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  <p:sldMasterId id="2147483733" r:id="rId2"/>
    <p:sldMasterId id="2147483746" r:id="rId3"/>
  </p:sldMasterIdLst>
  <p:notesMasterIdLst>
    <p:notesMasterId r:id="rId51"/>
  </p:notesMasterIdLst>
  <p:sldIdLst>
    <p:sldId id="443" r:id="rId4"/>
    <p:sldId id="256" r:id="rId5"/>
    <p:sldId id="869" r:id="rId6"/>
    <p:sldId id="260" r:id="rId7"/>
    <p:sldId id="944" r:id="rId8"/>
    <p:sldId id="941" r:id="rId9"/>
    <p:sldId id="891" r:id="rId10"/>
    <p:sldId id="901" r:id="rId11"/>
    <p:sldId id="902" r:id="rId12"/>
    <p:sldId id="905" r:id="rId13"/>
    <p:sldId id="922" r:id="rId14"/>
    <p:sldId id="923" r:id="rId15"/>
    <p:sldId id="924" r:id="rId16"/>
    <p:sldId id="925" r:id="rId17"/>
    <p:sldId id="926" r:id="rId18"/>
    <p:sldId id="928" r:id="rId19"/>
    <p:sldId id="927" r:id="rId20"/>
    <p:sldId id="929" r:id="rId21"/>
    <p:sldId id="930" r:id="rId22"/>
    <p:sldId id="259" r:id="rId23"/>
    <p:sldId id="934" r:id="rId24"/>
    <p:sldId id="935" r:id="rId25"/>
    <p:sldId id="936" r:id="rId26"/>
    <p:sldId id="937" r:id="rId27"/>
    <p:sldId id="938" r:id="rId28"/>
    <p:sldId id="939" r:id="rId29"/>
    <p:sldId id="940" r:id="rId30"/>
    <p:sldId id="933" r:id="rId31"/>
    <p:sldId id="946" r:id="rId32"/>
    <p:sldId id="908" r:id="rId33"/>
    <p:sldId id="945" r:id="rId34"/>
    <p:sldId id="914" r:id="rId35"/>
    <p:sldId id="915" r:id="rId36"/>
    <p:sldId id="904" r:id="rId37"/>
    <p:sldId id="912" r:id="rId38"/>
    <p:sldId id="906" r:id="rId39"/>
    <p:sldId id="296" r:id="rId40"/>
    <p:sldId id="942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916" r:id="rId50"/>
  </p:sldIdLst>
  <p:sldSz cx="9144000" cy="5143500" type="screen16x9"/>
  <p:notesSz cx="6858000" cy="9144000"/>
  <p:embeddedFontLst>
    <p:embeddedFont>
      <p:font typeface="Comic Sans MS" panose="030F0702030302020204" pitchFamily="66" charset="0"/>
      <p:regular r:id="rId52"/>
      <p:bold r:id="rId53"/>
      <p:italic r:id="rId54"/>
      <p:boldItalic r:id="rId55"/>
    </p:embeddedFont>
    <p:embeddedFont>
      <p:font typeface="Fredoka One" panose="020B0604020202020204" charset="0"/>
      <p:regular r:id="rId56"/>
    </p:embeddedFont>
    <p:embeddedFont>
      <p:font typeface="Calibri Light" panose="020F0302020204030204" pitchFamily="34" charset="0"/>
      <p:regular r:id="rId57"/>
      <p:italic r:id="rId58"/>
    </p:embeddedFont>
    <p:embeddedFont>
      <p:font typeface="Open Sans" panose="020B0604020202020204" charset="0"/>
      <p:regular r:id="rId59"/>
      <p:bold r:id="rId60"/>
      <p:italic r:id="rId61"/>
      <p:boldItalic r:id="rId62"/>
    </p:embeddedFont>
    <p:embeddedFont>
      <p:font typeface="맑은 고딕" panose="020B0503020000020004" pitchFamily="34" charset="-127"/>
      <p:regular r:id="rId63"/>
      <p:bold r:id="rId64"/>
    </p:embeddedFont>
    <p:embeddedFont>
      <p:font typeface="Calibri" panose="020F0502020204030204" pitchFamily="34" charset="0"/>
      <p:regular r:id="rId65"/>
      <p:bold r:id="rId66"/>
      <p:italic r:id="rId67"/>
      <p:boldItalic r:id="rId68"/>
    </p:embeddedFont>
    <p:embeddedFont>
      <p:font typeface="Sport Day" panose="020B0604020202020204" charset="0"/>
      <p:regular r:id="rId69"/>
      <p:bold r:id="rId70"/>
      <p:italic r:id="rId71"/>
      <p:boldItalic r:id="rId72"/>
    </p:embeddedFont>
    <p:embeddedFont>
      <p:font typeface="Castellar" panose="020B0604020202020204" charset="0"/>
      <p:regular r:id="rId73"/>
    </p:embeddedFont>
    <p:embeddedFont>
      <p:font typeface="Exo 2" panose="020B0604020202020204" charset="0"/>
      <p:regular r:id="rId74"/>
      <p:bold r:id="rId75"/>
      <p:italic r:id="rId76"/>
      <p:boldItalic r:id="rId77"/>
    </p:embeddedFont>
    <p:embeddedFont>
      <p:font typeface="Overpass Black" panose="020B0604020202020204" charset="0"/>
      <p:regular r:id="rId78"/>
      <p:bold r:id="rId79"/>
      <p:italic r:id="rId80"/>
      <p:boldItalic r:id="rId8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9E7023F-6CBF-420D-9846-A4CF4D6D8DD8}">
  <a:tblStyle styleId="{09E7023F-6CBF-420D-9846-A4CF4D6D8DD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53"/>
    <p:restoredTop sz="94675"/>
  </p:normalViewPr>
  <p:slideViewPr>
    <p:cSldViewPr snapToGrid="0">
      <p:cViewPr varScale="1">
        <p:scale>
          <a:sx n="136" d="100"/>
          <a:sy n="136" d="100"/>
        </p:scale>
        <p:origin x="540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font" Target="fonts/font12.fntdata"/><Relationship Id="rId68" Type="http://schemas.openxmlformats.org/officeDocument/2006/relationships/font" Target="fonts/font17.fntdata"/><Relationship Id="rId84" Type="http://schemas.openxmlformats.org/officeDocument/2006/relationships/theme" Target="theme/theme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74" Type="http://schemas.openxmlformats.org/officeDocument/2006/relationships/font" Target="fonts/font23.fntdata"/><Relationship Id="rId79" Type="http://schemas.openxmlformats.org/officeDocument/2006/relationships/font" Target="fonts/font28.fntdata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5.fntdata"/><Relationship Id="rId64" Type="http://schemas.openxmlformats.org/officeDocument/2006/relationships/font" Target="fonts/font13.fntdata"/><Relationship Id="rId69" Type="http://schemas.openxmlformats.org/officeDocument/2006/relationships/font" Target="fonts/font18.fntdata"/><Relationship Id="rId77" Type="http://schemas.openxmlformats.org/officeDocument/2006/relationships/font" Target="fonts/font26.fntdata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72" Type="http://schemas.openxmlformats.org/officeDocument/2006/relationships/font" Target="fonts/font21.fntdata"/><Relationship Id="rId80" Type="http://schemas.openxmlformats.org/officeDocument/2006/relationships/font" Target="fonts/font29.fntdata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8.fntdata"/><Relationship Id="rId67" Type="http://schemas.openxmlformats.org/officeDocument/2006/relationships/font" Target="fonts/font16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3.fntdata"/><Relationship Id="rId62" Type="http://schemas.openxmlformats.org/officeDocument/2006/relationships/font" Target="fonts/font11.fntdata"/><Relationship Id="rId70" Type="http://schemas.openxmlformats.org/officeDocument/2006/relationships/font" Target="fonts/font19.fntdata"/><Relationship Id="rId75" Type="http://schemas.openxmlformats.org/officeDocument/2006/relationships/font" Target="fonts/font24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6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font" Target="fonts/font14.fntdata"/><Relationship Id="rId73" Type="http://schemas.openxmlformats.org/officeDocument/2006/relationships/font" Target="fonts/font22.fntdata"/><Relationship Id="rId78" Type="http://schemas.openxmlformats.org/officeDocument/2006/relationships/font" Target="fonts/font27.fntdata"/><Relationship Id="rId81" Type="http://schemas.openxmlformats.org/officeDocument/2006/relationships/font" Target="fonts/font30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font" Target="fonts/font4.fntdata"/><Relationship Id="rId76" Type="http://schemas.openxmlformats.org/officeDocument/2006/relationships/font" Target="fonts/font25.fntdata"/><Relationship Id="rId7" Type="http://schemas.openxmlformats.org/officeDocument/2006/relationships/slide" Target="slides/slide4.xml"/><Relationship Id="rId71" Type="http://schemas.openxmlformats.org/officeDocument/2006/relationships/font" Target="fonts/font20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font" Target="fonts/font15.fntdata"/><Relationship Id="rId61" Type="http://schemas.openxmlformats.org/officeDocument/2006/relationships/font" Target="fonts/font10.fntdata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9" name="Google Shape;2499;gcec4d270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0" name="Google Shape;2500;gcec4d2707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6" name="Google Shape;2886;g99f2f57a71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7" name="Google Shape;2887;g99f2f57a71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6" name="Google Shape;2886;g99f2f57a71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7" name="Google Shape;2887;g99f2f57a71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5533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0" name="Google Shape;3700;gf7a39de043_2_50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1" name="Google Shape;3701;gf7a39de043_2_50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4114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2" name="Google Shape;2822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3" name="Google Shape;2823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50638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0" name="Google Shape;3700;gf7a39de043_2_50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1" name="Google Shape;3701;gf7a39de043_2_50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656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6" name="Google Shape;2886;g99f2f57a71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7" name="Google Shape;2887;g99f2f57a71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1507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-5062406">
            <a:off x="-1571272" y="-173056"/>
            <a:ext cx="2818035" cy="2808784"/>
          </a:xfrm>
          <a:custGeom>
            <a:avLst/>
            <a:gdLst/>
            <a:ahLst/>
            <a:cxnLst/>
            <a:rect l="l" t="t" r="r" b="b"/>
            <a:pathLst>
              <a:path w="61535" h="61333" extrusionOk="0">
                <a:moveTo>
                  <a:pt x="25312" y="0"/>
                </a:moveTo>
                <a:lnTo>
                  <a:pt x="24384" y="40"/>
                </a:lnTo>
                <a:lnTo>
                  <a:pt x="23618" y="101"/>
                </a:lnTo>
                <a:lnTo>
                  <a:pt x="22851" y="182"/>
                </a:lnTo>
                <a:lnTo>
                  <a:pt x="22065" y="303"/>
                </a:lnTo>
                <a:lnTo>
                  <a:pt x="21298" y="464"/>
                </a:lnTo>
                <a:lnTo>
                  <a:pt x="20532" y="625"/>
                </a:lnTo>
                <a:lnTo>
                  <a:pt x="19766" y="847"/>
                </a:lnTo>
                <a:lnTo>
                  <a:pt x="18979" y="1069"/>
                </a:lnTo>
                <a:lnTo>
                  <a:pt x="18213" y="1331"/>
                </a:lnTo>
                <a:lnTo>
                  <a:pt x="17446" y="1593"/>
                </a:lnTo>
                <a:lnTo>
                  <a:pt x="16700" y="1896"/>
                </a:lnTo>
                <a:lnTo>
                  <a:pt x="15934" y="2219"/>
                </a:lnTo>
                <a:lnTo>
                  <a:pt x="15187" y="2561"/>
                </a:lnTo>
                <a:lnTo>
                  <a:pt x="14441" y="2945"/>
                </a:lnTo>
                <a:lnTo>
                  <a:pt x="13695" y="3328"/>
                </a:lnTo>
                <a:lnTo>
                  <a:pt x="12969" y="3711"/>
                </a:lnTo>
                <a:lnTo>
                  <a:pt x="12243" y="4135"/>
                </a:lnTo>
                <a:lnTo>
                  <a:pt x="11517" y="4578"/>
                </a:lnTo>
                <a:lnTo>
                  <a:pt x="10811" y="5022"/>
                </a:lnTo>
                <a:lnTo>
                  <a:pt x="10125" y="5486"/>
                </a:lnTo>
                <a:lnTo>
                  <a:pt x="9439" y="5970"/>
                </a:lnTo>
                <a:lnTo>
                  <a:pt x="8753" y="6454"/>
                </a:lnTo>
                <a:lnTo>
                  <a:pt x="8088" y="6958"/>
                </a:lnTo>
                <a:lnTo>
                  <a:pt x="7443" y="7483"/>
                </a:lnTo>
                <a:lnTo>
                  <a:pt x="6817" y="8007"/>
                </a:lnTo>
                <a:lnTo>
                  <a:pt x="6192" y="8531"/>
                </a:lnTo>
                <a:lnTo>
                  <a:pt x="5587" y="9076"/>
                </a:lnTo>
                <a:lnTo>
                  <a:pt x="4982" y="9620"/>
                </a:lnTo>
                <a:lnTo>
                  <a:pt x="4417" y="10185"/>
                </a:lnTo>
                <a:lnTo>
                  <a:pt x="3852" y="10730"/>
                </a:lnTo>
                <a:lnTo>
                  <a:pt x="3308" y="11294"/>
                </a:lnTo>
                <a:lnTo>
                  <a:pt x="2784" y="11859"/>
                </a:lnTo>
                <a:lnTo>
                  <a:pt x="2279" y="12424"/>
                </a:lnTo>
                <a:lnTo>
                  <a:pt x="2057" y="12686"/>
                </a:lnTo>
                <a:lnTo>
                  <a:pt x="1856" y="12968"/>
                </a:lnTo>
                <a:lnTo>
                  <a:pt x="1654" y="13231"/>
                </a:lnTo>
                <a:lnTo>
                  <a:pt x="1473" y="13513"/>
                </a:lnTo>
                <a:lnTo>
                  <a:pt x="1311" y="13795"/>
                </a:lnTo>
                <a:lnTo>
                  <a:pt x="1150" y="14078"/>
                </a:lnTo>
                <a:lnTo>
                  <a:pt x="868" y="14663"/>
                </a:lnTo>
                <a:lnTo>
                  <a:pt x="625" y="15268"/>
                </a:lnTo>
                <a:lnTo>
                  <a:pt x="424" y="15873"/>
                </a:lnTo>
                <a:lnTo>
                  <a:pt x="262" y="16518"/>
                </a:lnTo>
                <a:lnTo>
                  <a:pt x="141" y="17143"/>
                </a:lnTo>
                <a:lnTo>
                  <a:pt x="61" y="17809"/>
                </a:lnTo>
                <a:lnTo>
                  <a:pt x="20" y="18454"/>
                </a:lnTo>
                <a:lnTo>
                  <a:pt x="0" y="19140"/>
                </a:lnTo>
                <a:lnTo>
                  <a:pt x="20" y="19806"/>
                </a:lnTo>
                <a:lnTo>
                  <a:pt x="81" y="20491"/>
                </a:lnTo>
                <a:lnTo>
                  <a:pt x="162" y="21157"/>
                </a:lnTo>
                <a:lnTo>
                  <a:pt x="283" y="21843"/>
                </a:lnTo>
                <a:lnTo>
                  <a:pt x="424" y="22528"/>
                </a:lnTo>
                <a:lnTo>
                  <a:pt x="605" y="23214"/>
                </a:lnTo>
                <a:lnTo>
                  <a:pt x="807" y="23880"/>
                </a:lnTo>
                <a:lnTo>
                  <a:pt x="1029" y="24545"/>
                </a:lnTo>
                <a:lnTo>
                  <a:pt x="1271" y="25211"/>
                </a:lnTo>
                <a:lnTo>
                  <a:pt x="1533" y="25876"/>
                </a:lnTo>
                <a:lnTo>
                  <a:pt x="1815" y="26522"/>
                </a:lnTo>
                <a:lnTo>
                  <a:pt x="2118" y="27167"/>
                </a:lnTo>
                <a:lnTo>
                  <a:pt x="2441" y="27792"/>
                </a:lnTo>
                <a:lnTo>
                  <a:pt x="2784" y="28397"/>
                </a:lnTo>
                <a:lnTo>
                  <a:pt x="3147" y="29003"/>
                </a:lnTo>
                <a:lnTo>
                  <a:pt x="3510" y="29567"/>
                </a:lnTo>
                <a:lnTo>
                  <a:pt x="3893" y="30132"/>
                </a:lnTo>
                <a:lnTo>
                  <a:pt x="4276" y="30677"/>
                </a:lnTo>
                <a:lnTo>
                  <a:pt x="4679" y="31201"/>
                </a:lnTo>
                <a:lnTo>
                  <a:pt x="5083" y="31685"/>
                </a:lnTo>
                <a:lnTo>
                  <a:pt x="5486" y="32169"/>
                </a:lnTo>
                <a:lnTo>
                  <a:pt x="5890" y="32613"/>
                </a:lnTo>
                <a:lnTo>
                  <a:pt x="6313" y="33036"/>
                </a:lnTo>
                <a:lnTo>
                  <a:pt x="6737" y="33440"/>
                </a:lnTo>
                <a:lnTo>
                  <a:pt x="7180" y="33843"/>
                </a:lnTo>
                <a:lnTo>
                  <a:pt x="7624" y="34226"/>
                </a:lnTo>
                <a:lnTo>
                  <a:pt x="8088" y="34589"/>
                </a:lnTo>
                <a:lnTo>
                  <a:pt x="8572" y="34952"/>
                </a:lnTo>
                <a:lnTo>
                  <a:pt x="9056" y="35315"/>
                </a:lnTo>
                <a:lnTo>
                  <a:pt x="9540" y="35638"/>
                </a:lnTo>
                <a:lnTo>
                  <a:pt x="10044" y="35961"/>
                </a:lnTo>
                <a:lnTo>
                  <a:pt x="10548" y="36263"/>
                </a:lnTo>
                <a:lnTo>
                  <a:pt x="11073" y="36566"/>
                </a:lnTo>
                <a:lnTo>
                  <a:pt x="11597" y="36828"/>
                </a:lnTo>
                <a:lnTo>
                  <a:pt x="12122" y="37090"/>
                </a:lnTo>
                <a:lnTo>
                  <a:pt x="12666" y="37352"/>
                </a:lnTo>
                <a:lnTo>
                  <a:pt x="13211" y="37574"/>
                </a:lnTo>
                <a:lnTo>
                  <a:pt x="13775" y="37796"/>
                </a:lnTo>
                <a:lnTo>
                  <a:pt x="14340" y="37998"/>
                </a:lnTo>
                <a:lnTo>
                  <a:pt x="14905" y="38179"/>
                </a:lnTo>
                <a:lnTo>
                  <a:pt x="15470" y="38361"/>
                </a:lnTo>
                <a:lnTo>
                  <a:pt x="16034" y="38522"/>
                </a:lnTo>
                <a:lnTo>
                  <a:pt x="16619" y="38663"/>
                </a:lnTo>
                <a:lnTo>
                  <a:pt x="17204" y="38784"/>
                </a:lnTo>
                <a:lnTo>
                  <a:pt x="17789" y="38885"/>
                </a:lnTo>
                <a:lnTo>
                  <a:pt x="18374" y="38986"/>
                </a:lnTo>
                <a:lnTo>
                  <a:pt x="18959" y="39067"/>
                </a:lnTo>
                <a:lnTo>
                  <a:pt x="19564" y="39107"/>
                </a:lnTo>
                <a:lnTo>
                  <a:pt x="20149" y="39168"/>
                </a:lnTo>
                <a:lnTo>
                  <a:pt x="20754" y="39188"/>
                </a:lnTo>
                <a:lnTo>
                  <a:pt x="21924" y="39188"/>
                </a:lnTo>
                <a:lnTo>
                  <a:pt x="22529" y="39147"/>
                </a:lnTo>
                <a:lnTo>
                  <a:pt x="23255" y="39107"/>
                </a:lnTo>
                <a:lnTo>
                  <a:pt x="23961" y="39026"/>
                </a:lnTo>
                <a:lnTo>
                  <a:pt x="25413" y="38865"/>
                </a:lnTo>
                <a:lnTo>
                  <a:pt x="26865" y="38683"/>
                </a:lnTo>
                <a:lnTo>
                  <a:pt x="27591" y="38603"/>
                </a:lnTo>
                <a:lnTo>
                  <a:pt x="28317" y="38562"/>
                </a:lnTo>
                <a:lnTo>
                  <a:pt x="29043" y="38522"/>
                </a:lnTo>
                <a:lnTo>
                  <a:pt x="29749" y="38522"/>
                </a:lnTo>
                <a:lnTo>
                  <a:pt x="30455" y="38542"/>
                </a:lnTo>
                <a:lnTo>
                  <a:pt x="31141" y="38623"/>
                </a:lnTo>
                <a:lnTo>
                  <a:pt x="31484" y="38663"/>
                </a:lnTo>
                <a:lnTo>
                  <a:pt x="31826" y="38724"/>
                </a:lnTo>
                <a:lnTo>
                  <a:pt x="32169" y="38805"/>
                </a:lnTo>
                <a:lnTo>
                  <a:pt x="32512" y="38905"/>
                </a:lnTo>
                <a:lnTo>
                  <a:pt x="32835" y="39006"/>
                </a:lnTo>
                <a:lnTo>
                  <a:pt x="33178" y="39127"/>
                </a:lnTo>
                <a:lnTo>
                  <a:pt x="33500" y="39248"/>
                </a:lnTo>
                <a:lnTo>
                  <a:pt x="33823" y="39410"/>
                </a:lnTo>
                <a:lnTo>
                  <a:pt x="34186" y="39591"/>
                </a:lnTo>
                <a:lnTo>
                  <a:pt x="34529" y="39813"/>
                </a:lnTo>
                <a:lnTo>
                  <a:pt x="34872" y="40035"/>
                </a:lnTo>
                <a:lnTo>
                  <a:pt x="35174" y="40277"/>
                </a:lnTo>
                <a:lnTo>
                  <a:pt x="35497" y="40539"/>
                </a:lnTo>
                <a:lnTo>
                  <a:pt x="35780" y="40801"/>
                </a:lnTo>
                <a:lnTo>
                  <a:pt x="36062" y="41084"/>
                </a:lnTo>
                <a:lnTo>
                  <a:pt x="36324" y="41386"/>
                </a:lnTo>
                <a:lnTo>
                  <a:pt x="36586" y="41689"/>
                </a:lnTo>
                <a:lnTo>
                  <a:pt x="36808" y="42011"/>
                </a:lnTo>
                <a:lnTo>
                  <a:pt x="37050" y="42334"/>
                </a:lnTo>
                <a:lnTo>
                  <a:pt x="37272" y="42677"/>
                </a:lnTo>
                <a:lnTo>
                  <a:pt x="37474" y="43020"/>
                </a:lnTo>
                <a:lnTo>
                  <a:pt x="37675" y="43383"/>
                </a:lnTo>
                <a:lnTo>
                  <a:pt x="38038" y="44129"/>
                </a:lnTo>
                <a:lnTo>
                  <a:pt x="38381" y="44895"/>
                </a:lnTo>
                <a:lnTo>
                  <a:pt x="38684" y="45682"/>
                </a:lnTo>
                <a:lnTo>
                  <a:pt x="38966" y="46489"/>
                </a:lnTo>
                <a:lnTo>
                  <a:pt x="39228" y="47296"/>
                </a:lnTo>
                <a:lnTo>
                  <a:pt x="39450" y="48122"/>
                </a:lnTo>
                <a:lnTo>
                  <a:pt x="39672" y="48949"/>
                </a:lnTo>
                <a:lnTo>
                  <a:pt x="40075" y="50583"/>
                </a:lnTo>
                <a:lnTo>
                  <a:pt x="40277" y="51390"/>
                </a:lnTo>
                <a:lnTo>
                  <a:pt x="40499" y="52217"/>
                </a:lnTo>
                <a:lnTo>
                  <a:pt x="40761" y="53044"/>
                </a:lnTo>
                <a:lnTo>
                  <a:pt x="41023" y="53850"/>
                </a:lnTo>
                <a:lnTo>
                  <a:pt x="41326" y="54657"/>
                </a:lnTo>
                <a:lnTo>
                  <a:pt x="41649" y="55464"/>
                </a:lnTo>
                <a:lnTo>
                  <a:pt x="42012" y="56230"/>
                </a:lnTo>
                <a:lnTo>
                  <a:pt x="42415" y="56956"/>
                </a:lnTo>
                <a:lnTo>
                  <a:pt x="42637" y="57319"/>
                </a:lnTo>
                <a:lnTo>
                  <a:pt x="42859" y="57662"/>
                </a:lnTo>
                <a:lnTo>
                  <a:pt x="43081" y="58005"/>
                </a:lnTo>
                <a:lnTo>
                  <a:pt x="43343" y="58328"/>
                </a:lnTo>
                <a:lnTo>
                  <a:pt x="43585" y="58630"/>
                </a:lnTo>
                <a:lnTo>
                  <a:pt x="43847" y="58933"/>
                </a:lnTo>
                <a:lnTo>
                  <a:pt x="44129" y="59215"/>
                </a:lnTo>
                <a:lnTo>
                  <a:pt x="44412" y="59498"/>
                </a:lnTo>
                <a:lnTo>
                  <a:pt x="44714" y="59740"/>
                </a:lnTo>
                <a:lnTo>
                  <a:pt x="45017" y="59982"/>
                </a:lnTo>
                <a:lnTo>
                  <a:pt x="45360" y="60203"/>
                </a:lnTo>
                <a:lnTo>
                  <a:pt x="45682" y="60425"/>
                </a:lnTo>
                <a:lnTo>
                  <a:pt x="46045" y="60607"/>
                </a:lnTo>
                <a:lnTo>
                  <a:pt x="46408" y="60768"/>
                </a:lnTo>
                <a:lnTo>
                  <a:pt x="46771" y="60930"/>
                </a:lnTo>
                <a:lnTo>
                  <a:pt x="47175" y="61051"/>
                </a:lnTo>
                <a:lnTo>
                  <a:pt x="47598" y="61172"/>
                </a:lnTo>
                <a:lnTo>
                  <a:pt x="48042" y="61252"/>
                </a:lnTo>
                <a:lnTo>
                  <a:pt x="48486" y="61313"/>
                </a:lnTo>
                <a:lnTo>
                  <a:pt x="48929" y="61333"/>
                </a:lnTo>
                <a:lnTo>
                  <a:pt x="49393" y="61333"/>
                </a:lnTo>
                <a:lnTo>
                  <a:pt x="49837" y="61293"/>
                </a:lnTo>
                <a:lnTo>
                  <a:pt x="50281" y="61252"/>
                </a:lnTo>
                <a:lnTo>
                  <a:pt x="50725" y="61172"/>
                </a:lnTo>
                <a:lnTo>
                  <a:pt x="51168" y="61071"/>
                </a:lnTo>
                <a:lnTo>
                  <a:pt x="51612" y="60950"/>
                </a:lnTo>
                <a:lnTo>
                  <a:pt x="52056" y="60809"/>
                </a:lnTo>
                <a:lnTo>
                  <a:pt x="52479" y="60647"/>
                </a:lnTo>
                <a:lnTo>
                  <a:pt x="52903" y="60466"/>
                </a:lnTo>
                <a:lnTo>
                  <a:pt x="53306" y="60264"/>
                </a:lnTo>
                <a:lnTo>
                  <a:pt x="53709" y="60042"/>
                </a:lnTo>
                <a:lnTo>
                  <a:pt x="54093" y="59800"/>
                </a:lnTo>
                <a:lnTo>
                  <a:pt x="54718" y="59397"/>
                </a:lnTo>
                <a:lnTo>
                  <a:pt x="55303" y="58933"/>
                </a:lnTo>
                <a:lnTo>
                  <a:pt x="55847" y="58449"/>
                </a:lnTo>
                <a:lnTo>
                  <a:pt x="56372" y="57945"/>
                </a:lnTo>
                <a:lnTo>
                  <a:pt x="56876" y="57400"/>
                </a:lnTo>
                <a:lnTo>
                  <a:pt x="57360" y="56835"/>
                </a:lnTo>
                <a:lnTo>
                  <a:pt x="57804" y="56230"/>
                </a:lnTo>
                <a:lnTo>
                  <a:pt x="58207" y="55625"/>
                </a:lnTo>
                <a:lnTo>
                  <a:pt x="58590" y="54980"/>
                </a:lnTo>
                <a:lnTo>
                  <a:pt x="58953" y="54334"/>
                </a:lnTo>
                <a:lnTo>
                  <a:pt x="59296" y="53649"/>
                </a:lnTo>
                <a:lnTo>
                  <a:pt x="59599" y="52983"/>
                </a:lnTo>
                <a:lnTo>
                  <a:pt x="59881" y="52277"/>
                </a:lnTo>
                <a:lnTo>
                  <a:pt x="60143" y="51571"/>
                </a:lnTo>
                <a:lnTo>
                  <a:pt x="60365" y="50865"/>
                </a:lnTo>
                <a:lnTo>
                  <a:pt x="60567" y="50139"/>
                </a:lnTo>
                <a:lnTo>
                  <a:pt x="60728" y="49413"/>
                </a:lnTo>
                <a:lnTo>
                  <a:pt x="60890" y="48687"/>
                </a:lnTo>
                <a:lnTo>
                  <a:pt x="61031" y="47961"/>
                </a:lnTo>
                <a:lnTo>
                  <a:pt x="61132" y="47235"/>
                </a:lnTo>
                <a:lnTo>
                  <a:pt x="61232" y="46489"/>
                </a:lnTo>
                <a:lnTo>
                  <a:pt x="61313" y="45763"/>
                </a:lnTo>
                <a:lnTo>
                  <a:pt x="61374" y="45016"/>
                </a:lnTo>
                <a:lnTo>
                  <a:pt x="61434" y="44270"/>
                </a:lnTo>
                <a:lnTo>
                  <a:pt x="61495" y="42778"/>
                </a:lnTo>
                <a:lnTo>
                  <a:pt x="61535" y="41285"/>
                </a:lnTo>
                <a:lnTo>
                  <a:pt x="61535" y="39793"/>
                </a:lnTo>
                <a:lnTo>
                  <a:pt x="61515" y="38300"/>
                </a:lnTo>
                <a:lnTo>
                  <a:pt x="61495" y="36485"/>
                </a:lnTo>
                <a:lnTo>
                  <a:pt x="61434" y="34670"/>
                </a:lnTo>
                <a:lnTo>
                  <a:pt x="61353" y="32835"/>
                </a:lnTo>
                <a:lnTo>
                  <a:pt x="61232" y="30979"/>
                </a:lnTo>
                <a:lnTo>
                  <a:pt x="61172" y="30071"/>
                </a:lnTo>
                <a:lnTo>
                  <a:pt x="61071" y="29144"/>
                </a:lnTo>
                <a:lnTo>
                  <a:pt x="60970" y="28236"/>
                </a:lnTo>
                <a:lnTo>
                  <a:pt x="60849" y="27329"/>
                </a:lnTo>
                <a:lnTo>
                  <a:pt x="60728" y="26421"/>
                </a:lnTo>
                <a:lnTo>
                  <a:pt x="60567" y="25534"/>
                </a:lnTo>
                <a:lnTo>
                  <a:pt x="60405" y="24626"/>
                </a:lnTo>
                <a:lnTo>
                  <a:pt x="60224" y="23739"/>
                </a:lnTo>
                <a:lnTo>
                  <a:pt x="60022" y="22871"/>
                </a:lnTo>
                <a:lnTo>
                  <a:pt x="59800" y="22004"/>
                </a:lnTo>
                <a:lnTo>
                  <a:pt x="59558" y="21137"/>
                </a:lnTo>
                <a:lnTo>
                  <a:pt x="59296" y="20290"/>
                </a:lnTo>
                <a:lnTo>
                  <a:pt x="58994" y="19443"/>
                </a:lnTo>
                <a:lnTo>
                  <a:pt x="58691" y="18616"/>
                </a:lnTo>
                <a:lnTo>
                  <a:pt x="58348" y="17809"/>
                </a:lnTo>
                <a:lnTo>
                  <a:pt x="57985" y="17002"/>
                </a:lnTo>
                <a:lnTo>
                  <a:pt x="57582" y="16216"/>
                </a:lnTo>
                <a:lnTo>
                  <a:pt x="57158" y="15449"/>
                </a:lnTo>
                <a:lnTo>
                  <a:pt x="56715" y="14703"/>
                </a:lnTo>
                <a:lnTo>
                  <a:pt x="56231" y="13957"/>
                </a:lnTo>
                <a:lnTo>
                  <a:pt x="55726" y="13251"/>
                </a:lnTo>
                <a:lnTo>
                  <a:pt x="55182" y="12545"/>
                </a:lnTo>
                <a:lnTo>
                  <a:pt x="54617" y="11859"/>
                </a:lnTo>
                <a:lnTo>
                  <a:pt x="53992" y="11214"/>
                </a:lnTo>
                <a:lnTo>
                  <a:pt x="53609" y="10831"/>
                </a:lnTo>
                <a:lnTo>
                  <a:pt x="53225" y="10447"/>
                </a:lnTo>
                <a:lnTo>
                  <a:pt x="52822" y="10084"/>
                </a:lnTo>
                <a:lnTo>
                  <a:pt x="52419" y="9741"/>
                </a:lnTo>
                <a:lnTo>
                  <a:pt x="51995" y="9399"/>
                </a:lnTo>
                <a:lnTo>
                  <a:pt x="51572" y="9056"/>
                </a:lnTo>
                <a:lnTo>
                  <a:pt x="50704" y="8431"/>
                </a:lnTo>
                <a:lnTo>
                  <a:pt x="49817" y="7825"/>
                </a:lnTo>
                <a:lnTo>
                  <a:pt x="48889" y="7261"/>
                </a:lnTo>
                <a:lnTo>
                  <a:pt x="47941" y="6736"/>
                </a:lnTo>
                <a:lnTo>
                  <a:pt x="46973" y="6232"/>
                </a:lnTo>
                <a:lnTo>
                  <a:pt x="46005" y="5768"/>
                </a:lnTo>
                <a:lnTo>
                  <a:pt x="44997" y="5304"/>
                </a:lnTo>
                <a:lnTo>
                  <a:pt x="44008" y="4881"/>
                </a:lnTo>
                <a:lnTo>
                  <a:pt x="42980" y="4457"/>
                </a:lnTo>
                <a:lnTo>
                  <a:pt x="41971" y="4074"/>
                </a:lnTo>
                <a:lnTo>
                  <a:pt x="40943" y="3691"/>
                </a:lnTo>
                <a:lnTo>
                  <a:pt x="38885" y="2945"/>
                </a:lnTo>
                <a:lnTo>
                  <a:pt x="37111" y="2340"/>
                </a:lnTo>
                <a:lnTo>
                  <a:pt x="35336" y="1755"/>
                </a:lnTo>
                <a:lnTo>
                  <a:pt x="34448" y="1492"/>
                </a:lnTo>
                <a:lnTo>
                  <a:pt x="33541" y="1230"/>
                </a:lnTo>
                <a:lnTo>
                  <a:pt x="32633" y="988"/>
                </a:lnTo>
                <a:lnTo>
                  <a:pt x="31726" y="766"/>
                </a:lnTo>
                <a:lnTo>
                  <a:pt x="30818" y="565"/>
                </a:lnTo>
                <a:lnTo>
                  <a:pt x="29910" y="383"/>
                </a:lnTo>
                <a:lnTo>
                  <a:pt x="29003" y="242"/>
                </a:lnTo>
                <a:lnTo>
                  <a:pt x="28075" y="141"/>
                </a:lnTo>
                <a:lnTo>
                  <a:pt x="27167" y="61"/>
                </a:lnTo>
                <a:lnTo>
                  <a:pt x="2624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flipH="1">
            <a:off x="7186165" y="2548550"/>
            <a:ext cx="2475662" cy="3341798"/>
          </a:xfrm>
          <a:custGeom>
            <a:avLst/>
            <a:gdLst/>
            <a:ahLst/>
            <a:cxnLst/>
            <a:rect l="l" t="t" r="r" b="b"/>
            <a:pathLst>
              <a:path w="42254" h="57037" extrusionOk="0">
                <a:moveTo>
                  <a:pt x="6515" y="0"/>
                </a:moveTo>
                <a:lnTo>
                  <a:pt x="5507" y="20"/>
                </a:lnTo>
                <a:lnTo>
                  <a:pt x="4498" y="61"/>
                </a:lnTo>
                <a:lnTo>
                  <a:pt x="3470" y="141"/>
                </a:lnTo>
                <a:lnTo>
                  <a:pt x="2441" y="262"/>
                </a:lnTo>
                <a:lnTo>
                  <a:pt x="1432" y="383"/>
                </a:lnTo>
                <a:lnTo>
                  <a:pt x="1291" y="5869"/>
                </a:lnTo>
                <a:lnTo>
                  <a:pt x="1110" y="11375"/>
                </a:lnTo>
                <a:lnTo>
                  <a:pt x="747" y="22347"/>
                </a:lnTo>
                <a:lnTo>
                  <a:pt x="626" y="25957"/>
                </a:lnTo>
                <a:lnTo>
                  <a:pt x="525" y="29547"/>
                </a:lnTo>
                <a:lnTo>
                  <a:pt x="444" y="33137"/>
                </a:lnTo>
                <a:lnTo>
                  <a:pt x="404" y="36747"/>
                </a:lnTo>
                <a:lnTo>
                  <a:pt x="364" y="40257"/>
                </a:lnTo>
                <a:lnTo>
                  <a:pt x="343" y="43746"/>
                </a:lnTo>
                <a:lnTo>
                  <a:pt x="303" y="47255"/>
                </a:lnTo>
                <a:lnTo>
                  <a:pt x="222" y="50765"/>
                </a:lnTo>
                <a:lnTo>
                  <a:pt x="182" y="51672"/>
                </a:lnTo>
                <a:lnTo>
                  <a:pt x="122" y="52600"/>
                </a:lnTo>
                <a:lnTo>
                  <a:pt x="41" y="53507"/>
                </a:lnTo>
                <a:lnTo>
                  <a:pt x="0" y="54415"/>
                </a:lnTo>
                <a:lnTo>
                  <a:pt x="0" y="54859"/>
                </a:lnTo>
                <a:lnTo>
                  <a:pt x="0" y="55303"/>
                </a:lnTo>
                <a:lnTo>
                  <a:pt x="21" y="55524"/>
                </a:lnTo>
                <a:lnTo>
                  <a:pt x="41" y="55746"/>
                </a:lnTo>
                <a:lnTo>
                  <a:pt x="101" y="55968"/>
                </a:lnTo>
                <a:lnTo>
                  <a:pt x="142" y="56170"/>
                </a:lnTo>
                <a:lnTo>
                  <a:pt x="182" y="56271"/>
                </a:lnTo>
                <a:lnTo>
                  <a:pt x="243" y="56351"/>
                </a:lnTo>
                <a:lnTo>
                  <a:pt x="303" y="56432"/>
                </a:lnTo>
                <a:lnTo>
                  <a:pt x="384" y="56492"/>
                </a:lnTo>
                <a:lnTo>
                  <a:pt x="565" y="56593"/>
                </a:lnTo>
                <a:lnTo>
                  <a:pt x="807" y="56674"/>
                </a:lnTo>
                <a:lnTo>
                  <a:pt x="1231" y="56815"/>
                </a:lnTo>
                <a:lnTo>
                  <a:pt x="1674" y="56896"/>
                </a:lnTo>
                <a:lnTo>
                  <a:pt x="2118" y="56977"/>
                </a:lnTo>
                <a:lnTo>
                  <a:pt x="2582" y="57017"/>
                </a:lnTo>
                <a:lnTo>
                  <a:pt x="3046" y="57017"/>
                </a:lnTo>
                <a:lnTo>
                  <a:pt x="3490" y="57037"/>
                </a:lnTo>
                <a:lnTo>
                  <a:pt x="4397" y="57017"/>
                </a:lnTo>
                <a:lnTo>
                  <a:pt x="5446" y="56977"/>
                </a:lnTo>
                <a:lnTo>
                  <a:pt x="6495" y="56916"/>
                </a:lnTo>
                <a:lnTo>
                  <a:pt x="7544" y="56835"/>
                </a:lnTo>
                <a:lnTo>
                  <a:pt x="8613" y="56755"/>
                </a:lnTo>
                <a:lnTo>
                  <a:pt x="10125" y="56593"/>
                </a:lnTo>
                <a:lnTo>
                  <a:pt x="10892" y="56533"/>
                </a:lnTo>
                <a:lnTo>
                  <a:pt x="11638" y="56513"/>
                </a:lnTo>
                <a:lnTo>
                  <a:pt x="42254" y="56513"/>
                </a:lnTo>
                <a:lnTo>
                  <a:pt x="42214" y="55988"/>
                </a:lnTo>
                <a:lnTo>
                  <a:pt x="42133" y="55484"/>
                </a:lnTo>
                <a:lnTo>
                  <a:pt x="42052" y="54960"/>
                </a:lnTo>
                <a:lnTo>
                  <a:pt x="41911" y="54455"/>
                </a:lnTo>
                <a:lnTo>
                  <a:pt x="41750" y="53971"/>
                </a:lnTo>
                <a:lnTo>
                  <a:pt x="41568" y="53467"/>
                </a:lnTo>
                <a:lnTo>
                  <a:pt x="41346" y="52983"/>
                </a:lnTo>
                <a:lnTo>
                  <a:pt x="41104" y="52499"/>
                </a:lnTo>
                <a:lnTo>
                  <a:pt x="40741" y="51914"/>
                </a:lnTo>
                <a:lnTo>
                  <a:pt x="40338" y="51329"/>
                </a:lnTo>
                <a:lnTo>
                  <a:pt x="39914" y="50765"/>
                </a:lnTo>
                <a:lnTo>
                  <a:pt x="39471" y="50220"/>
                </a:lnTo>
                <a:lnTo>
                  <a:pt x="38523" y="49131"/>
                </a:lnTo>
                <a:lnTo>
                  <a:pt x="37595" y="48062"/>
                </a:lnTo>
                <a:lnTo>
                  <a:pt x="37151" y="47517"/>
                </a:lnTo>
                <a:lnTo>
                  <a:pt x="36728" y="46953"/>
                </a:lnTo>
                <a:lnTo>
                  <a:pt x="36344" y="46388"/>
                </a:lnTo>
                <a:lnTo>
                  <a:pt x="36163" y="46106"/>
                </a:lnTo>
                <a:lnTo>
                  <a:pt x="36002" y="45803"/>
                </a:lnTo>
                <a:lnTo>
                  <a:pt x="35860" y="45501"/>
                </a:lnTo>
                <a:lnTo>
                  <a:pt x="35719" y="45198"/>
                </a:lnTo>
                <a:lnTo>
                  <a:pt x="35598" y="44895"/>
                </a:lnTo>
                <a:lnTo>
                  <a:pt x="35477" y="44593"/>
                </a:lnTo>
                <a:lnTo>
                  <a:pt x="35376" y="44270"/>
                </a:lnTo>
                <a:lnTo>
                  <a:pt x="35316" y="43927"/>
                </a:lnTo>
                <a:lnTo>
                  <a:pt x="35255" y="43605"/>
                </a:lnTo>
                <a:lnTo>
                  <a:pt x="35215" y="43262"/>
                </a:lnTo>
                <a:lnTo>
                  <a:pt x="35195" y="42979"/>
                </a:lnTo>
                <a:lnTo>
                  <a:pt x="35195" y="42717"/>
                </a:lnTo>
                <a:lnTo>
                  <a:pt x="35215" y="42173"/>
                </a:lnTo>
                <a:lnTo>
                  <a:pt x="35296" y="41628"/>
                </a:lnTo>
                <a:lnTo>
                  <a:pt x="35397" y="41084"/>
                </a:lnTo>
                <a:lnTo>
                  <a:pt x="35538" y="40539"/>
                </a:lnTo>
                <a:lnTo>
                  <a:pt x="35679" y="40015"/>
                </a:lnTo>
                <a:lnTo>
                  <a:pt x="36022" y="38946"/>
                </a:lnTo>
                <a:lnTo>
                  <a:pt x="36344" y="37857"/>
                </a:lnTo>
                <a:lnTo>
                  <a:pt x="36486" y="37332"/>
                </a:lnTo>
                <a:lnTo>
                  <a:pt x="36607" y="36788"/>
                </a:lnTo>
                <a:lnTo>
                  <a:pt x="36687" y="36263"/>
                </a:lnTo>
                <a:lnTo>
                  <a:pt x="36728" y="35719"/>
                </a:lnTo>
                <a:lnTo>
                  <a:pt x="36748" y="35436"/>
                </a:lnTo>
                <a:lnTo>
                  <a:pt x="36748" y="35174"/>
                </a:lnTo>
                <a:lnTo>
                  <a:pt x="36728" y="34892"/>
                </a:lnTo>
                <a:lnTo>
                  <a:pt x="36687" y="34630"/>
                </a:lnTo>
                <a:lnTo>
                  <a:pt x="36647" y="34367"/>
                </a:lnTo>
                <a:lnTo>
                  <a:pt x="36586" y="34085"/>
                </a:lnTo>
                <a:lnTo>
                  <a:pt x="36526" y="33843"/>
                </a:lnTo>
                <a:lnTo>
                  <a:pt x="36445" y="33581"/>
                </a:lnTo>
                <a:lnTo>
                  <a:pt x="36344" y="33339"/>
                </a:lnTo>
                <a:lnTo>
                  <a:pt x="36244" y="33097"/>
                </a:lnTo>
                <a:lnTo>
                  <a:pt x="36002" y="32633"/>
                </a:lnTo>
                <a:lnTo>
                  <a:pt x="35719" y="32169"/>
                </a:lnTo>
                <a:lnTo>
                  <a:pt x="35397" y="31746"/>
                </a:lnTo>
                <a:lnTo>
                  <a:pt x="35034" y="31342"/>
                </a:lnTo>
                <a:lnTo>
                  <a:pt x="34650" y="30959"/>
                </a:lnTo>
                <a:lnTo>
                  <a:pt x="34227" y="30596"/>
                </a:lnTo>
                <a:lnTo>
                  <a:pt x="33803" y="30253"/>
                </a:lnTo>
                <a:lnTo>
                  <a:pt x="33339" y="29930"/>
                </a:lnTo>
                <a:lnTo>
                  <a:pt x="32875" y="29608"/>
                </a:lnTo>
                <a:lnTo>
                  <a:pt x="32371" y="29325"/>
                </a:lnTo>
                <a:lnTo>
                  <a:pt x="31887" y="29063"/>
                </a:lnTo>
                <a:lnTo>
                  <a:pt x="31383" y="28821"/>
                </a:lnTo>
                <a:lnTo>
                  <a:pt x="30879" y="28599"/>
                </a:lnTo>
                <a:lnTo>
                  <a:pt x="29870" y="28176"/>
                </a:lnTo>
                <a:lnTo>
                  <a:pt x="28842" y="27772"/>
                </a:lnTo>
                <a:lnTo>
                  <a:pt x="27793" y="27369"/>
                </a:lnTo>
                <a:lnTo>
                  <a:pt x="26785" y="26925"/>
                </a:lnTo>
                <a:lnTo>
                  <a:pt x="26280" y="26703"/>
                </a:lnTo>
                <a:lnTo>
                  <a:pt x="25796" y="26461"/>
                </a:lnTo>
                <a:lnTo>
                  <a:pt x="25312" y="26199"/>
                </a:lnTo>
                <a:lnTo>
                  <a:pt x="24848" y="25937"/>
                </a:lnTo>
                <a:lnTo>
                  <a:pt x="24384" y="25634"/>
                </a:lnTo>
                <a:lnTo>
                  <a:pt x="23941" y="25332"/>
                </a:lnTo>
                <a:lnTo>
                  <a:pt x="23517" y="24989"/>
                </a:lnTo>
                <a:lnTo>
                  <a:pt x="23114" y="24626"/>
                </a:lnTo>
                <a:lnTo>
                  <a:pt x="22872" y="24364"/>
                </a:lnTo>
                <a:lnTo>
                  <a:pt x="22650" y="24122"/>
                </a:lnTo>
                <a:lnTo>
                  <a:pt x="22408" y="23860"/>
                </a:lnTo>
                <a:lnTo>
                  <a:pt x="22206" y="23577"/>
                </a:lnTo>
                <a:lnTo>
                  <a:pt x="22005" y="23315"/>
                </a:lnTo>
                <a:lnTo>
                  <a:pt x="21823" y="23033"/>
                </a:lnTo>
                <a:lnTo>
                  <a:pt x="21480" y="22448"/>
                </a:lnTo>
                <a:lnTo>
                  <a:pt x="21157" y="21843"/>
                </a:lnTo>
                <a:lnTo>
                  <a:pt x="20895" y="21217"/>
                </a:lnTo>
                <a:lnTo>
                  <a:pt x="20653" y="20592"/>
                </a:lnTo>
                <a:lnTo>
                  <a:pt x="20431" y="19927"/>
                </a:lnTo>
                <a:lnTo>
                  <a:pt x="20250" y="19261"/>
                </a:lnTo>
                <a:lnTo>
                  <a:pt x="20089" y="18575"/>
                </a:lnTo>
                <a:lnTo>
                  <a:pt x="19947" y="17869"/>
                </a:lnTo>
                <a:lnTo>
                  <a:pt x="19826" y="17164"/>
                </a:lnTo>
                <a:lnTo>
                  <a:pt x="19725" y="16458"/>
                </a:lnTo>
                <a:lnTo>
                  <a:pt x="19625" y="15732"/>
                </a:lnTo>
                <a:lnTo>
                  <a:pt x="19443" y="14279"/>
                </a:lnTo>
                <a:lnTo>
                  <a:pt x="19282" y="12807"/>
                </a:lnTo>
                <a:lnTo>
                  <a:pt x="19080" y="11375"/>
                </a:lnTo>
                <a:lnTo>
                  <a:pt x="18979" y="10649"/>
                </a:lnTo>
                <a:lnTo>
                  <a:pt x="18838" y="9943"/>
                </a:lnTo>
                <a:lnTo>
                  <a:pt x="18697" y="9237"/>
                </a:lnTo>
                <a:lnTo>
                  <a:pt x="18536" y="8552"/>
                </a:lnTo>
                <a:lnTo>
                  <a:pt x="18354" y="7866"/>
                </a:lnTo>
                <a:lnTo>
                  <a:pt x="18132" y="7200"/>
                </a:lnTo>
                <a:lnTo>
                  <a:pt x="17890" y="6555"/>
                </a:lnTo>
                <a:lnTo>
                  <a:pt x="17608" y="5930"/>
                </a:lnTo>
                <a:lnTo>
                  <a:pt x="17305" y="5304"/>
                </a:lnTo>
                <a:lnTo>
                  <a:pt x="16942" y="4720"/>
                </a:lnTo>
                <a:lnTo>
                  <a:pt x="16761" y="4437"/>
                </a:lnTo>
                <a:lnTo>
                  <a:pt x="16559" y="4155"/>
                </a:lnTo>
                <a:lnTo>
                  <a:pt x="16337" y="3872"/>
                </a:lnTo>
                <a:lnTo>
                  <a:pt x="16115" y="3610"/>
                </a:lnTo>
                <a:lnTo>
                  <a:pt x="15772" y="3247"/>
                </a:lnTo>
                <a:lnTo>
                  <a:pt x="15430" y="2904"/>
                </a:lnTo>
                <a:lnTo>
                  <a:pt x="15067" y="2602"/>
                </a:lnTo>
                <a:lnTo>
                  <a:pt x="14703" y="2299"/>
                </a:lnTo>
                <a:lnTo>
                  <a:pt x="14320" y="2037"/>
                </a:lnTo>
                <a:lnTo>
                  <a:pt x="13937" y="1775"/>
                </a:lnTo>
                <a:lnTo>
                  <a:pt x="13534" y="1553"/>
                </a:lnTo>
                <a:lnTo>
                  <a:pt x="13110" y="1331"/>
                </a:lnTo>
                <a:lnTo>
                  <a:pt x="12687" y="1129"/>
                </a:lnTo>
                <a:lnTo>
                  <a:pt x="12263" y="948"/>
                </a:lnTo>
                <a:lnTo>
                  <a:pt x="11819" y="807"/>
                </a:lnTo>
                <a:lnTo>
                  <a:pt x="11355" y="645"/>
                </a:lnTo>
                <a:lnTo>
                  <a:pt x="10912" y="524"/>
                </a:lnTo>
                <a:lnTo>
                  <a:pt x="10448" y="403"/>
                </a:lnTo>
                <a:lnTo>
                  <a:pt x="9964" y="323"/>
                </a:lnTo>
                <a:lnTo>
                  <a:pt x="9500" y="222"/>
                </a:lnTo>
                <a:lnTo>
                  <a:pt x="9016" y="161"/>
                </a:lnTo>
                <a:lnTo>
                  <a:pt x="8512" y="101"/>
                </a:lnTo>
                <a:lnTo>
                  <a:pt x="8028" y="61"/>
                </a:lnTo>
                <a:lnTo>
                  <a:pt x="7523" y="40"/>
                </a:lnTo>
                <a:lnTo>
                  <a:pt x="6515" y="0"/>
                </a:lnTo>
                <a:close/>
              </a:path>
            </a:pathLst>
          </a:custGeom>
          <a:solidFill>
            <a:srgbClr val="FFE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6281533" y="-10068"/>
            <a:ext cx="2862466" cy="1695774"/>
            <a:chOff x="238125" y="3383650"/>
            <a:chExt cx="1287775" cy="762900"/>
          </a:xfrm>
        </p:grpSpPr>
        <p:sp>
          <p:nvSpPr>
            <p:cNvPr id="12" name="Google Shape;12;p2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5;p2"/>
          <p:cNvGrpSpPr/>
          <p:nvPr/>
        </p:nvGrpSpPr>
        <p:grpSpPr>
          <a:xfrm rot="-5400000">
            <a:off x="474221" y="3700871"/>
            <a:ext cx="970042" cy="1918341"/>
            <a:chOff x="961675" y="1958725"/>
            <a:chExt cx="563225" cy="1113825"/>
          </a:xfrm>
        </p:grpSpPr>
        <p:sp>
          <p:nvSpPr>
            <p:cNvPr id="16" name="Google Shape;16;p2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 rot="10800000">
            <a:off x="1777113" y="695676"/>
            <a:ext cx="5900038" cy="3634698"/>
            <a:chOff x="6012925" y="2964625"/>
            <a:chExt cx="1368950" cy="1009975"/>
          </a:xfrm>
        </p:grpSpPr>
        <p:sp>
          <p:nvSpPr>
            <p:cNvPr id="19" name="Google Shape;19;p2"/>
            <p:cNvSpPr/>
            <p:nvPr/>
          </p:nvSpPr>
          <p:spPr>
            <a:xfrm>
              <a:off x="6057275" y="3010525"/>
              <a:ext cx="1324600" cy="885925"/>
            </a:xfrm>
            <a:custGeom>
              <a:avLst/>
              <a:gdLst/>
              <a:ahLst/>
              <a:cxnLst/>
              <a:rect l="l" t="t" r="r" b="b"/>
              <a:pathLst>
                <a:path w="52984" h="35437" extrusionOk="0">
                  <a:moveTo>
                    <a:pt x="38866" y="0"/>
                  </a:moveTo>
                  <a:lnTo>
                    <a:pt x="38261" y="20"/>
                  </a:lnTo>
                  <a:lnTo>
                    <a:pt x="37656" y="81"/>
                  </a:lnTo>
                  <a:lnTo>
                    <a:pt x="37071" y="182"/>
                  </a:lnTo>
                  <a:lnTo>
                    <a:pt x="36466" y="323"/>
                  </a:lnTo>
                  <a:lnTo>
                    <a:pt x="35861" y="525"/>
                  </a:lnTo>
                  <a:lnTo>
                    <a:pt x="35276" y="767"/>
                  </a:lnTo>
                  <a:lnTo>
                    <a:pt x="34691" y="1089"/>
                  </a:lnTo>
                  <a:lnTo>
                    <a:pt x="34146" y="1412"/>
                  </a:lnTo>
                  <a:lnTo>
                    <a:pt x="33602" y="1694"/>
                  </a:lnTo>
                  <a:lnTo>
                    <a:pt x="33057" y="1936"/>
                  </a:lnTo>
                  <a:lnTo>
                    <a:pt x="32553" y="2158"/>
                  </a:lnTo>
                  <a:lnTo>
                    <a:pt x="32029" y="2360"/>
                  </a:lnTo>
                  <a:lnTo>
                    <a:pt x="31525" y="2541"/>
                  </a:lnTo>
                  <a:lnTo>
                    <a:pt x="31040" y="2683"/>
                  </a:lnTo>
                  <a:lnTo>
                    <a:pt x="30536" y="2804"/>
                  </a:lnTo>
                  <a:lnTo>
                    <a:pt x="30052" y="2904"/>
                  </a:lnTo>
                  <a:lnTo>
                    <a:pt x="29568" y="2985"/>
                  </a:lnTo>
                  <a:lnTo>
                    <a:pt x="29084" y="3046"/>
                  </a:lnTo>
                  <a:lnTo>
                    <a:pt x="28600" y="3086"/>
                  </a:lnTo>
                  <a:lnTo>
                    <a:pt x="28116" y="3126"/>
                  </a:lnTo>
                  <a:lnTo>
                    <a:pt x="27148" y="3126"/>
                  </a:lnTo>
                  <a:lnTo>
                    <a:pt x="26644" y="3106"/>
                  </a:lnTo>
                  <a:lnTo>
                    <a:pt x="26139" y="3066"/>
                  </a:lnTo>
                  <a:lnTo>
                    <a:pt x="25091" y="2945"/>
                  </a:lnTo>
                  <a:lnTo>
                    <a:pt x="24022" y="2804"/>
                  </a:lnTo>
                  <a:lnTo>
                    <a:pt x="22872" y="2622"/>
                  </a:lnTo>
                  <a:lnTo>
                    <a:pt x="20371" y="2199"/>
                  </a:lnTo>
                  <a:lnTo>
                    <a:pt x="19000" y="1957"/>
                  </a:lnTo>
                  <a:lnTo>
                    <a:pt x="17507" y="1735"/>
                  </a:lnTo>
                  <a:lnTo>
                    <a:pt x="16741" y="1654"/>
                  </a:lnTo>
                  <a:lnTo>
                    <a:pt x="15974" y="1594"/>
                  </a:lnTo>
                  <a:lnTo>
                    <a:pt x="15208" y="1594"/>
                  </a:lnTo>
                  <a:lnTo>
                    <a:pt x="14442" y="1634"/>
                  </a:lnTo>
                  <a:lnTo>
                    <a:pt x="13675" y="1694"/>
                  </a:lnTo>
                  <a:lnTo>
                    <a:pt x="12929" y="1815"/>
                  </a:lnTo>
                  <a:lnTo>
                    <a:pt x="12183" y="1957"/>
                  </a:lnTo>
                  <a:lnTo>
                    <a:pt x="11437" y="2158"/>
                  </a:lnTo>
                  <a:lnTo>
                    <a:pt x="10710" y="2380"/>
                  </a:lnTo>
                  <a:lnTo>
                    <a:pt x="10005" y="2642"/>
                  </a:lnTo>
                  <a:lnTo>
                    <a:pt x="9299" y="2945"/>
                  </a:lnTo>
                  <a:lnTo>
                    <a:pt x="8613" y="3288"/>
                  </a:lnTo>
                  <a:lnTo>
                    <a:pt x="7947" y="3651"/>
                  </a:lnTo>
                  <a:lnTo>
                    <a:pt x="7302" y="4054"/>
                  </a:lnTo>
                  <a:lnTo>
                    <a:pt x="6657" y="4498"/>
                  </a:lnTo>
                  <a:lnTo>
                    <a:pt x="6051" y="4962"/>
                  </a:lnTo>
                  <a:lnTo>
                    <a:pt x="5446" y="5466"/>
                  </a:lnTo>
                  <a:lnTo>
                    <a:pt x="4882" y="6010"/>
                  </a:lnTo>
                  <a:lnTo>
                    <a:pt x="4337" y="6575"/>
                  </a:lnTo>
                  <a:lnTo>
                    <a:pt x="3813" y="7180"/>
                  </a:lnTo>
                  <a:lnTo>
                    <a:pt x="3329" y="7805"/>
                  </a:lnTo>
                  <a:lnTo>
                    <a:pt x="2865" y="8471"/>
                  </a:lnTo>
                  <a:lnTo>
                    <a:pt x="2441" y="9157"/>
                  </a:lnTo>
                  <a:lnTo>
                    <a:pt x="2038" y="9883"/>
                  </a:lnTo>
                  <a:lnTo>
                    <a:pt x="1675" y="10629"/>
                  </a:lnTo>
                  <a:lnTo>
                    <a:pt x="1332" y="11416"/>
                  </a:lnTo>
                  <a:lnTo>
                    <a:pt x="1050" y="12202"/>
                  </a:lnTo>
                  <a:lnTo>
                    <a:pt x="787" y="13049"/>
                  </a:lnTo>
                  <a:lnTo>
                    <a:pt x="566" y="13896"/>
                  </a:lnTo>
                  <a:lnTo>
                    <a:pt x="384" y="14784"/>
                  </a:lnTo>
                  <a:lnTo>
                    <a:pt x="243" y="15691"/>
                  </a:lnTo>
                  <a:lnTo>
                    <a:pt x="142" y="16619"/>
                  </a:lnTo>
                  <a:lnTo>
                    <a:pt x="82" y="17547"/>
                  </a:lnTo>
                  <a:lnTo>
                    <a:pt x="41" y="18434"/>
                  </a:lnTo>
                  <a:lnTo>
                    <a:pt x="21" y="19302"/>
                  </a:lnTo>
                  <a:lnTo>
                    <a:pt x="1" y="20129"/>
                  </a:lnTo>
                  <a:lnTo>
                    <a:pt x="21" y="20915"/>
                  </a:lnTo>
                  <a:lnTo>
                    <a:pt x="61" y="21682"/>
                  </a:lnTo>
                  <a:lnTo>
                    <a:pt x="122" y="22408"/>
                  </a:lnTo>
                  <a:lnTo>
                    <a:pt x="203" y="23113"/>
                  </a:lnTo>
                  <a:lnTo>
                    <a:pt x="324" y="23799"/>
                  </a:lnTo>
                  <a:lnTo>
                    <a:pt x="465" y="24465"/>
                  </a:lnTo>
                  <a:lnTo>
                    <a:pt x="646" y="25090"/>
                  </a:lnTo>
                  <a:lnTo>
                    <a:pt x="848" y="25675"/>
                  </a:lnTo>
                  <a:lnTo>
                    <a:pt x="1070" y="26260"/>
                  </a:lnTo>
                  <a:lnTo>
                    <a:pt x="1332" y="26804"/>
                  </a:lnTo>
                  <a:lnTo>
                    <a:pt x="1635" y="27349"/>
                  </a:lnTo>
                  <a:lnTo>
                    <a:pt x="1977" y="27853"/>
                  </a:lnTo>
                  <a:lnTo>
                    <a:pt x="2340" y="28337"/>
                  </a:lnTo>
                  <a:lnTo>
                    <a:pt x="2744" y="28801"/>
                  </a:lnTo>
                  <a:lnTo>
                    <a:pt x="3208" y="29265"/>
                  </a:lnTo>
                  <a:lnTo>
                    <a:pt x="3692" y="29688"/>
                  </a:lnTo>
                  <a:lnTo>
                    <a:pt x="4216" y="30092"/>
                  </a:lnTo>
                  <a:lnTo>
                    <a:pt x="4781" y="30495"/>
                  </a:lnTo>
                  <a:lnTo>
                    <a:pt x="5406" y="30878"/>
                  </a:lnTo>
                  <a:lnTo>
                    <a:pt x="6072" y="31241"/>
                  </a:lnTo>
                  <a:lnTo>
                    <a:pt x="6757" y="31584"/>
                  </a:lnTo>
                  <a:lnTo>
                    <a:pt x="7524" y="31927"/>
                  </a:lnTo>
                  <a:lnTo>
                    <a:pt x="8331" y="32250"/>
                  </a:lnTo>
                  <a:lnTo>
                    <a:pt x="9178" y="32552"/>
                  </a:lnTo>
                  <a:lnTo>
                    <a:pt x="10085" y="32855"/>
                  </a:lnTo>
                  <a:lnTo>
                    <a:pt x="11033" y="33157"/>
                  </a:lnTo>
                  <a:lnTo>
                    <a:pt x="12042" y="33440"/>
                  </a:lnTo>
                  <a:lnTo>
                    <a:pt x="13111" y="33702"/>
                  </a:lnTo>
                  <a:lnTo>
                    <a:pt x="14200" y="33964"/>
                  </a:lnTo>
                  <a:lnTo>
                    <a:pt x="15309" y="34206"/>
                  </a:lnTo>
                  <a:lnTo>
                    <a:pt x="16438" y="34408"/>
                  </a:lnTo>
                  <a:lnTo>
                    <a:pt x="17568" y="34610"/>
                  </a:lnTo>
                  <a:lnTo>
                    <a:pt x="18697" y="34771"/>
                  </a:lnTo>
                  <a:lnTo>
                    <a:pt x="19847" y="34932"/>
                  </a:lnTo>
                  <a:lnTo>
                    <a:pt x="21017" y="35053"/>
                  </a:lnTo>
                  <a:lnTo>
                    <a:pt x="22166" y="35174"/>
                  </a:lnTo>
                  <a:lnTo>
                    <a:pt x="23316" y="35255"/>
                  </a:lnTo>
                  <a:lnTo>
                    <a:pt x="24486" y="35336"/>
                  </a:lnTo>
                  <a:lnTo>
                    <a:pt x="25635" y="35396"/>
                  </a:lnTo>
                  <a:lnTo>
                    <a:pt x="26785" y="35416"/>
                  </a:lnTo>
                  <a:lnTo>
                    <a:pt x="27935" y="35437"/>
                  </a:lnTo>
                  <a:lnTo>
                    <a:pt x="29064" y="35437"/>
                  </a:lnTo>
                  <a:lnTo>
                    <a:pt x="30193" y="35416"/>
                  </a:lnTo>
                  <a:lnTo>
                    <a:pt x="31323" y="35376"/>
                  </a:lnTo>
                  <a:lnTo>
                    <a:pt x="32432" y="35316"/>
                  </a:lnTo>
                  <a:lnTo>
                    <a:pt x="33521" y="35255"/>
                  </a:lnTo>
                  <a:lnTo>
                    <a:pt x="34610" y="35154"/>
                  </a:lnTo>
                  <a:lnTo>
                    <a:pt x="35659" y="35053"/>
                  </a:lnTo>
                  <a:lnTo>
                    <a:pt x="36708" y="34932"/>
                  </a:lnTo>
                  <a:lnTo>
                    <a:pt x="37716" y="34811"/>
                  </a:lnTo>
                  <a:lnTo>
                    <a:pt x="38725" y="34650"/>
                  </a:lnTo>
                  <a:lnTo>
                    <a:pt x="39693" y="34489"/>
                  </a:lnTo>
                  <a:lnTo>
                    <a:pt x="40641" y="34307"/>
                  </a:lnTo>
                  <a:lnTo>
                    <a:pt x="41569" y="34105"/>
                  </a:lnTo>
                  <a:lnTo>
                    <a:pt x="42456" y="33904"/>
                  </a:lnTo>
                  <a:lnTo>
                    <a:pt x="43303" y="33682"/>
                  </a:lnTo>
                  <a:lnTo>
                    <a:pt x="44130" y="33460"/>
                  </a:lnTo>
                  <a:lnTo>
                    <a:pt x="44917" y="33198"/>
                  </a:lnTo>
                  <a:lnTo>
                    <a:pt x="45683" y="32936"/>
                  </a:lnTo>
                  <a:lnTo>
                    <a:pt x="46389" y="32673"/>
                  </a:lnTo>
                  <a:lnTo>
                    <a:pt x="46732" y="32532"/>
                  </a:lnTo>
                  <a:lnTo>
                    <a:pt x="47075" y="32371"/>
                  </a:lnTo>
                  <a:lnTo>
                    <a:pt x="47397" y="32210"/>
                  </a:lnTo>
                  <a:lnTo>
                    <a:pt x="47700" y="32048"/>
                  </a:lnTo>
                  <a:lnTo>
                    <a:pt x="48002" y="31867"/>
                  </a:lnTo>
                  <a:lnTo>
                    <a:pt x="48305" y="31685"/>
                  </a:lnTo>
                  <a:lnTo>
                    <a:pt x="48849" y="31282"/>
                  </a:lnTo>
                  <a:lnTo>
                    <a:pt x="49374" y="30858"/>
                  </a:lnTo>
                  <a:lnTo>
                    <a:pt x="49858" y="30415"/>
                  </a:lnTo>
                  <a:lnTo>
                    <a:pt x="50281" y="29930"/>
                  </a:lnTo>
                  <a:lnTo>
                    <a:pt x="50705" y="29406"/>
                  </a:lnTo>
                  <a:lnTo>
                    <a:pt x="51068" y="28882"/>
                  </a:lnTo>
                  <a:lnTo>
                    <a:pt x="51391" y="28317"/>
                  </a:lnTo>
                  <a:lnTo>
                    <a:pt x="51693" y="27732"/>
                  </a:lnTo>
                  <a:lnTo>
                    <a:pt x="51976" y="27107"/>
                  </a:lnTo>
                  <a:lnTo>
                    <a:pt x="52197" y="26482"/>
                  </a:lnTo>
                  <a:lnTo>
                    <a:pt x="52399" y="25836"/>
                  </a:lnTo>
                  <a:lnTo>
                    <a:pt x="52581" y="25171"/>
                  </a:lnTo>
                  <a:lnTo>
                    <a:pt x="52722" y="24485"/>
                  </a:lnTo>
                  <a:lnTo>
                    <a:pt x="52823" y="23779"/>
                  </a:lnTo>
                  <a:lnTo>
                    <a:pt x="52903" y="23053"/>
                  </a:lnTo>
                  <a:lnTo>
                    <a:pt x="52964" y="22327"/>
                  </a:lnTo>
                  <a:lnTo>
                    <a:pt x="52984" y="21581"/>
                  </a:lnTo>
                  <a:lnTo>
                    <a:pt x="52984" y="20814"/>
                  </a:lnTo>
                  <a:lnTo>
                    <a:pt x="52964" y="20048"/>
                  </a:lnTo>
                  <a:lnTo>
                    <a:pt x="52903" y="19261"/>
                  </a:lnTo>
                  <a:lnTo>
                    <a:pt x="52823" y="18475"/>
                  </a:lnTo>
                  <a:lnTo>
                    <a:pt x="52722" y="17688"/>
                  </a:lnTo>
                  <a:lnTo>
                    <a:pt x="52601" y="16881"/>
                  </a:lnTo>
                  <a:lnTo>
                    <a:pt x="52460" y="16075"/>
                  </a:lnTo>
                  <a:lnTo>
                    <a:pt x="52278" y="15268"/>
                  </a:lnTo>
                  <a:lnTo>
                    <a:pt x="52097" y="14461"/>
                  </a:lnTo>
                  <a:lnTo>
                    <a:pt x="51895" y="13634"/>
                  </a:lnTo>
                  <a:lnTo>
                    <a:pt x="51653" y="12827"/>
                  </a:lnTo>
                  <a:lnTo>
                    <a:pt x="51411" y="12001"/>
                  </a:lnTo>
                  <a:lnTo>
                    <a:pt x="51149" y="11214"/>
                  </a:lnTo>
                  <a:lnTo>
                    <a:pt x="50846" y="10427"/>
                  </a:lnTo>
                  <a:lnTo>
                    <a:pt x="50523" y="9661"/>
                  </a:lnTo>
                  <a:lnTo>
                    <a:pt x="50181" y="8915"/>
                  </a:lnTo>
                  <a:lnTo>
                    <a:pt x="49818" y="8209"/>
                  </a:lnTo>
                  <a:lnTo>
                    <a:pt x="49434" y="7503"/>
                  </a:lnTo>
                  <a:lnTo>
                    <a:pt x="49031" y="6837"/>
                  </a:lnTo>
                  <a:lnTo>
                    <a:pt x="48607" y="6192"/>
                  </a:lnTo>
                  <a:lnTo>
                    <a:pt x="48184" y="5567"/>
                  </a:lnTo>
                  <a:lnTo>
                    <a:pt x="47720" y="4982"/>
                  </a:lnTo>
                  <a:lnTo>
                    <a:pt x="47256" y="4417"/>
                  </a:lnTo>
                  <a:lnTo>
                    <a:pt x="46752" y="3893"/>
                  </a:lnTo>
                  <a:lnTo>
                    <a:pt x="46268" y="3389"/>
                  </a:lnTo>
                  <a:lnTo>
                    <a:pt x="45743" y="2925"/>
                  </a:lnTo>
                  <a:lnTo>
                    <a:pt x="45219" y="2481"/>
                  </a:lnTo>
                  <a:lnTo>
                    <a:pt x="44675" y="2078"/>
                  </a:lnTo>
                  <a:lnTo>
                    <a:pt x="44130" y="1694"/>
                  </a:lnTo>
                  <a:lnTo>
                    <a:pt x="43565" y="1351"/>
                  </a:lnTo>
                  <a:lnTo>
                    <a:pt x="43001" y="1049"/>
                  </a:lnTo>
                  <a:lnTo>
                    <a:pt x="42436" y="787"/>
                  </a:lnTo>
                  <a:lnTo>
                    <a:pt x="41851" y="565"/>
                  </a:lnTo>
                  <a:lnTo>
                    <a:pt x="41266" y="363"/>
                  </a:lnTo>
                  <a:lnTo>
                    <a:pt x="40661" y="222"/>
                  </a:lnTo>
                  <a:lnTo>
                    <a:pt x="40076" y="101"/>
                  </a:lnTo>
                  <a:lnTo>
                    <a:pt x="39471" y="41"/>
                  </a:lnTo>
                  <a:lnTo>
                    <a:pt x="3886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165050" y="2964625"/>
              <a:ext cx="189600" cy="218350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116275" y="3023125"/>
              <a:ext cx="172475" cy="132125"/>
            </a:xfrm>
            <a:custGeom>
              <a:avLst/>
              <a:gdLst/>
              <a:ahLst/>
              <a:cxnLst/>
              <a:rect l="l" t="t" r="r" b="b"/>
              <a:pathLst>
                <a:path w="6899" h="5285" extrusionOk="0">
                  <a:moveTo>
                    <a:pt x="5386" y="0"/>
                  </a:moveTo>
                  <a:lnTo>
                    <a:pt x="5063" y="21"/>
                  </a:lnTo>
                  <a:lnTo>
                    <a:pt x="4720" y="81"/>
                  </a:lnTo>
                  <a:lnTo>
                    <a:pt x="4357" y="162"/>
                  </a:lnTo>
                  <a:lnTo>
                    <a:pt x="3974" y="283"/>
                  </a:lnTo>
                  <a:lnTo>
                    <a:pt x="3591" y="444"/>
                  </a:lnTo>
                  <a:lnTo>
                    <a:pt x="3207" y="626"/>
                  </a:lnTo>
                  <a:lnTo>
                    <a:pt x="2804" y="827"/>
                  </a:lnTo>
                  <a:lnTo>
                    <a:pt x="2401" y="1090"/>
                  </a:lnTo>
                  <a:lnTo>
                    <a:pt x="1997" y="1372"/>
                  </a:lnTo>
                  <a:lnTo>
                    <a:pt x="1796" y="1533"/>
                  </a:lnTo>
                  <a:lnTo>
                    <a:pt x="1614" y="1695"/>
                  </a:lnTo>
                  <a:lnTo>
                    <a:pt x="1271" y="2017"/>
                  </a:lnTo>
                  <a:lnTo>
                    <a:pt x="969" y="2380"/>
                  </a:lnTo>
                  <a:lnTo>
                    <a:pt x="707" y="2743"/>
                  </a:lnTo>
                  <a:lnTo>
                    <a:pt x="485" y="3106"/>
                  </a:lnTo>
                  <a:lnTo>
                    <a:pt x="323" y="3469"/>
                  </a:lnTo>
                  <a:lnTo>
                    <a:pt x="182" y="3812"/>
                  </a:lnTo>
                  <a:lnTo>
                    <a:pt x="81" y="4135"/>
                  </a:lnTo>
                  <a:lnTo>
                    <a:pt x="21" y="4438"/>
                  </a:lnTo>
                  <a:lnTo>
                    <a:pt x="1" y="4700"/>
                  </a:lnTo>
                  <a:lnTo>
                    <a:pt x="1" y="4922"/>
                  </a:lnTo>
                  <a:lnTo>
                    <a:pt x="61" y="5103"/>
                  </a:lnTo>
                  <a:lnTo>
                    <a:pt x="81" y="5164"/>
                  </a:lnTo>
                  <a:lnTo>
                    <a:pt x="122" y="5224"/>
                  </a:lnTo>
                  <a:lnTo>
                    <a:pt x="182" y="5264"/>
                  </a:lnTo>
                  <a:lnTo>
                    <a:pt x="243" y="5285"/>
                  </a:lnTo>
                  <a:lnTo>
                    <a:pt x="384" y="5285"/>
                  </a:lnTo>
                  <a:lnTo>
                    <a:pt x="485" y="5244"/>
                  </a:lnTo>
                  <a:lnTo>
                    <a:pt x="565" y="5184"/>
                  </a:lnTo>
                  <a:lnTo>
                    <a:pt x="767" y="5043"/>
                  </a:lnTo>
                  <a:lnTo>
                    <a:pt x="989" y="4861"/>
                  </a:lnTo>
                  <a:lnTo>
                    <a:pt x="1493" y="4377"/>
                  </a:lnTo>
                  <a:lnTo>
                    <a:pt x="2078" y="3792"/>
                  </a:lnTo>
                  <a:lnTo>
                    <a:pt x="2401" y="3469"/>
                  </a:lnTo>
                  <a:lnTo>
                    <a:pt x="2764" y="3127"/>
                  </a:lnTo>
                  <a:lnTo>
                    <a:pt x="3167" y="2804"/>
                  </a:lnTo>
                  <a:lnTo>
                    <a:pt x="3591" y="2461"/>
                  </a:lnTo>
                  <a:lnTo>
                    <a:pt x="4034" y="2118"/>
                  </a:lnTo>
                  <a:lnTo>
                    <a:pt x="4539" y="1795"/>
                  </a:lnTo>
                  <a:lnTo>
                    <a:pt x="5063" y="1493"/>
                  </a:lnTo>
                  <a:lnTo>
                    <a:pt x="5628" y="1190"/>
                  </a:lnTo>
                  <a:lnTo>
                    <a:pt x="6253" y="928"/>
                  </a:lnTo>
                  <a:lnTo>
                    <a:pt x="6898" y="686"/>
                  </a:lnTo>
                  <a:lnTo>
                    <a:pt x="6838" y="585"/>
                  </a:lnTo>
                  <a:lnTo>
                    <a:pt x="6777" y="505"/>
                  </a:lnTo>
                  <a:lnTo>
                    <a:pt x="6616" y="343"/>
                  </a:lnTo>
                  <a:lnTo>
                    <a:pt x="6434" y="202"/>
                  </a:lnTo>
                  <a:lnTo>
                    <a:pt x="6213" y="101"/>
                  </a:lnTo>
                  <a:lnTo>
                    <a:pt x="5971" y="41"/>
                  </a:lnTo>
                  <a:lnTo>
                    <a:pt x="568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524700" y="3909025"/>
              <a:ext cx="511300" cy="65575"/>
            </a:xfrm>
            <a:custGeom>
              <a:avLst/>
              <a:gdLst/>
              <a:ahLst/>
              <a:cxnLst/>
              <a:rect l="l" t="t" r="r" b="b"/>
              <a:pathLst>
                <a:path w="20452" h="2623" extrusionOk="0">
                  <a:moveTo>
                    <a:pt x="19806" y="1"/>
                  </a:moveTo>
                  <a:lnTo>
                    <a:pt x="19342" y="41"/>
                  </a:lnTo>
                  <a:lnTo>
                    <a:pt x="18757" y="142"/>
                  </a:lnTo>
                  <a:lnTo>
                    <a:pt x="18051" y="283"/>
                  </a:lnTo>
                  <a:lnTo>
                    <a:pt x="17325" y="384"/>
                  </a:lnTo>
                  <a:lnTo>
                    <a:pt x="16539" y="505"/>
                  </a:lnTo>
                  <a:lnTo>
                    <a:pt x="15712" y="586"/>
                  </a:lnTo>
                  <a:lnTo>
                    <a:pt x="14824" y="666"/>
                  </a:lnTo>
                  <a:lnTo>
                    <a:pt x="13896" y="727"/>
                  </a:lnTo>
                  <a:lnTo>
                    <a:pt x="12928" y="787"/>
                  </a:lnTo>
                  <a:lnTo>
                    <a:pt x="11920" y="807"/>
                  </a:lnTo>
                  <a:lnTo>
                    <a:pt x="10851" y="828"/>
                  </a:lnTo>
                  <a:lnTo>
                    <a:pt x="9742" y="828"/>
                  </a:lnTo>
                  <a:lnTo>
                    <a:pt x="8592" y="807"/>
                  </a:lnTo>
                  <a:lnTo>
                    <a:pt x="7382" y="767"/>
                  </a:lnTo>
                  <a:lnTo>
                    <a:pt x="6152" y="707"/>
                  </a:lnTo>
                  <a:lnTo>
                    <a:pt x="4861" y="606"/>
                  </a:lnTo>
                  <a:lnTo>
                    <a:pt x="3530" y="505"/>
                  </a:lnTo>
                  <a:lnTo>
                    <a:pt x="2158" y="384"/>
                  </a:lnTo>
                  <a:lnTo>
                    <a:pt x="1614" y="344"/>
                  </a:lnTo>
                  <a:lnTo>
                    <a:pt x="1150" y="344"/>
                  </a:lnTo>
                  <a:lnTo>
                    <a:pt x="767" y="384"/>
                  </a:lnTo>
                  <a:lnTo>
                    <a:pt x="444" y="444"/>
                  </a:lnTo>
                  <a:lnTo>
                    <a:pt x="323" y="505"/>
                  </a:lnTo>
                  <a:lnTo>
                    <a:pt x="222" y="545"/>
                  </a:lnTo>
                  <a:lnTo>
                    <a:pt x="141" y="606"/>
                  </a:lnTo>
                  <a:lnTo>
                    <a:pt x="61" y="666"/>
                  </a:lnTo>
                  <a:lnTo>
                    <a:pt x="20" y="747"/>
                  </a:lnTo>
                  <a:lnTo>
                    <a:pt x="0" y="807"/>
                  </a:lnTo>
                  <a:lnTo>
                    <a:pt x="0" y="888"/>
                  </a:lnTo>
                  <a:lnTo>
                    <a:pt x="20" y="969"/>
                  </a:lnTo>
                  <a:lnTo>
                    <a:pt x="41" y="1050"/>
                  </a:lnTo>
                  <a:lnTo>
                    <a:pt x="101" y="1130"/>
                  </a:lnTo>
                  <a:lnTo>
                    <a:pt x="182" y="1211"/>
                  </a:lnTo>
                  <a:lnTo>
                    <a:pt x="283" y="1292"/>
                  </a:lnTo>
                  <a:lnTo>
                    <a:pt x="404" y="1372"/>
                  </a:lnTo>
                  <a:lnTo>
                    <a:pt x="545" y="1453"/>
                  </a:lnTo>
                  <a:lnTo>
                    <a:pt x="888" y="1614"/>
                  </a:lnTo>
                  <a:lnTo>
                    <a:pt x="1331" y="1776"/>
                  </a:lnTo>
                  <a:lnTo>
                    <a:pt x="1856" y="1897"/>
                  </a:lnTo>
                  <a:lnTo>
                    <a:pt x="2461" y="2018"/>
                  </a:lnTo>
                  <a:lnTo>
                    <a:pt x="3167" y="2098"/>
                  </a:lnTo>
                  <a:lnTo>
                    <a:pt x="4659" y="2260"/>
                  </a:lnTo>
                  <a:lnTo>
                    <a:pt x="6172" y="2401"/>
                  </a:lnTo>
                  <a:lnTo>
                    <a:pt x="7685" y="2522"/>
                  </a:lnTo>
                  <a:lnTo>
                    <a:pt x="9197" y="2603"/>
                  </a:lnTo>
                  <a:lnTo>
                    <a:pt x="9964" y="2623"/>
                  </a:lnTo>
                  <a:lnTo>
                    <a:pt x="11517" y="2623"/>
                  </a:lnTo>
                  <a:lnTo>
                    <a:pt x="12303" y="2582"/>
                  </a:lnTo>
                  <a:lnTo>
                    <a:pt x="13090" y="2542"/>
                  </a:lnTo>
                  <a:lnTo>
                    <a:pt x="13876" y="2481"/>
                  </a:lnTo>
                  <a:lnTo>
                    <a:pt x="14683" y="2381"/>
                  </a:lnTo>
                  <a:lnTo>
                    <a:pt x="15490" y="2280"/>
                  </a:lnTo>
                  <a:lnTo>
                    <a:pt x="16276" y="2139"/>
                  </a:lnTo>
                  <a:lnTo>
                    <a:pt x="17023" y="1957"/>
                  </a:lnTo>
                  <a:lnTo>
                    <a:pt x="17708" y="1776"/>
                  </a:lnTo>
                  <a:lnTo>
                    <a:pt x="18334" y="1554"/>
                  </a:lnTo>
                  <a:lnTo>
                    <a:pt x="18898" y="1332"/>
                  </a:lnTo>
                  <a:lnTo>
                    <a:pt x="19362" y="1110"/>
                  </a:lnTo>
                  <a:lnTo>
                    <a:pt x="19766" y="888"/>
                  </a:lnTo>
                  <a:lnTo>
                    <a:pt x="20088" y="686"/>
                  </a:lnTo>
                  <a:lnTo>
                    <a:pt x="20310" y="485"/>
                  </a:lnTo>
                  <a:lnTo>
                    <a:pt x="20371" y="404"/>
                  </a:lnTo>
                  <a:lnTo>
                    <a:pt x="20431" y="323"/>
                  </a:lnTo>
                  <a:lnTo>
                    <a:pt x="20451" y="243"/>
                  </a:lnTo>
                  <a:lnTo>
                    <a:pt x="20451" y="182"/>
                  </a:lnTo>
                  <a:lnTo>
                    <a:pt x="20411" y="122"/>
                  </a:lnTo>
                  <a:lnTo>
                    <a:pt x="20350" y="81"/>
                  </a:lnTo>
                  <a:lnTo>
                    <a:pt x="20270" y="41"/>
                  </a:lnTo>
                  <a:lnTo>
                    <a:pt x="20149" y="21"/>
                  </a:lnTo>
                  <a:lnTo>
                    <a:pt x="199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012925" y="3613050"/>
              <a:ext cx="210775" cy="250125"/>
            </a:xfrm>
            <a:custGeom>
              <a:avLst/>
              <a:gdLst/>
              <a:ahLst/>
              <a:cxnLst/>
              <a:rect l="l" t="t" r="r" b="b"/>
              <a:pathLst>
                <a:path w="8431" h="10005" extrusionOk="0">
                  <a:moveTo>
                    <a:pt x="101" y="1"/>
                  </a:moveTo>
                  <a:lnTo>
                    <a:pt x="61" y="485"/>
                  </a:lnTo>
                  <a:lnTo>
                    <a:pt x="20" y="949"/>
                  </a:lnTo>
                  <a:lnTo>
                    <a:pt x="0" y="1413"/>
                  </a:lnTo>
                  <a:lnTo>
                    <a:pt x="20" y="1876"/>
                  </a:lnTo>
                  <a:lnTo>
                    <a:pt x="40" y="2320"/>
                  </a:lnTo>
                  <a:lnTo>
                    <a:pt x="81" y="2744"/>
                  </a:lnTo>
                  <a:lnTo>
                    <a:pt x="141" y="3167"/>
                  </a:lnTo>
                  <a:lnTo>
                    <a:pt x="202" y="3591"/>
                  </a:lnTo>
                  <a:lnTo>
                    <a:pt x="303" y="3994"/>
                  </a:lnTo>
                  <a:lnTo>
                    <a:pt x="424" y="4377"/>
                  </a:lnTo>
                  <a:lnTo>
                    <a:pt x="565" y="4761"/>
                  </a:lnTo>
                  <a:lnTo>
                    <a:pt x="706" y="5144"/>
                  </a:lnTo>
                  <a:lnTo>
                    <a:pt x="887" y="5507"/>
                  </a:lnTo>
                  <a:lnTo>
                    <a:pt x="1089" y="5850"/>
                  </a:lnTo>
                  <a:lnTo>
                    <a:pt x="1311" y="6193"/>
                  </a:lnTo>
                  <a:lnTo>
                    <a:pt x="1553" y="6515"/>
                  </a:lnTo>
                  <a:lnTo>
                    <a:pt x="1795" y="6818"/>
                  </a:lnTo>
                  <a:lnTo>
                    <a:pt x="2077" y="7120"/>
                  </a:lnTo>
                  <a:lnTo>
                    <a:pt x="2380" y="7423"/>
                  </a:lnTo>
                  <a:lnTo>
                    <a:pt x="2723" y="7705"/>
                  </a:lnTo>
                  <a:lnTo>
                    <a:pt x="3066" y="7967"/>
                  </a:lnTo>
                  <a:lnTo>
                    <a:pt x="3429" y="8209"/>
                  </a:lnTo>
                  <a:lnTo>
                    <a:pt x="3832" y="8451"/>
                  </a:lnTo>
                  <a:lnTo>
                    <a:pt x="4235" y="8673"/>
                  </a:lnTo>
                  <a:lnTo>
                    <a:pt x="4679" y="8895"/>
                  </a:lnTo>
                  <a:lnTo>
                    <a:pt x="5143" y="9097"/>
                  </a:lnTo>
                  <a:lnTo>
                    <a:pt x="5627" y="9278"/>
                  </a:lnTo>
                  <a:lnTo>
                    <a:pt x="6131" y="9440"/>
                  </a:lnTo>
                  <a:lnTo>
                    <a:pt x="6676" y="9601"/>
                  </a:lnTo>
                  <a:lnTo>
                    <a:pt x="7241" y="9742"/>
                  </a:lnTo>
                  <a:lnTo>
                    <a:pt x="7825" y="9883"/>
                  </a:lnTo>
                  <a:lnTo>
                    <a:pt x="8431" y="10004"/>
                  </a:lnTo>
                  <a:lnTo>
                    <a:pt x="7785" y="9641"/>
                  </a:lnTo>
                  <a:lnTo>
                    <a:pt x="7180" y="9278"/>
                  </a:lnTo>
                  <a:lnTo>
                    <a:pt x="6595" y="8895"/>
                  </a:lnTo>
                  <a:lnTo>
                    <a:pt x="6051" y="8512"/>
                  </a:lnTo>
                  <a:lnTo>
                    <a:pt x="5526" y="8109"/>
                  </a:lnTo>
                  <a:lnTo>
                    <a:pt x="5042" y="7705"/>
                  </a:lnTo>
                  <a:lnTo>
                    <a:pt x="4598" y="7282"/>
                  </a:lnTo>
                  <a:lnTo>
                    <a:pt x="4155" y="6878"/>
                  </a:lnTo>
                  <a:lnTo>
                    <a:pt x="3751" y="6455"/>
                  </a:lnTo>
                  <a:lnTo>
                    <a:pt x="3388" y="6031"/>
                  </a:lnTo>
                  <a:lnTo>
                    <a:pt x="3025" y="5608"/>
                  </a:lnTo>
                  <a:lnTo>
                    <a:pt x="2703" y="5204"/>
                  </a:lnTo>
                  <a:lnTo>
                    <a:pt x="2400" y="4801"/>
                  </a:lnTo>
                  <a:lnTo>
                    <a:pt x="2118" y="4398"/>
                  </a:lnTo>
                  <a:lnTo>
                    <a:pt x="1856" y="3994"/>
                  </a:lnTo>
                  <a:lnTo>
                    <a:pt x="1634" y="3611"/>
                  </a:lnTo>
                  <a:lnTo>
                    <a:pt x="1210" y="2865"/>
                  </a:lnTo>
                  <a:lnTo>
                    <a:pt x="887" y="2179"/>
                  </a:lnTo>
                  <a:lnTo>
                    <a:pt x="605" y="1574"/>
                  </a:lnTo>
                  <a:lnTo>
                    <a:pt x="403" y="1029"/>
                  </a:lnTo>
                  <a:lnTo>
                    <a:pt x="262" y="606"/>
                  </a:lnTo>
                  <a:lnTo>
                    <a:pt x="161" y="263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" name="Google Shape;24;p2"/>
          <p:cNvSpPr txBox="1">
            <a:spLocks noGrp="1"/>
          </p:cNvSpPr>
          <p:nvPr>
            <p:ph type="ctrTitle"/>
          </p:nvPr>
        </p:nvSpPr>
        <p:spPr>
          <a:xfrm>
            <a:off x="1891488" y="1556968"/>
            <a:ext cx="5361000" cy="128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ubTitle" idx="1"/>
          </p:nvPr>
        </p:nvSpPr>
        <p:spPr>
          <a:xfrm>
            <a:off x="2622575" y="3190600"/>
            <a:ext cx="38988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26" name="Google Shape;26;p2"/>
          <p:cNvGrpSpPr/>
          <p:nvPr/>
        </p:nvGrpSpPr>
        <p:grpSpPr>
          <a:xfrm>
            <a:off x="7664899" y="1459525"/>
            <a:ext cx="894076" cy="666865"/>
            <a:chOff x="7664899" y="1459525"/>
            <a:chExt cx="894076" cy="666865"/>
          </a:xfrm>
        </p:grpSpPr>
        <p:sp>
          <p:nvSpPr>
            <p:cNvPr id="27" name="Google Shape;27;p2"/>
            <p:cNvSpPr/>
            <p:nvPr/>
          </p:nvSpPr>
          <p:spPr>
            <a:xfrm rot="-1305975">
              <a:off x="8072349" y="1519172"/>
              <a:ext cx="413129" cy="475802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 rot="-615088">
              <a:off x="8176597" y="1821503"/>
              <a:ext cx="247588" cy="285132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" name="Google Shape;29;p2"/>
            <p:cNvGrpSpPr/>
            <p:nvPr/>
          </p:nvGrpSpPr>
          <p:grpSpPr>
            <a:xfrm>
              <a:off x="7664899" y="1459525"/>
              <a:ext cx="475779" cy="475800"/>
              <a:chOff x="1460350" y="2402425"/>
              <a:chExt cx="208950" cy="208950"/>
            </a:xfrm>
          </p:grpSpPr>
          <p:sp>
            <p:nvSpPr>
              <p:cNvPr id="30" name="Google Shape;30;p2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extrusionOk="0">
                    <a:moveTo>
                      <a:pt x="4035" y="1"/>
                    </a:moveTo>
                    <a:lnTo>
                      <a:pt x="3651" y="49"/>
                    </a:lnTo>
                    <a:lnTo>
                      <a:pt x="3218" y="97"/>
                    </a:lnTo>
                    <a:lnTo>
                      <a:pt x="2786" y="241"/>
                    </a:lnTo>
                    <a:lnTo>
                      <a:pt x="2402" y="385"/>
                    </a:lnTo>
                    <a:lnTo>
                      <a:pt x="2066" y="577"/>
                    </a:lnTo>
                    <a:lnTo>
                      <a:pt x="1682" y="817"/>
                    </a:lnTo>
                    <a:lnTo>
                      <a:pt x="1393" y="1058"/>
                    </a:lnTo>
                    <a:lnTo>
                      <a:pt x="1105" y="1346"/>
                    </a:lnTo>
                    <a:lnTo>
                      <a:pt x="865" y="1634"/>
                    </a:lnTo>
                    <a:lnTo>
                      <a:pt x="625" y="1970"/>
                    </a:lnTo>
                    <a:lnTo>
                      <a:pt x="433" y="2354"/>
                    </a:lnTo>
                    <a:lnTo>
                      <a:pt x="241" y="2690"/>
                    </a:lnTo>
                    <a:lnTo>
                      <a:pt x="145" y="3075"/>
                    </a:lnTo>
                    <a:lnTo>
                      <a:pt x="49" y="3459"/>
                    </a:lnTo>
                    <a:lnTo>
                      <a:pt x="1" y="3891"/>
                    </a:lnTo>
                    <a:lnTo>
                      <a:pt x="1" y="4323"/>
                    </a:lnTo>
                    <a:lnTo>
                      <a:pt x="49" y="4707"/>
                    </a:lnTo>
                    <a:lnTo>
                      <a:pt x="97" y="5140"/>
                    </a:lnTo>
                    <a:lnTo>
                      <a:pt x="241" y="5572"/>
                    </a:lnTo>
                    <a:lnTo>
                      <a:pt x="385" y="5956"/>
                    </a:lnTo>
                    <a:lnTo>
                      <a:pt x="577" y="6292"/>
                    </a:lnTo>
                    <a:lnTo>
                      <a:pt x="817" y="6628"/>
                    </a:lnTo>
                    <a:lnTo>
                      <a:pt x="1057" y="6965"/>
                    </a:lnTo>
                    <a:lnTo>
                      <a:pt x="1345" y="7253"/>
                    </a:lnTo>
                    <a:lnTo>
                      <a:pt x="1634" y="7493"/>
                    </a:lnTo>
                    <a:lnTo>
                      <a:pt x="1970" y="7733"/>
                    </a:lnTo>
                    <a:lnTo>
                      <a:pt x="2306" y="7925"/>
                    </a:lnTo>
                    <a:lnTo>
                      <a:pt x="2690" y="8069"/>
                    </a:lnTo>
                    <a:lnTo>
                      <a:pt x="3074" y="8213"/>
                    </a:lnTo>
                    <a:lnTo>
                      <a:pt x="3458" y="8309"/>
                    </a:lnTo>
                    <a:lnTo>
                      <a:pt x="3891" y="8357"/>
                    </a:lnTo>
                    <a:lnTo>
                      <a:pt x="4275" y="8357"/>
                    </a:lnTo>
                    <a:lnTo>
                      <a:pt x="4707" y="8309"/>
                    </a:lnTo>
                    <a:lnTo>
                      <a:pt x="5139" y="8261"/>
                    </a:lnTo>
                    <a:lnTo>
                      <a:pt x="5524" y="8117"/>
                    </a:lnTo>
                    <a:lnTo>
                      <a:pt x="5956" y="7973"/>
                    </a:lnTo>
                    <a:lnTo>
                      <a:pt x="6292" y="7781"/>
                    </a:lnTo>
                    <a:lnTo>
                      <a:pt x="6628" y="7541"/>
                    </a:lnTo>
                    <a:lnTo>
                      <a:pt x="6964" y="7301"/>
                    </a:lnTo>
                    <a:lnTo>
                      <a:pt x="7252" y="7013"/>
                    </a:lnTo>
                    <a:lnTo>
                      <a:pt x="7493" y="6724"/>
                    </a:lnTo>
                    <a:lnTo>
                      <a:pt x="7733" y="6388"/>
                    </a:lnTo>
                    <a:lnTo>
                      <a:pt x="7925" y="6004"/>
                    </a:lnTo>
                    <a:lnTo>
                      <a:pt x="8069" y="5668"/>
                    </a:lnTo>
                    <a:lnTo>
                      <a:pt x="8213" y="5284"/>
                    </a:lnTo>
                    <a:lnTo>
                      <a:pt x="8309" y="4900"/>
                    </a:lnTo>
                    <a:lnTo>
                      <a:pt x="8357" y="4467"/>
                    </a:lnTo>
                    <a:lnTo>
                      <a:pt x="8357" y="4035"/>
                    </a:lnTo>
                    <a:lnTo>
                      <a:pt x="8309" y="3651"/>
                    </a:lnTo>
                    <a:lnTo>
                      <a:pt x="8261" y="3219"/>
                    </a:lnTo>
                    <a:lnTo>
                      <a:pt x="8117" y="2786"/>
                    </a:lnTo>
                    <a:lnTo>
                      <a:pt x="7973" y="2402"/>
                    </a:lnTo>
                    <a:lnTo>
                      <a:pt x="7781" y="2066"/>
                    </a:lnTo>
                    <a:lnTo>
                      <a:pt x="7541" y="1730"/>
                    </a:lnTo>
                    <a:lnTo>
                      <a:pt x="7300" y="1394"/>
                    </a:lnTo>
                    <a:lnTo>
                      <a:pt x="7012" y="1106"/>
                    </a:lnTo>
                    <a:lnTo>
                      <a:pt x="6724" y="865"/>
                    </a:lnTo>
                    <a:lnTo>
                      <a:pt x="6388" y="625"/>
                    </a:lnTo>
                    <a:lnTo>
                      <a:pt x="6004" y="433"/>
                    </a:lnTo>
                    <a:lnTo>
                      <a:pt x="5668" y="289"/>
                    </a:lnTo>
                    <a:lnTo>
                      <a:pt x="5283" y="145"/>
                    </a:lnTo>
                    <a:lnTo>
                      <a:pt x="4851" y="49"/>
                    </a:lnTo>
                    <a:lnTo>
                      <a:pt x="446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fill="none" extrusionOk="0">
                    <a:moveTo>
                      <a:pt x="8261" y="3219"/>
                    </a:moveTo>
                    <a:lnTo>
                      <a:pt x="8261" y="3219"/>
                    </a:lnTo>
                    <a:lnTo>
                      <a:pt x="8309" y="3651"/>
                    </a:lnTo>
                    <a:lnTo>
                      <a:pt x="8357" y="4035"/>
                    </a:lnTo>
                    <a:lnTo>
                      <a:pt x="8357" y="4467"/>
                    </a:lnTo>
                    <a:lnTo>
                      <a:pt x="8309" y="4900"/>
                    </a:lnTo>
                    <a:lnTo>
                      <a:pt x="8213" y="5284"/>
                    </a:lnTo>
                    <a:lnTo>
                      <a:pt x="8069" y="5668"/>
                    </a:lnTo>
                    <a:lnTo>
                      <a:pt x="7925" y="6004"/>
                    </a:lnTo>
                    <a:lnTo>
                      <a:pt x="7733" y="6388"/>
                    </a:lnTo>
                    <a:lnTo>
                      <a:pt x="7493" y="6724"/>
                    </a:lnTo>
                    <a:lnTo>
                      <a:pt x="7252" y="7013"/>
                    </a:lnTo>
                    <a:lnTo>
                      <a:pt x="6964" y="7301"/>
                    </a:lnTo>
                    <a:lnTo>
                      <a:pt x="6628" y="7541"/>
                    </a:lnTo>
                    <a:lnTo>
                      <a:pt x="6292" y="7781"/>
                    </a:lnTo>
                    <a:lnTo>
                      <a:pt x="5956" y="7973"/>
                    </a:lnTo>
                    <a:lnTo>
                      <a:pt x="5524" y="8117"/>
                    </a:lnTo>
                    <a:lnTo>
                      <a:pt x="5139" y="8261"/>
                    </a:lnTo>
                    <a:lnTo>
                      <a:pt x="5139" y="8261"/>
                    </a:lnTo>
                    <a:lnTo>
                      <a:pt x="4707" y="8309"/>
                    </a:lnTo>
                    <a:lnTo>
                      <a:pt x="4275" y="8357"/>
                    </a:lnTo>
                    <a:lnTo>
                      <a:pt x="3891" y="8357"/>
                    </a:lnTo>
                    <a:lnTo>
                      <a:pt x="3458" y="8309"/>
                    </a:lnTo>
                    <a:lnTo>
                      <a:pt x="3074" y="8213"/>
                    </a:lnTo>
                    <a:lnTo>
                      <a:pt x="2690" y="8069"/>
                    </a:lnTo>
                    <a:lnTo>
                      <a:pt x="2306" y="7925"/>
                    </a:lnTo>
                    <a:lnTo>
                      <a:pt x="1970" y="7733"/>
                    </a:lnTo>
                    <a:lnTo>
                      <a:pt x="1634" y="7493"/>
                    </a:lnTo>
                    <a:lnTo>
                      <a:pt x="1345" y="7253"/>
                    </a:lnTo>
                    <a:lnTo>
                      <a:pt x="1057" y="6965"/>
                    </a:lnTo>
                    <a:lnTo>
                      <a:pt x="817" y="6628"/>
                    </a:lnTo>
                    <a:lnTo>
                      <a:pt x="577" y="6292"/>
                    </a:lnTo>
                    <a:lnTo>
                      <a:pt x="385" y="5956"/>
                    </a:lnTo>
                    <a:lnTo>
                      <a:pt x="241" y="5572"/>
                    </a:lnTo>
                    <a:lnTo>
                      <a:pt x="97" y="5140"/>
                    </a:lnTo>
                    <a:lnTo>
                      <a:pt x="97" y="5140"/>
                    </a:lnTo>
                    <a:lnTo>
                      <a:pt x="49" y="4707"/>
                    </a:lnTo>
                    <a:lnTo>
                      <a:pt x="1" y="4323"/>
                    </a:lnTo>
                    <a:lnTo>
                      <a:pt x="1" y="3891"/>
                    </a:lnTo>
                    <a:lnTo>
                      <a:pt x="49" y="3459"/>
                    </a:lnTo>
                    <a:lnTo>
                      <a:pt x="145" y="3075"/>
                    </a:lnTo>
                    <a:lnTo>
                      <a:pt x="241" y="2690"/>
                    </a:lnTo>
                    <a:lnTo>
                      <a:pt x="433" y="2354"/>
                    </a:lnTo>
                    <a:lnTo>
                      <a:pt x="625" y="1970"/>
                    </a:lnTo>
                    <a:lnTo>
                      <a:pt x="865" y="1634"/>
                    </a:lnTo>
                    <a:lnTo>
                      <a:pt x="1105" y="1346"/>
                    </a:lnTo>
                    <a:lnTo>
                      <a:pt x="1393" y="1058"/>
                    </a:lnTo>
                    <a:lnTo>
                      <a:pt x="1682" y="817"/>
                    </a:lnTo>
                    <a:lnTo>
                      <a:pt x="2066" y="577"/>
                    </a:lnTo>
                    <a:lnTo>
                      <a:pt x="2402" y="385"/>
                    </a:lnTo>
                    <a:lnTo>
                      <a:pt x="2786" y="241"/>
                    </a:lnTo>
                    <a:lnTo>
                      <a:pt x="3218" y="97"/>
                    </a:lnTo>
                    <a:lnTo>
                      <a:pt x="3218" y="97"/>
                    </a:lnTo>
                    <a:lnTo>
                      <a:pt x="3651" y="49"/>
                    </a:lnTo>
                    <a:lnTo>
                      <a:pt x="4035" y="1"/>
                    </a:lnTo>
                    <a:lnTo>
                      <a:pt x="4467" y="1"/>
                    </a:lnTo>
                    <a:lnTo>
                      <a:pt x="4851" y="49"/>
                    </a:lnTo>
                    <a:lnTo>
                      <a:pt x="5283" y="145"/>
                    </a:lnTo>
                    <a:lnTo>
                      <a:pt x="5668" y="289"/>
                    </a:lnTo>
                    <a:lnTo>
                      <a:pt x="6004" y="433"/>
                    </a:lnTo>
                    <a:lnTo>
                      <a:pt x="6388" y="625"/>
                    </a:lnTo>
                    <a:lnTo>
                      <a:pt x="6724" y="865"/>
                    </a:lnTo>
                    <a:lnTo>
                      <a:pt x="7012" y="1106"/>
                    </a:lnTo>
                    <a:lnTo>
                      <a:pt x="7300" y="1394"/>
                    </a:lnTo>
                    <a:lnTo>
                      <a:pt x="7541" y="1730"/>
                    </a:lnTo>
                    <a:lnTo>
                      <a:pt x="7781" y="2066"/>
                    </a:lnTo>
                    <a:lnTo>
                      <a:pt x="7973" y="2402"/>
                    </a:lnTo>
                    <a:lnTo>
                      <a:pt x="8117" y="2786"/>
                    </a:lnTo>
                    <a:lnTo>
                      <a:pt x="8261" y="321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extrusionOk="0">
                    <a:moveTo>
                      <a:pt x="2546" y="192"/>
                    </a:moveTo>
                    <a:lnTo>
                      <a:pt x="2786" y="240"/>
                    </a:lnTo>
                    <a:lnTo>
                      <a:pt x="3026" y="289"/>
                    </a:lnTo>
                    <a:lnTo>
                      <a:pt x="3266" y="385"/>
                    </a:lnTo>
                    <a:lnTo>
                      <a:pt x="3458" y="529"/>
                    </a:lnTo>
                    <a:lnTo>
                      <a:pt x="3554" y="673"/>
                    </a:lnTo>
                    <a:lnTo>
                      <a:pt x="3650" y="865"/>
                    </a:lnTo>
                    <a:lnTo>
                      <a:pt x="3650" y="1057"/>
                    </a:lnTo>
                    <a:lnTo>
                      <a:pt x="3506" y="1249"/>
                    </a:lnTo>
                    <a:lnTo>
                      <a:pt x="3362" y="1393"/>
                    </a:lnTo>
                    <a:lnTo>
                      <a:pt x="3170" y="1537"/>
                    </a:lnTo>
                    <a:lnTo>
                      <a:pt x="2930" y="1585"/>
                    </a:lnTo>
                    <a:lnTo>
                      <a:pt x="2690" y="1633"/>
                    </a:lnTo>
                    <a:lnTo>
                      <a:pt x="2450" y="1585"/>
                    </a:lnTo>
                    <a:lnTo>
                      <a:pt x="2210" y="1537"/>
                    </a:lnTo>
                    <a:lnTo>
                      <a:pt x="1969" y="1441"/>
                    </a:lnTo>
                    <a:lnTo>
                      <a:pt x="1777" y="1297"/>
                    </a:lnTo>
                    <a:lnTo>
                      <a:pt x="1633" y="1105"/>
                    </a:lnTo>
                    <a:lnTo>
                      <a:pt x="1585" y="961"/>
                    </a:lnTo>
                    <a:lnTo>
                      <a:pt x="1585" y="769"/>
                    </a:lnTo>
                    <a:lnTo>
                      <a:pt x="1681" y="577"/>
                    </a:lnTo>
                    <a:lnTo>
                      <a:pt x="1873" y="385"/>
                    </a:lnTo>
                    <a:lnTo>
                      <a:pt x="2065" y="289"/>
                    </a:lnTo>
                    <a:lnTo>
                      <a:pt x="2306" y="240"/>
                    </a:lnTo>
                    <a:lnTo>
                      <a:pt x="2546" y="192"/>
                    </a:lnTo>
                    <a:close/>
                    <a:moveTo>
                      <a:pt x="2306" y="0"/>
                    </a:move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1105" y="1441"/>
                    </a:moveTo>
                    <a:lnTo>
                      <a:pt x="1105" y="1441"/>
                    </a:lnTo>
                    <a:lnTo>
                      <a:pt x="865" y="1393"/>
                    </a:lnTo>
                    <a:lnTo>
                      <a:pt x="625" y="1345"/>
                    </a:lnTo>
                    <a:lnTo>
                      <a:pt x="384" y="1249"/>
                    </a:lnTo>
                    <a:lnTo>
                      <a:pt x="192" y="1105"/>
                    </a:lnTo>
                    <a:lnTo>
                      <a:pt x="48" y="913"/>
                    </a:lnTo>
                    <a:lnTo>
                      <a:pt x="0" y="769"/>
                    </a:lnTo>
                    <a:lnTo>
                      <a:pt x="0" y="577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288" y="193"/>
                    </a:lnTo>
                    <a:lnTo>
                      <a:pt x="480" y="97"/>
                    </a:lnTo>
                    <a:lnTo>
                      <a:pt x="721" y="48"/>
                    </a:lnTo>
                    <a:lnTo>
                      <a:pt x="961" y="0"/>
                    </a:lnTo>
                    <a:lnTo>
                      <a:pt x="961" y="0"/>
                    </a:lnTo>
                    <a:lnTo>
                      <a:pt x="1201" y="48"/>
                    </a:lnTo>
                    <a:lnTo>
                      <a:pt x="1441" y="97"/>
                    </a:lnTo>
                    <a:lnTo>
                      <a:pt x="1681" y="193"/>
                    </a:lnTo>
                    <a:lnTo>
                      <a:pt x="1873" y="337"/>
                    </a:lnTo>
                    <a:lnTo>
                      <a:pt x="1969" y="481"/>
                    </a:lnTo>
                    <a:lnTo>
                      <a:pt x="2065" y="673"/>
                    </a:lnTo>
                    <a:lnTo>
                      <a:pt x="2065" y="865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1777" y="1201"/>
                    </a:lnTo>
                    <a:lnTo>
                      <a:pt x="1585" y="1345"/>
                    </a:lnTo>
                    <a:lnTo>
                      <a:pt x="1345" y="1393"/>
                    </a:lnTo>
                    <a:lnTo>
                      <a:pt x="1105" y="144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fill="none" extrusionOk="0">
                    <a:moveTo>
                      <a:pt x="2642" y="0"/>
                    </a:moveTo>
                    <a:lnTo>
                      <a:pt x="2642" y="0"/>
                    </a:lnTo>
                    <a:lnTo>
                      <a:pt x="2306" y="0"/>
                    </a:ln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210" y="3650"/>
                    </a:lnTo>
                    <a:lnTo>
                      <a:pt x="2210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lnTo>
                      <a:pt x="2642" y="0"/>
                    </a:lnTo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1582825" y="2607750"/>
                <a:ext cx="10825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97" extrusionOk="0">
                    <a:moveTo>
                      <a:pt x="0" y="96"/>
                    </a:move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close/>
                    <a:moveTo>
                      <a:pt x="48" y="96"/>
                    </a:move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48"/>
                    </a:lnTo>
                    <a:lnTo>
                      <a:pt x="288" y="48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</a:path>
                </a:pathLst>
              </a:custGeom>
              <a:solidFill>
                <a:srgbClr val="FA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15828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15840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1584025" y="2608950"/>
                <a:ext cx="48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93" h="49" fill="none" extrusionOk="0">
                    <a:moveTo>
                      <a:pt x="192" y="0"/>
                    </a:moveTo>
                    <a:lnTo>
                      <a:pt x="192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9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1590025" y="2607750"/>
                <a:ext cx="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" h="49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15900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15912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fill="none" extrusionOk="0">
                    <a:moveTo>
                      <a:pt x="7684" y="0"/>
                    </a:moveTo>
                    <a:lnTo>
                      <a:pt x="7684" y="0"/>
                    </a:ln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3314" y="2738"/>
                    </a:lnTo>
                    <a:lnTo>
                      <a:pt x="3314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extrusionOk="0">
                    <a:moveTo>
                      <a:pt x="961" y="0"/>
                    </a:move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  <a:close/>
                  </a:path>
                </a:pathLst>
              </a:custGeom>
              <a:solidFill>
                <a:srgbClr val="FFFFFF">
                  <a:alpha val="24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961" y="0"/>
                    </a:moveTo>
                    <a:lnTo>
                      <a:pt x="961" y="0"/>
                    </a:ln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extrusionOk="0">
                    <a:moveTo>
                      <a:pt x="7684" y="0"/>
                    </a:move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8" name="Google Shape;58;p2"/>
          <p:cNvGrpSpPr/>
          <p:nvPr/>
        </p:nvGrpSpPr>
        <p:grpSpPr>
          <a:xfrm>
            <a:off x="513430" y="1075376"/>
            <a:ext cx="860090" cy="986678"/>
            <a:chOff x="513430" y="1075376"/>
            <a:chExt cx="860090" cy="986678"/>
          </a:xfrm>
        </p:grpSpPr>
        <p:sp>
          <p:nvSpPr>
            <p:cNvPr id="59" name="Google Shape;59;p2"/>
            <p:cNvSpPr/>
            <p:nvPr/>
          </p:nvSpPr>
          <p:spPr>
            <a:xfrm flipH="1">
              <a:off x="513430" y="1459529"/>
              <a:ext cx="413138" cy="475806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" name="Google Shape;60;p2"/>
            <p:cNvGrpSpPr/>
            <p:nvPr/>
          </p:nvGrpSpPr>
          <p:grpSpPr>
            <a:xfrm rot="3427758">
              <a:off x="806718" y="1166397"/>
              <a:ext cx="475768" cy="475796"/>
              <a:chOff x="1460350" y="2402425"/>
              <a:chExt cx="208950" cy="208950"/>
            </a:xfrm>
          </p:grpSpPr>
          <p:sp>
            <p:nvSpPr>
              <p:cNvPr id="61" name="Google Shape;61;p2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extrusionOk="0">
                    <a:moveTo>
                      <a:pt x="4035" y="1"/>
                    </a:moveTo>
                    <a:lnTo>
                      <a:pt x="3651" y="49"/>
                    </a:lnTo>
                    <a:lnTo>
                      <a:pt x="3218" y="97"/>
                    </a:lnTo>
                    <a:lnTo>
                      <a:pt x="2786" y="241"/>
                    </a:lnTo>
                    <a:lnTo>
                      <a:pt x="2402" y="385"/>
                    </a:lnTo>
                    <a:lnTo>
                      <a:pt x="2066" y="577"/>
                    </a:lnTo>
                    <a:lnTo>
                      <a:pt x="1682" y="817"/>
                    </a:lnTo>
                    <a:lnTo>
                      <a:pt x="1393" y="1058"/>
                    </a:lnTo>
                    <a:lnTo>
                      <a:pt x="1105" y="1346"/>
                    </a:lnTo>
                    <a:lnTo>
                      <a:pt x="865" y="1634"/>
                    </a:lnTo>
                    <a:lnTo>
                      <a:pt x="625" y="1970"/>
                    </a:lnTo>
                    <a:lnTo>
                      <a:pt x="433" y="2354"/>
                    </a:lnTo>
                    <a:lnTo>
                      <a:pt x="241" y="2690"/>
                    </a:lnTo>
                    <a:lnTo>
                      <a:pt x="145" y="3075"/>
                    </a:lnTo>
                    <a:lnTo>
                      <a:pt x="49" y="3459"/>
                    </a:lnTo>
                    <a:lnTo>
                      <a:pt x="1" y="3891"/>
                    </a:lnTo>
                    <a:lnTo>
                      <a:pt x="1" y="4323"/>
                    </a:lnTo>
                    <a:lnTo>
                      <a:pt x="49" y="4707"/>
                    </a:lnTo>
                    <a:lnTo>
                      <a:pt x="97" y="5140"/>
                    </a:lnTo>
                    <a:lnTo>
                      <a:pt x="241" y="5572"/>
                    </a:lnTo>
                    <a:lnTo>
                      <a:pt x="385" y="5956"/>
                    </a:lnTo>
                    <a:lnTo>
                      <a:pt x="577" y="6292"/>
                    </a:lnTo>
                    <a:lnTo>
                      <a:pt x="817" y="6628"/>
                    </a:lnTo>
                    <a:lnTo>
                      <a:pt x="1057" y="6965"/>
                    </a:lnTo>
                    <a:lnTo>
                      <a:pt x="1345" y="7253"/>
                    </a:lnTo>
                    <a:lnTo>
                      <a:pt x="1634" y="7493"/>
                    </a:lnTo>
                    <a:lnTo>
                      <a:pt x="1970" y="7733"/>
                    </a:lnTo>
                    <a:lnTo>
                      <a:pt x="2306" y="7925"/>
                    </a:lnTo>
                    <a:lnTo>
                      <a:pt x="2690" y="8069"/>
                    </a:lnTo>
                    <a:lnTo>
                      <a:pt x="3074" y="8213"/>
                    </a:lnTo>
                    <a:lnTo>
                      <a:pt x="3458" y="8309"/>
                    </a:lnTo>
                    <a:lnTo>
                      <a:pt x="3891" y="8357"/>
                    </a:lnTo>
                    <a:lnTo>
                      <a:pt x="4275" y="8357"/>
                    </a:lnTo>
                    <a:lnTo>
                      <a:pt x="4707" y="8309"/>
                    </a:lnTo>
                    <a:lnTo>
                      <a:pt x="5139" y="8261"/>
                    </a:lnTo>
                    <a:lnTo>
                      <a:pt x="5524" y="8117"/>
                    </a:lnTo>
                    <a:lnTo>
                      <a:pt x="5956" y="7973"/>
                    </a:lnTo>
                    <a:lnTo>
                      <a:pt x="6292" y="7781"/>
                    </a:lnTo>
                    <a:lnTo>
                      <a:pt x="6628" y="7541"/>
                    </a:lnTo>
                    <a:lnTo>
                      <a:pt x="6964" y="7301"/>
                    </a:lnTo>
                    <a:lnTo>
                      <a:pt x="7252" y="7013"/>
                    </a:lnTo>
                    <a:lnTo>
                      <a:pt x="7493" y="6724"/>
                    </a:lnTo>
                    <a:lnTo>
                      <a:pt x="7733" y="6388"/>
                    </a:lnTo>
                    <a:lnTo>
                      <a:pt x="7925" y="6004"/>
                    </a:lnTo>
                    <a:lnTo>
                      <a:pt x="8069" y="5668"/>
                    </a:lnTo>
                    <a:lnTo>
                      <a:pt x="8213" y="5284"/>
                    </a:lnTo>
                    <a:lnTo>
                      <a:pt x="8309" y="4900"/>
                    </a:lnTo>
                    <a:lnTo>
                      <a:pt x="8357" y="4467"/>
                    </a:lnTo>
                    <a:lnTo>
                      <a:pt x="8357" y="4035"/>
                    </a:lnTo>
                    <a:lnTo>
                      <a:pt x="8309" y="3651"/>
                    </a:lnTo>
                    <a:lnTo>
                      <a:pt x="8261" y="3219"/>
                    </a:lnTo>
                    <a:lnTo>
                      <a:pt x="8117" y="2786"/>
                    </a:lnTo>
                    <a:lnTo>
                      <a:pt x="7973" y="2402"/>
                    </a:lnTo>
                    <a:lnTo>
                      <a:pt x="7781" y="2066"/>
                    </a:lnTo>
                    <a:lnTo>
                      <a:pt x="7541" y="1730"/>
                    </a:lnTo>
                    <a:lnTo>
                      <a:pt x="7300" y="1394"/>
                    </a:lnTo>
                    <a:lnTo>
                      <a:pt x="7012" y="1106"/>
                    </a:lnTo>
                    <a:lnTo>
                      <a:pt x="6724" y="865"/>
                    </a:lnTo>
                    <a:lnTo>
                      <a:pt x="6388" y="625"/>
                    </a:lnTo>
                    <a:lnTo>
                      <a:pt x="6004" y="433"/>
                    </a:lnTo>
                    <a:lnTo>
                      <a:pt x="5668" y="289"/>
                    </a:lnTo>
                    <a:lnTo>
                      <a:pt x="5283" y="145"/>
                    </a:lnTo>
                    <a:lnTo>
                      <a:pt x="4851" y="49"/>
                    </a:lnTo>
                    <a:lnTo>
                      <a:pt x="446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fill="none" extrusionOk="0">
                    <a:moveTo>
                      <a:pt x="8261" y="3219"/>
                    </a:moveTo>
                    <a:lnTo>
                      <a:pt x="8261" y="3219"/>
                    </a:lnTo>
                    <a:lnTo>
                      <a:pt x="8309" y="3651"/>
                    </a:lnTo>
                    <a:lnTo>
                      <a:pt x="8357" y="4035"/>
                    </a:lnTo>
                    <a:lnTo>
                      <a:pt x="8357" y="4467"/>
                    </a:lnTo>
                    <a:lnTo>
                      <a:pt x="8309" y="4900"/>
                    </a:lnTo>
                    <a:lnTo>
                      <a:pt x="8213" y="5284"/>
                    </a:lnTo>
                    <a:lnTo>
                      <a:pt x="8069" y="5668"/>
                    </a:lnTo>
                    <a:lnTo>
                      <a:pt x="7925" y="6004"/>
                    </a:lnTo>
                    <a:lnTo>
                      <a:pt x="7733" y="6388"/>
                    </a:lnTo>
                    <a:lnTo>
                      <a:pt x="7493" y="6724"/>
                    </a:lnTo>
                    <a:lnTo>
                      <a:pt x="7252" y="7013"/>
                    </a:lnTo>
                    <a:lnTo>
                      <a:pt x="6964" y="7301"/>
                    </a:lnTo>
                    <a:lnTo>
                      <a:pt x="6628" y="7541"/>
                    </a:lnTo>
                    <a:lnTo>
                      <a:pt x="6292" y="7781"/>
                    </a:lnTo>
                    <a:lnTo>
                      <a:pt x="5956" y="7973"/>
                    </a:lnTo>
                    <a:lnTo>
                      <a:pt x="5524" y="8117"/>
                    </a:lnTo>
                    <a:lnTo>
                      <a:pt x="5139" y="8261"/>
                    </a:lnTo>
                    <a:lnTo>
                      <a:pt x="5139" y="8261"/>
                    </a:lnTo>
                    <a:lnTo>
                      <a:pt x="4707" y="8309"/>
                    </a:lnTo>
                    <a:lnTo>
                      <a:pt x="4275" y="8357"/>
                    </a:lnTo>
                    <a:lnTo>
                      <a:pt x="3891" y="8357"/>
                    </a:lnTo>
                    <a:lnTo>
                      <a:pt x="3458" y="8309"/>
                    </a:lnTo>
                    <a:lnTo>
                      <a:pt x="3074" y="8213"/>
                    </a:lnTo>
                    <a:lnTo>
                      <a:pt x="2690" y="8069"/>
                    </a:lnTo>
                    <a:lnTo>
                      <a:pt x="2306" y="7925"/>
                    </a:lnTo>
                    <a:lnTo>
                      <a:pt x="1970" y="7733"/>
                    </a:lnTo>
                    <a:lnTo>
                      <a:pt x="1634" y="7493"/>
                    </a:lnTo>
                    <a:lnTo>
                      <a:pt x="1345" y="7253"/>
                    </a:lnTo>
                    <a:lnTo>
                      <a:pt x="1057" y="6965"/>
                    </a:lnTo>
                    <a:lnTo>
                      <a:pt x="817" y="6628"/>
                    </a:lnTo>
                    <a:lnTo>
                      <a:pt x="577" y="6292"/>
                    </a:lnTo>
                    <a:lnTo>
                      <a:pt x="385" y="5956"/>
                    </a:lnTo>
                    <a:lnTo>
                      <a:pt x="241" y="5572"/>
                    </a:lnTo>
                    <a:lnTo>
                      <a:pt x="97" y="5140"/>
                    </a:lnTo>
                    <a:lnTo>
                      <a:pt x="97" y="5140"/>
                    </a:lnTo>
                    <a:lnTo>
                      <a:pt x="49" y="4707"/>
                    </a:lnTo>
                    <a:lnTo>
                      <a:pt x="1" y="4323"/>
                    </a:lnTo>
                    <a:lnTo>
                      <a:pt x="1" y="3891"/>
                    </a:lnTo>
                    <a:lnTo>
                      <a:pt x="49" y="3459"/>
                    </a:lnTo>
                    <a:lnTo>
                      <a:pt x="145" y="3075"/>
                    </a:lnTo>
                    <a:lnTo>
                      <a:pt x="241" y="2690"/>
                    </a:lnTo>
                    <a:lnTo>
                      <a:pt x="433" y="2354"/>
                    </a:lnTo>
                    <a:lnTo>
                      <a:pt x="625" y="1970"/>
                    </a:lnTo>
                    <a:lnTo>
                      <a:pt x="865" y="1634"/>
                    </a:lnTo>
                    <a:lnTo>
                      <a:pt x="1105" y="1346"/>
                    </a:lnTo>
                    <a:lnTo>
                      <a:pt x="1393" y="1058"/>
                    </a:lnTo>
                    <a:lnTo>
                      <a:pt x="1682" y="817"/>
                    </a:lnTo>
                    <a:lnTo>
                      <a:pt x="2066" y="577"/>
                    </a:lnTo>
                    <a:lnTo>
                      <a:pt x="2402" y="385"/>
                    </a:lnTo>
                    <a:lnTo>
                      <a:pt x="2786" y="241"/>
                    </a:lnTo>
                    <a:lnTo>
                      <a:pt x="3218" y="97"/>
                    </a:lnTo>
                    <a:lnTo>
                      <a:pt x="3218" y="97"/>
                    </a:lnTo>
                    <a:lnTo>
                      <a:pt x="3651" y="49"/>
                    </a:lnTo>
                    <a:lnTo>
                      <a:pt x="4035" y="1"/>
                    </a:lnTo>
                    <a:lnTo>
                      <a:pt x="4467" y="1"/>
                    </a:lnTo>
                    <a:lnTo>
                      <a:pt x="4851" y="49"/>
                    </a:lnTo>
                    <a:lnTo>
                      <a:pt x="5283" y="145"/>
                    </a:lnTo>
                    <a:lnTo>
                      <a:pt x="5668" y="289"/>
                    </a:lnTo>
                    <a:lnTo>
                      <a:pt x="6004" y="433"/>
                    </a:lnTo>
                    <a:lnTo>
                      <a:pt x="6388" y="625"/>
                    </a:lnTo>
                    <a:lnTo>
                      <a:pt x="6724" y="865"/>
                    </a:lnTo>
                    <a:lnTo>
                      <a:pt x="7012" y="1106"/>
                    </a:lnTo>
                    <a:lnTo>
                      <a:pt x="7300" y="1394"/>
                    </a:lnTo>
                    <a:lnTo>
                      <a:pt x="7541" y="1730"/>
                    </a:lnTo>
                    <a:lnTo>
                      <a:pt x="7781" y="2066"/>
                    </a:lnTo>
                    <a:lnTo>
                      <a:pt x="7973" y="2402"/>
                    </a:lnTo>
                    <a:lnTo>
                      <a:pt x="8117" y="2786"/>
                    </a:lnTo>
                    <a:lnTo>
                      <a:pt x="8261" y="321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extrusionOk="0">
                    <a:moveTo>
                      <a:pt x="2546" y="192"/>
                    </a:moveTo>
                    <a:lnTo>
                      <a:pt x="2786" y="240"/>
                    </a:lnTo>
                    <a:lnTo>
                      <a:pt x="3026" y="289"/>
                    </a:lnTo>
                    <a:lnTo>
                      <a:pt x="3266" y="385"/>
                    </a:lnTo>
                    <a:lnTo>
                      <a:pt x="3458" y="529"/>
                    </a:lnTo>
                    <a:lnTo>
                      <a:pt x="3554" y="673"/>
                    </a:lnTo>
                    <a:lnTo>
                      <a:pt x="3650" y="865"/>
                    </a:lnTo>
                    <a:lnTo>
                      <a:pt x="3650" y="1057"/>
                    </a:lnTo>
                    <a:lnTo>
                      <a:pt x="3506" y="1249"/>
                    </a:lnTo>
                    <a:lnTo>
                      <a:pt x="3362" y="1393"/>
                    </a:lnTo>
                    <a:lnTo>
                      <a:pt x="3170" y="1537"/>
                    </a:lnTo>
                    <a:lnTo>
                      <a:pt x="2930" y="1585"/>
                    </a:lnTo>
                    <a:lnTo>
                      <a:pt x="2690" y="1633"/>
                    </a:lnTo>
                    <a:lnTo>
                      <a:pt x="2450" y="1585"/>
                    </a:lnTo>
                    <a:lnTo>
                      <a:pt x="2210" y="1537"/>
                    </a:lnTo>
                    <a:lnTo>
                      <a:pt x="1969" y="1441"/>
                    </a:lnTo>
                    <a:lnTo>
                      <a:pt x="1777" y="1297"/>
                    </a:lnTo>
                    <a:lnTo>
                      <a:pt x="1633" y="1105"/>
                    </a:lnTo>
                    <a:lnTo>
                      <a:pt x="1585" y="961"/>
                    </a:lnTo>
                    <a:lnTo>
                      <a:pt x="1585" y="769"/>
                    </a:lnTo>
                    <a:lnTo>
                      <a:pt x="1681" y="577"/>
                    </a:lnTo>
                    <a:lnTo>
                      <a:pt x="1873" y="385"/>
                    </a:lnTo>
                    <a:lnTo>
                      <a:pt x="2065" y="289"/>
                    </a:lnTo>
                    <a:lnTo>
                      <a:pt x="2306" y="240"/>
                    </a:lnTo>
                    <a:lnTo>
                      <a:pt x="2546" y="192"/>
                    </a:lnTo>
                    <a:close/>
                    <a:moveTo>
                      <a:pt x="2306" y="0"/>
                    </a:move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1105" y="1441"/>
                    </a:moveTo>
                    <a:lnTo>
                      <a:pt x="1105" y="1441"/>
                    </a:lnTo>
                    <a:lnTo>
                      <a:pt x="865" y="1393"/>
                    </a:lnTo>
                    <a:lnTo>
                      <a:pt x="625" y="1345"/>
                    </a:lnTo>
                    <a:lnTo>
                      <a:pt x="384" y="1249"/>
                    </a:lnTo>
                    <a:lnTo>
                      <a:pt x="192" y="1105"/>
                    </a:lnTo>
                    <a:lnTo>
                      <a:pt x="48" y="913"/>
                    </a:lnTo>
                    <a:lnTo>
                      <a:pt x="0" y="769"/>
                    </a:lnTo>
                    <a:lnTo>
                      <a:pt x="0" y="577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288" y="193"/>
                    </a:lnTo>
                    <a:lnTo>
                      <a:pt x="480" y="97"/>
                    </a:lnTo>
                    <a:lnTo>
                      <a:pt x="721" y="48"/>
                    </a:lnTo>
                    <a:lnTo>
                      <a:pt x="961" y="0"/>
                    </a:lnTo>
                    <a:lnTo>
                      <a:pt x="961" y="0"/>
                    </a:lnTo>
                    <a:lnTo>
                      <a:pt x="1201" y="48"/>
                    </a:lnTo>
                    <a:lnTo>
                      <a:pt x="1441" y="97"/>
                    </a:lnTo>
                    <a:lnTo>
                      <a:pt x="1681" y="193"/>
                    </a:lnTo>
                    <a:lnTo>
                      <a:pt x="1873" y="337"/>
                    </a:lnTo>
                    <a:lnTo>
                      <a:pt x="1969" y="481"/>
                    </a:lnTo>
                    <a:lnTo>
                      <a:pt x="2065" y="673"/>
                    </a:lnTo>
                    <a:lnTo>
                      <a:pt x="2065" y="865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1777" y="1201"/>
                    </a:lnTo>
                    <a:lnTo>
                      <a:pt x="1585" y="1345"/>
                    </a:lnTo>
                    <a:lnTo>
                      <a:pt x="1345" y="1393"/>
                    </a:lnTo>
                    <a:lnTo>
                      <a:pt x="1105" y="144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fill="none" extrusionOk="0">
                    <a:moveTo>
                      <a:pt x="2642" y="0"/>
                    </a:moveTo>
                    <a:lnTo>
                      <a:pt x="2642" y="0"/>
                    </a:lnTo>
                    <a:lnTo>
                      <a:pt x="2306" y="0"/>
                    </a:ln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210" y="3650"/>
                    </a:lnTo>
                    <a:lnTo>
                      <a:pt x="2210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lnTo>
                      <a:pt x="2642" y="0"/>
                    </a:lnTo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1582825" y="2607750"/>
                <a:ext cx="10825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97" extrusionOk="0">
                    <a:moveTo>
                      <a:pt x="0" y="96"/>
                    </a:move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close/>
                    <a:moveTo>
                      <a:pt x="48" y="96"/>
                    </a:move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48"/>
                    </a:lnTo>
                    <a:lnTo>
                      <a:pt x="288" y="48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</a:path>
                </a:pathLst>
              </a:custGeom>
              <a:solidFill>
                <a:srgbClr val="FA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15828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15840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1584025" y="2608950"/>
                <a:ext cx="48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93" h="49" fill="none" extrusionOk="0">
                    <a:moveTo>
                      <a:pt x="192" y="0"/>
                    </a:moveTo>
                    <a:lnTo>
                      <a:pt x="192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9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1590025" y="2607750"/>
                <a:ext cx="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" h="49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15900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15912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fill="none" extrusionOk="0">
                    <a:moveTo>
                      <a:pt x="7684" y="0"/>
                    </a:moveTo>
                    <a:lnTo>
                      <a:pt x="7684" y="0"/>
                    </a:ln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3314" y="2738"/>
                    </a:lnTo>
                    <a:lnTo>
                      <a:pt x="3314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extrusionOk="0">
                    <a:moveTo>
                      <a:pt x="961" y="0"/>
                    </a:move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  <a:close/>
                  </a:path>
                </a:pathLst>
              </a:custGeom>
              <a:solidFill>
                <a:srgbClr val="FFFFFF">
                  <a:alpha val="24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961" y="0"/>
                    </a:moveTo>
                    <a:lnTo>
                      <a:pt x="961" y="0"/>
                    </a:ln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extrusionOk="0">
                    <a:moveTo>
                      <a:pt x="7684" y="0"/>
                    </a:move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9" name="Google Shape;89;p2"/>
            <p:cNvSpPr/>
            <p:nvPr/>
          </p:nvSpPr>
          <p:spPr>
            <a:xfrm rot="-690935" flipH="1">
              <a:off x="653014" y="1755069"/>
              <a:ext cx="247596" cy="285140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" name="Google Shape;90;p2"/>
          <p:cNvSpPr/>
          <p:nvPr/>
        </p:nvSpPr>
        <p:spPr>
          <a:xfrm>
            <a:off x="3111240" y="4225945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"/>
          <p:cNvSpPr/>
          <p:nvPr/>
        </p:nvSpPr>
        <p:spPr>
          <a:xfrm>
            <a:off x="5914958" y="876443"/>
            <a:ext cx="401005" cy="334811"/>
          </a:xfrm>
          <a:custGeom>
            <a:avLst/>
            <a:gdLst/>
            <a:ahLst/>
            <a:cxnLst/>
            <a:rect l="l" t="t" r="r" b="b"/>
            <a:pathLst>
              <a:path w="4660" h="3891" extrusionOk="0">
                <a:moveTo>
                  <a:pt x="1826" y="1"/>
                </a:moveTo>
                <a:lnTo>
                  <a:pt x="1778" y="145"/>
                </a:lnTo>
                <a:lnTo>
                  <a:pt x="1634" y="433"/>
                </a:lnTo>
                <a:lnTo>
                  <a:pt x="1538" y="913"/>
                </a:lnTo>
                <a:lnTo>
                  <a:pt x="1201" y="721"/>
                </a:lnTo>
                <a:lnTo>
                  <a:pt x="865" y="577"/>
                </a:lnTo>
                <a:lnTo>
                  <a:pt x="625" y="529"/>
                </a:lnTo>
                <a:lnTo>
                  <a:pt x="385" y="529"/>
                </a:lnTo>
                <a:lnTo>
                  <a:pt x="193" y="625"/>
                </a:lnTo>
                <a:lnTo>
                  <a:pt x="97" y="769"/>
                </a:lnTo>
                <a:lnTo>
                  <a:pt x="1" y="961"/>
                </a:lnTo>
                <a:lnTo>
                  <a:pt x="1" y="1153"/>
                </a:lnTo>
                <a:lnTo>
                  <a:pt x="97" y="1346"/>
                </a:lnTo>
                <a:lnTo>
                  <a:pt x="145" y="1442"/>
                </a:lnTo>
                <a:lnTo>
                  <a:pt x="289" y="1538"/>
                </a:lnTo>
                <a:lnTo>
                  <a:pt x="385" y="1586"/>
                </a:lnTo>
                <a:lnTo>
                  <a:pt x="673" y="1634"/>
                </a:lnTo>
                <a:lnTo>
                  <a:pt x="961" y="1730"/>
                </a:lnTo>
                <a:lnTo>
                  <a:pt x="1057" y="1826"/>
                </a:lnTo>
                <a:lnTo>
                  <a:pt x="1057" y="1970"/>
                </a:lnTo>
                <a:lnTo>
                  <a:pt x="1009" y="2114"/>
                </a:lnTo>
                <a:lnTo>
                  <a:pt x="961" y="2258"/>
                </a:lnTo>
                <a:lnTo>
                  <a:pt x="769" y="2546"/>
                </a:lnTo>
                <a:lnTo>
                  <a:pt x="673" y="2690"/>
                </a:lnTo>
                <a:lnTo>
                  <a:pt x="673" y="2786"/>
                </a:lnTo>
                <a:lnTo>
                  <a:pt x="721" y="2882"/>
                </a:lnTo>
                <a:lnTo>
                  <a:pt x="817" y="2978"/>
                </a:lnTo>
                <a:lnTo>
                  <a:pt x="1105" y="3122"/>
                </a:lnTo>
                <a:lnTo>
                  <a:pt x="1730" y="3315"/>
                </a:lnTo>
                <a:lnTo>
                  <a:pt x="1778" y="3315"/>
                </a:lnTo>
                <a:lnTo>
                  <a:pt x="1826" y="3267"/>
                </a:lnTo>
                <a:lnTo>
                  <a:pt x="1874" y="3122"/>
                </a:lnTo>
                <a:lnTo>
                  <a:pt x="1922" y="2594"/>
                </a:lnTo>
                <a:lnTo>
                  <a:pt x="1970" y="2450"/>
                </a:lnTo>
                <a:lnTo>
                  <a:pt x="2018" y="2354"/>
                </a:lnTo>
                <a:lnTo>
                  <a:pt x="2114" y="2306"/>
                </a:lnTo>
                <a:lnTo>
                  <a:pt x="2258" y="2258"/>
                </a:lnTo>
                <a:lnTo>
                  <a:pt x="2402" y="2258"/>
                </a:lnTo>
                <a:lnTo>
                  <a:pt x="2546" y="2306"/>
                </a:lnTo>
                <a:lnTo>
                  <a:pt x="2690" y="2402"/>
                </a:lnTo>
                <a:lnTo>
                  <a:pt x="2786" y="2498"/>
                </a:lnTo>
                <a:lnTo>
                  <a:pt x="2834" y="2642"/>
                </a:lnTo>
                <a:lnTo>
                  <a:pt x="2834" y="2786"/>
                </a:lnTo>
                <a:lnTo>
                  <a:pt x="2738" y="2930"/>
                </a:lnTo>
                <a:lnTo>
                  <a:pt x="2642" y="3074"/>
                </a:lnTo>
                <a:lnTo>
                  <a:pt x="2402" y="3315"/>
                </a:lnTo>
                <a:lnTo>
                  <a:pt x="2354" y="3411"/>
                </a:lnTo>
                <a:lnTo>
                  <a:pt x="2354" y="3459"/>
                </a:lnTo>
                <a:lnTo>
                  <a:pt x="2402" y="3555"/>
                </a:lnTo>
                <a:lnTo>
                  <a:pt x="2498" y="3603"/>
                </a:lnTo>
                <a:lnTo>
                  <a:pt x="2834" y="3747"/>
                </a:lnTo>
                <a:lnTo>
                  <a:pt x="3411" y="3891"/>
                </a:lnTo>
                <a:lnTo>
                  <a:pt x="3507" y="3747"/>
                </a:lnTo>
                <a:lnTo>
                  <a:pt x="3699" y="3459"/>
                </a:lnTo>
                <a:lnTo>
                  <a:pt x="4083" y="2498"/>
                </a:lnTo>
                <a:lnTo>
                  <a:pt x="4659" y="1153"/>
                </a:lnTo>
                <a:lnTo>
                  <a:pt x="4659" y="1105"/>
                </a:lnTo>
                <a:lnTo>
                  <a:pt x="4659" y="1057"/>
                </a:lnTo>
                <a:lnTo>
                  <a:pt x="4515" y="913"/>
                </a:lnTo>
                <a:lnTo>
                  <a:pt x="4323" y="769"/>
                </a:lnTo>
                <a:lnTo>
                  <a:pt x="4083" y="625"/>
                </a:lnTo>
                <a:lnTo>
                  <a:pt x="3891" y="577"/>
                </a:lnTo>
                <a:lnTo>
                  <a:pt x="3699" y="625"/>
                </a:lnTo>
                <a:lnTo>
                  <a:pt x="3603" y="673"/>
                </a:lnTo>
                <a:lnTo>
                  <a:pt x="3555" y="769"/>
                </a:lnTo>
                <a:lnTo>
                  <a:pt x="3555" y="913"/>
                </a:lnTo>
                <a:lnTo>
                  <a:pt x="3555" y="1057"/>
                </a:lnTo>
                <a:lnTo>
                  <a:pt x="3555" y="1201"/>
                </a:lnTo>
                <a:lnTo>
                  <a:pt x="3459" y="1346"/>
                </a:lnTo>
                <a:lnTo>
                  <a:pt x="3363" y="1394"/>
                </a:lnTo>
                <a:lnTo>
                  <a:pt x="3171" y="1442"/>
                </a:lnTo>
                <a:lnTo>
                  <a:pt x="3026" y="1490"/>
                </a:lnTo>
                <a:lnTo>
                  <a:pt x="2834" y="1442"/>
                </a:lnTo>
                <a:lnTo>
                  <a:pt x="2738" y="1346"/>
                </a:lnTo>
                <a:lnTo>
                  <a:pt x="2642" y="1249"/>
                </a:lnTo>
                <a:lnTo>
                  <a:pt x="2594" y="1057"/>
                </a:lnTo>
                <a:lnTo>
                  <a:pt x="2642" y="961"/>
                </a:lnTo>
                <a:lnTo>
                  <a:pt x="2738" y="673"/>
                </a:lnTo>
                <a:lnTo>
                  <a:pt x="2930" y="481"/>
                </a:lnTo>
                <a:lnTo>
                  <a:pt x="2978" y="385"/>
                </a:lnTo>
                <a:lnTo>
                  <a:pt x="2978" y="337"/>
                </a:lnTo>
                <a:lnTo>
                  <a:pt x="2882" y="241"/>
                </a:lnTo>
                <a:lnTo>
                  <a:pt x="2594" y="145"/>
                </a:lnTo>
                <a:lnTo>
                  <a:pt x="192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"/>
          <p:cNvSpPr/>
          <p:nvPr/>
        </p:nvSpPr>
        <p:spPr>
          <a:xfrm>
            <a:off x="2429650" y="448100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"/>
          <p:cNvSpPr/>
          <p:nvPr/>
        </p:nvSpPr>
        <p:spPr>
          <a:xfrm>
            <a:off x="5559477" y="4225960"/>
            <a:ext cx="355483" cy="392721"/>
          </a:xfrm>
          <a:custGeom>
            <a:avLst/>
            <a:gdLst/>
            <a:ahLst/>
            <a:cxnLst/>
            <a:rect l="l" t="t" r="r" b="b"/>
            <a:pathLst>
              <a:path w="4131" h="4564" extrusionOk="0">
                <a:moveTo>
                  <a:pt x="3411" y="1"/>
                </a:moveTo>
                <a:lnTo>
                  <a:pt x="3266" y="49"/>
                </a:lnTo>
                <a:lnTo>
                  <a:pt x="3122" y="97"/>
                </a:lnTo>
                <a:lnTo>
                  <a:pt x="3026" y="193"/>
                </a:lnTo>
                <a:lnTo>
                  <a:pt x="2930" y="289"/>
                </a:lnTo>
                <a:lnTo>
                  <a:pt x="2834" y="529"/>
                </a:lnTo>
                <a:lnTo>
                  <a:pt x="2642" y="817"/>
                </a:lnTo>
                <a:lnTo>
                  <a:pt x="2546" y="865"/>
                </a:lnTo>
                <a:lnTo>
                  <a:pt x="2402" y="865"/>
                </a:lnTo>
                <a:lnTo>
                  <a:pt x="2306" y="769"/>
                </a:lnTo>
                <a:lnTo>
                  <a:pt x="2162" y="673"/>
                </a:lnTo>
                <a:lnTo>
                  <a:pt x="1874" y="385"/>
                </a:lnTo>
                <a:lnTo>
                  <a:pt x="1778" y="289"/>
                </a:lnTo>
                <a:lnTo>
                  <a:pt x="1682" y="241"/>
                </a:lnTo>
                <a:lnTo>
                  <a:pt x="1586" y="241"/>
                </a:lnTo>
                <a:lnTo>
                  <a:pt x="1490" y="337"/>
                </a:lnTo>
                <a:lnTo>
                  <a:pt x="1249" y="625"/>
                </a:lnTo>
                <a:lnTo>
                  <a:pt x="913" y="1153"/>
                </a:lnTo>
                <a:lnTo>
                  <a:pt x="913" y="1202"/>
                </a:lnTo>
                <a:lnTo>
                  <a:pt x="961" y="1250"/>
                </a:lnTo>
                <a:lnTo>
                  <a:pt x="1057" y="1346"/>
                </a:lnTo>
                <a:lnTo>
                  <a:pt x="1586" y="1490"/>
                </a:lnTo>
                <a:lnTo>
                  <a:pt x="1682" y="1586"/>
                </a:lnTo>
                <a:lnTo>
                  <a:pt x="1778" y="1682"/>
                </a:lnTo>
                <a:lnTo>
                  <a:pt x="1826" y="1778"/>
                </a:lnTo>
                <a:lnTo>
                  <a:pt x="1826" y="1922"/>
                </a:lnTo>
                <a:lnTo>
                  <a:pt x="1778" y="2066"/>
                </a:lnTo>
                <a:lnTo>
                  <a:pt x="1730" y="2162"/>
                </a:lnTo>
                <a:lnTo>
                  <a:pt x="1586" y="2306"/>
                </a:lnTo>
                <a:lnTo>
                  <a:pt x="1490" y="2354"/>
                </a:lnTo>
                <a:lnTo>
                  <a:pt x="1345" y="2402"/>
                </a:lnTo>
                <a:lnTo>
                  <a:pt x="1201" y="2354"/>
                </a:lnTo>
                <a:lnTo>
                  <a:pt x="1057" y="2258"/>
                </a:lnTo>
                <a:lnTo>
                  <a:pt x="961" y="2114"/>
                </a:lnTo>
                <a:lnTo>
                  <a:pt x="769" y="1826"/>
                </a:lnTo>
                <a:lnTo>
                  <a:pt x="721" y="1730"/>
                </a:lnTo>
                <a:lnTo>
                  <a:pt x="625" y="1682"/>
                </a:lnTo>
                <a:lnTo>
                  <a:pt x="529" y="1730"/>
                </a:lnTo>
                <a:lnTo>
                  <a:pt x="433" y="1826"/>
                </a:lnTo>
                <a:lnTo>
                  <a:pt x="241" y="2114"/>
                </a:lnTo>
                <a:lnTo>
                  <a:pt x="1" y="2690"/>
                </a:lnTo>
                <a:lnTo>
                  <a:pt x="97" y="2786"/>
                </a:lnTo>
                <a:lnTo>
                  <a:pt x="337" y="3026"/>
                </a:lnTo>
                <a:lnTo>
                  <a:pt x="1153" y="3651"/>
                </a:lnTo>
                <a:lnTo>
                  <a:pt x="2354" y="4515"/>
                </a:lnTo>
                <a:lnTo>
                  <a:pt x="2402" y="4563"/>
                </a:lnTo>
                <a:lnTo>
                  <a:pt x="2450" y="4563"/>
                </a:lnTo>
                <a:lnTo>
                  <a:pt x="2642" y="4467"/>
                </a:lnTo>
                <a:lnTo>
                  <a:pt x="2786" y="4275"/>
                </a:lnTo>
                <a:lnTo>
                  <a:pt x="2978" y="4083"/>
                </a:lnTo>
                <a:lnTo>
                  <a:pt x="3074" y="3891"/>
                </a:lnTo>
                <a:lnTo>
                  <a:pt x="3074" y="3699"/>
                </a:lnTo>
                <a:lnTo>
                  <a:pt x="3026" y="3603"/>
                </a:lnTo>
                <a:lnTo>
                  <a:pt x="2978" y="3555"/>
                </a:lnTo>
                <a:lnTo>
                  <a:pt x="2834" y="3507"/>
                </a:lnTo>
                <a:lnTo>
                  <a:pt x="2690" y="3459"/>
                </a:lnTo>
                <a:lnTo>
                  <a:pt x="2546" y="3411"/>
                </a:lnTo>
                <a:lnTo>
                  <a:pt x="2450" y="3315"/>
                </a:lnTo>
                <a:lnTo>
                  <a:pt x="2402" y="3171"/>
                </a:lnTo>
                <a:lnTo>
                  <a:pt x="2402" y="3026"/>
                </a:lnTo>
                <a:lnTo>
                  <a:pt x="2402" y="2834"/>
                </a:lnTo>
                <a:lnTo>
                  <a:pt x="2498" y="2690"/>
                </a:lnTo>
                <a:lnTo>
                  <a:pt x="2594" y="2594"/>
                </a:lnTo>
                <a:lnTo>
                  <a:pt x="2738" y="2546"/>
                </a:lnTo>
                <a:lnTo>
                  <a:pt x="2882" y="2546"/>
                </a:lnTo>
                <a:lnTo>
                  <a:pt x="3026" y="2594"/>
                </a:lnTo>
                <a:lnTo>
                  <a:pt x="3218" y="2786"/>
                </a:lnTo>
                <a:lnTo>
                  <a:pt x="3363" y="2978"/>
                </a:lnTo>
                <a:lnTo>
                  <a:pt x="3507" y="3075"/>
                </a:lnTo>
                <a:lnTo>
                  <a:pt x="3555" y="3075"/>
                </a:lnTo>
                <a:lnTo>
                  <a:pt x="3651" y="2978"/>
                </a:lnTo>
                <a:lnTo>
                  <a:pt x="3795" y="2738"/>
                </a:lnTo>
                <a:lnTo>
                  <a:pt x="4131" y="2162"/>
                </a:lnTo>
                <a:lnTo>
                  <a:pt x="4131" y="2066"/>
                </a:lnTo>
                <a:lnTo>
                  <a:pt x="4035" y="1922"/>
                </a:lnTo>
                <a:lnTo>
                  <a:pt x="3747" y="1730"/>
                </a:lnTo>
                <a:lnTo>
                  <a:pt x="3315" y="1538"/>
                </a:lnTo>
                <a:lnTo>
                  <a:pt x="3603" y="1250"/>
                </a:lnTo>
                <a:lnTo>
                  <a:pt x="3795" y="961"/>
                </a:lnTo>
                <a:lnTo>
                  <a:pt x="3939" y="721"/>
                </a:lnTo>
                <a:lnTo>
                  <a:pt x="3939" y="529"/>
                </a:lnTo>
                <a:lnTo>
                  <a:pt x="3891" y="289"/>
                </a:lnTo>
                <a:lnTo>
                  <a:pt x="3795" y="145"/>
                </a:lnTo>
                <a:lnTo>
                  <a:pt x="3651" y="49"/>
                </a:lnTo>
                <a:lnTo>
                  <a:pt x="341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3"/>
          <p:cNvGrpSpPr/>
          <p:nvPr/>
        </p:nvGrpSpPr>
        <p:grpSpPr>
          <a:xfrm>
            <a:off x="4870108" y="630544"/>
            <a:ext cx="4112429" cy="3882309"/>
            <a:chOff x="4544101" y="322704"/>
            <a:chExt cx="4764719" cy="4498098"/>
          </a:xfrm>
        </p:grpSpPr>
        <p:sp>
          <p:nvSpPr>
            <p:cNvPr id="96" name="Google Shape;96;p3"/>
            <p:cNvSpPr/>
            <p:nvPr/>
          </p:nvSpPr>
          <p:spPr>
            <a:xfrm rot="-5400000">
              <a:off x="4868120" y="592796"/>
              <a:ext cx="3880390" cy="3390833"/>
            </a:xfrm>
            <a:custGeom>
              <a:avLst/>
              <a:gdLst/>
              <a:ahLst/>
              <a:cxnLst/>
              <a:rect l="l" t="t" r="r" b="b"/>
              <a:pathLst>
                <a:path w="46369" h="40519" extrusionOk="0">
                  <a:moveTo>
                    <a:pt x="35639" y="0"/>
                  </a:moveTo>
                  <a:lnTo>
                    <a:pt x="35135" y="20"/>
                  </a:lnTo>
                  <a:lnTo>
                    <a:pt x="34631" y="61"/>
                  </a:lnTo>
                  <a:lnTo>
                    <a:pt x="34126" y="121"/>
                  </a:lnTo>
                  <a:lnTo>
                    <a:pt x="33602" y="202"/>
                  </a:lnTo>
                  <a:lnTo>
                    <a:pt x="33098" y="303"/>
                  </a:lnTo>
                  <a:lnTo>
                    <a:pt x="32614" y="424"/>
                  </a:lnTo>
                  <a:lnTo>
                    <a:pt x="32110" y="565"/>
                  </a:lnTo>
                  <a:lnTo>
                    <a:pt x="31625" y="706"/>
                  </a:lnTo>
                  <a:lnTo>
                    <a:pt x="31141" y="887"/>
                  </a:lnTo>
                  <a:lnTo>
                    <a:pt x="30657" y="1089"/>
                  </a:lnTo>
                  <a:lnTo>
                    <a:pt x="30193" y="1291"/>
                  </a:lnTo>
                  <a:lnTo>
                    <a:pt x="29730" y="1513"/>
                  </a:lnTo>
                  <a:lnTo>
                    <a:pt x="29286" y="1755"/>
                  </a:lnTo>
                  <a:lnTo>
                    <a:pt x="28842" y="1997"/>
                  </a:lnTo>
                  <a:lnTo>
                    <a:pt x="27995" y="2602"/>
                  </a:lnTo>
                  <a:lnTo>
                    <a:pt x="27209" y="3126"/>
                  </a:lnTo>
                  <a:lnTo>
                    <a:pt x="26422" y="3590"/>
                  </a:lnTo>
                  <a:lnTo>
                    <a:pt x="25676" y="3993"/>
                  </a:lnTo>
                  <a:lnTo>
                    <a:pt x="24929" y="4336"/>
                  </a:lnTo>
                  <a:lnTo>
                    <a:pt x="24546" y="4498"/>
                  </a:lnTo>
                  <a:lnTo>
                    <a:pt x="24183" y="4639"/>
                  </a:lnTo>
                  <a:lnTo>
                    <a:pt x="23820" y="4760"/>
                  </a:lnTo>
                  <a:lnTo>
                    <a:pt x="23437" y="4861"/>
                  </a:lnTo>
                  <a:lnTo>
                    <a:pt x="22711" y="5062"/>
                  </a:lnTo>
                  <a:lnTo>
                    <a:pt x="21945" y="5204"/>
                  </a:lnTo>
                  <a:lnTo>
                    <a:pt x="21158" y="5304"/>
                  </a:lnTo>
                  <a:lnTo>
                    <a:pt x="20371" y="5365"/>
                  </a:lnTo>
                  <a:lnTo>
                    <a:pt x="19524" y="5405"/>
                  </a:lnTo>
                  <a:lnTo>
                    <a:pt x="17729" y="5405"/>
                  </a:lnTo>
                  <a:lnTo>
                    <a:pt x="16761" y="5365"/>
                  </a:lnTo>
                  <a:lnTo>
                    <a:pt x="15733" y="5304"/>
                  </a:lnTo>
                  <a:lnTo>
                    <a:pt x="15208" y="5284"/>
                  </a:lnTo>
                  <a:lnTo>
                    <a:pt x="14664" y="5284"/>
                  </a:lnTo>
                  <a:lnTo>
                    <a:pt x="14099" y="5345"/>
                  </a:lnTo>
                  <a:lnTo>
                    <a:pt x="13534" y="5405"/>
                  </a:lnTo>
                  <a:lnTo>
                    <a:pt x="12969" y="5506"/>
                  </a:lnTo>
                  <a:lnTo>
                    <a:pt x="12385" y="5627"/>
                  </a:lnTo>
                  <a:lnTo>
                    <a:pt x="11800" y="5788"/>
                  </a:lnTo>
                  <a:lnTo>
                    <a:pt x="11215" y="5970"/>
                  </a:lnTo>
                  <a:lnTo>
                    <a:pt x="10630" y="6172"/>
                  </a:lnTo>
                  <a:lnTo>
                    <a:pt x="10045" y="6414"/>
                  </a:lnTo>
                  <a:lnTo>
                    <a:pt x="9480" y="6676"/>
                  </a:lnTo>
                  <a:lnTo>
                    <a:pt x="8895" y="6958"/>
                  </a:lnTo>
                  <a:lnTo>
                    <a:pt x="8310" y="7281"/>
                  </a:lnTo>
                  <a:lnTo>
                    <a:pt x="7746" y="7624"/>
                  </a:lnTo>
                  <a:lnTo>
                    <a:pt x="7201" y="7987"/>
                  </a:lnTo>
                  <a:lnTo>
                    <a:pt x="6657" y="8370"/>
                  </a:lnTo>
                  <a:lnTo>
                    <a:pt x="6112" y="8794"/>
                  </a:lnTo>
                  <a:lnTo>
                    <a:pt x="5588" y="9237"/>
                  </a:lnTo>
                  <a:lnTo>
                    <a:pt x="5063" y="9681"/>
                  </a:lnTo>
                  <a:lnTo>
                    <a:pt x="4579" y="10185"/>
                  </a:lnTo>
                  <a:lnTo>
                    <a:pt x="4095" y="10689"/>
                  </a:lnTo>
                  <a:lnTo>
                    <a:pt x="3631" y="11214"/>
                  </a:lnTo>
                  <a:lnTo>
                    <a:pt x="3188" y="11779"/>
                  </a:lnTo>
                  <a:lnTo>
                    <a:pt x="2764" y="12343"/>
                  </a:lnTo>
                  <a:lnTo>
                    <a:pt x="2381" y="12948"/>
                  </a:lnTo>
                  <a:lnTo>
                    <a:pt x="1998" y="13574"/>
                  </a:lnTo>
                  <a:lnTo>
                    <a:pt x="1655" y="14199"/>
                  </a:lnTo>
                  <a:lnTo>
                    <a:pt x="1332" y="14864"/>
                  </a:lnTo>
                  <a:lnTo>
                    <a:pt x="1030" y="15550"/>
                  </a:lnTo>
                  <a:lnTo>
                    <a:pt x="767" y="16256"/>
                  </a:lnTo>
                  <a:lnTo>
                    <a:pt x="546" y="16962"/>
                  </a:lnTo>
                  <a:lnTo>
                    <a:pt x="344" y="17708"/>
                  </a:lnTo>
                  <a:lnTo>
                    <a:pt x="182" y="18454"/>
                  </a:lnTo>
                  <a:lnTo>
                    <a:pt x="82" y="19201"/>
                  </a:lnTo>
                  <a:lnTo>
                    <a:pt x="21" y="19947"/>
                  </a:lnTo>
                  <a:lnTo>
                    <a:pt x="1" y="20673"/>
                  </a:lnTo>
                  <a:lnTo>
                    <a:pt x="41" y="21379"/>
                  </a:lnTo>
                  <a:lnTo>
                    <a:pt x="102" y="22085"/>
                  </a:lnTo>
                  <a:lnTo>
                    <a:pt x="223" y="22791"/>
                  </a:lnTo>
                  <a:lnTo>
                    <a:pt x="384" y="23476"/>
                  </a:lnTo>
                  <a:lnTo>
                    <a:pt x="566" y="24142"/>
                  </a:lnTo>
                  <a:lnTo>
                    <a:pt x="808" y="24807"/>
                  </a:lnTo>
                  <a:lnTo>
                    <a:pt x="1070" y="25433"/>
                  </a:lnTo>
                  <a:lnTo>
                    <a:pt x="1352" y="26058"/>
                  </a:lnTo>
                  <a:lnTo>
                    <a:pt x="1695" y="26683"/>
                  </a:lnTo>
                  <a:lnTo>
                    <a:pt x="2038" y="27268"/>
                  </a:lnTo>
                  <a:lnTo>
                    <a:pt x="2441" y="27833"/>
                  </a:lnTo>
                  <a:lnTo>
                    <a:pt x="2845" y="28397"/>
                  </a:lnTo>
                  <a:lnTo>
                    <a:pt x="3288" y="28922"/>
                  </a:lnTo>
                  <a:lnTo>
                    <a:pt x="3752" y="29426"/>
                  </a:lnTo>
                  <a:lnTo>
                    <a:pt x="4236" y="29910"/>
                  </a:lnTo>
                  <a:lnTo>
                    <a:pt x="4741" y="30374"/>
                  </a:lnTo>
                  <a:lnTo>
                    <a:pt x="5265" y="30818"/>
                  </a:lnTo>
                  <a:lnTo>
                    <a:pt x="5810" y="31221"/>
                  </a:lnTo>
                  <a:lnTo>
                    <a:pt x="6354" y="31604"/>
                  </a:lnTo>
                  <a:lnTo>
                    <a:pt x="6939" y="31967"/>
                  </a:lnTo>
                  <a:lnTo>
                    <a:pt x="7524" y="32290"/>
                  </a:lnTo>
                  <a:lnTo>
                    <a:pt x="8109" y="32572"/>
                  </a:lnTo>
                  <a:lnTo>
                    <a:pt x="8714" y="32835"/>
                  </a:lnTo>
                  <a:lnTo>
                    <a:pt x="9319" y="33077"/>
                  </a:lnTo>
                  <a:lnTo>
                    <a:pt x="9944" y="33278"/>
                  </a:lnTo>
                  <a:lnTo>
                    <a:pt x="10569" y="33440"/>
                  </a:lnTo>
                  <a:lnTo>
                    <a:pt x="11195" y="33561"/>
                  </a:lnTo>
                  <a:lnTo>
                    <a:pt x="11820" y="33662"/>
                  </a:lnTo>
                  <a:lnTo>
                    <a:pt x="13292" y="33803"/>
                  </a:lnTo>
                  <a:lnTo>
                    <a:pt x="14704" y="33944"/>
                  </a:lnTo>
                  <a:lnTo>
                    <a:pt x="15390" y="34025"/>
                  </a:lnTo>
                  <a:lnTo>
                    <a:pt x="16055" y="34105"/>
                  </a:lnTo>
                  <a:lnTo>
                    <a:pt x="16701" y="34206"/>
                  </a:lnTo>
                  <a:lnTo>
                    <a:pt x="17326" y="34347"/>
                  </a:lnTo>
                  <a:lnTo>
                    <a:pt x="17931" y="34509"/>
                  </a:lnTo>
                  <a:lnTo>
                    <a:pt x="18496" y="34710"/>
                  </a:lnTo>
                  <a:lnTo>
                    <a:pt x="18778" y="34811"/>
                  </a:lnTo>
                  <a:lnTo>
                    <a:pt x="19040" y="34932"/>
                  </a:lnTo>
                  <a:lnTo>
                    <a:pt x="19302" y="35073"/>
                  </a:lnTo>
                  <a:lnTo>
                    <a:pt x="19565" y="35235"/>
                  </a:lnTo>
                  <a:lnTo>
                    <a:pt x="19807" y="35396"/>
                  </a:lnTo>
                  <a:lnTo>
                    <a:pt x="20028" y="35557"/>
                  </a:lnTo>
                  <a:lnTo>
                    <a:pt x="20271" y="35759"/>
                  </a:lnTo>
                  <a:lnTo>
                    <a:pt x="20472" y="35961"/>
                  </a:lnTo>
                  <a:lnTo>
                    <a:pt x="20674" y="36183"/>
                  </a:lnTo>
                  <a:lnTo>
                    <a:pt x="20876" y="36425"/>
                  </a:lnTo>
                  <a:lnTo>
                    <a:pt x="21077" y="36687"/>
                  </a:lnTo>
                  <a:lnTo>
                    <a:pt x="21239" y="36969"/>
                  </a:lnTo>
                  <a:lnTo>
                    <a:pt x="21541" y="37453"/>
                  </a:lnTo>
                  <a:lnTo>
                    <a:pt x="21864" y="37917"/>
                  </a:lnTo>
                  <a:lnTo>
                    <a:pt x="22207" y="38341"/>
                  </a:lnTo>
                  <a:lnTo>
                    <a:pt x="22570" y="38764"/>
                  </a:lnTo>
                  <a:lnTo>
                    <a:pt x="22953" y="39127"/>
                  </a:lnTo>
                  <a:lnTo>
                    <a:pt x="23356" y="39470"/>
                  </a:lnTo>
                  <a:lnTo>
                    <a:pt x="23558" y="39611"/>
                  </a:lnTo>
                  <a:lnTo>
                    <a:pt x="23780" y="39752"/>
                  </a:lnTo>
                  <a:lnTo>
                    <a:pt x="24002" y="39894"/>
                  </a:lnTo>
                  <a:lnTo>
                    <a:pt x="24224" y="40015"/>
                  </a:lnTo>
                  <a:lnTo>
                    <a:pt x="24466" y="40115"/>
                  </a:lnTo>
                  <a:lnTo>
                    <a:pt x="24728" y="40216"/>
                  </a:lnTo>
                  <a:lnTo>
                    <a:pt x="24970" y="40297"/>
                  </a:lnTo>
                  <a:lnTo>
                    <a:pt x="25232" y="40378"/>
                  </a:lnTo>
                  <a:lnTo>
                    <a:pt x="25514" y="40438"/>
                  </a:lnTo>
                  <a:lnTo>
                    <a:pt x="25797" y="40479"/>
                  </a:lnTo>
                  <a:lnTo>
                    <a:pt x="26079" y="40519"/>
                  </a:lnTo>
                  <a:lnTo>
                    <a:pt x="27007" y="40519"/>
                  </a:lnTo>
                  <a:lnTo>
                    <a:pt x="27330" y="40479"/>
                  </a:lnTo>
                  <a:lnTo>
                    <a:pt x="27672" y="40438"/>
                  </a:lnTo>
                  <a:lnTo>
                    <a:pt x="28015" y="40378"/>
                  </a:lnTo>
                  <a:lnTo>
                    <a:pt x="28378" y="40297"/>
                  </a:lnTo>
                  <a:lnTo>
                    <a:pt x="28741" y="40196"/>
                  </a:lnTo>
                  <a:lnTo>
                    <a:pt x="29125" y="40075"/>
                  </a:lnTo>
                  <a:lnTo>
                    <a:pt x="29810" y="39833"/>
                  </a:lnTo>
                  <a:lnTo>
                    <a:pt x="30456" y="39591"/>
                  </a:lnTo>
                  <a:lnTo>
                    <a:pt x="31061" y="39309"/>
                  </a:lnTo>
                  <a:lnTo>
                    <a:pt x="31646" y="39006"/>
                  </a:lnTo>
                  <a:lnTo>
                    <a:pt x="32210" y="38704"/>
                  </a:lnTo>
                  <a:lnTo>
                    <a:pt x="32715" y="38381"/>
                  </a:lnTo>
                  <a:lnTo>
                    <a:pt x="33219" y="38038"/>
                  </a:lnTo>
                  <a:lnTo>
                    <a:pt x="33683" y="37675"/>
                  </a:lnTo>
                  <a:lnTo>
                    <a:pt x="34126" y="37312"/>
                  </a:lnTo>
                  <a:lnTo>
                    <a:pt x="34530" y="36929"/>
                  </a:lnTo>
                  <a:lnTo>
                    <a:pt x="34913" y="36546"/>
                  </a:lnTo>
                  <a:lnTo>
                    <a:pt x="35296" y="36162"/>
                  </a:lnTo>
                  <a:lnTo>
                    <a:pt x="35639" y="35759"/>
                  </a:lnTo>
                  <a:lnTo>
                    <a:pt x="35962" y="35356"/>
                  </a:lnTo>
                  <a:lnTo>
                    <a:pt x="36264" y="34932"/>
                  </a:lnTo>
                  <a:lnTo>
                    <a:pt x="36547" y="34529"/>
                  </a:lnTo>
                  <a:lnTo>
                    <a:pt x="36809" y="34105"/>
                  </a:lnTo>
                  <a:lnTo>
                    <a:pt x="37051" y="33702"/>
                  </a:lnTo>
                  <a:lnTo>
                    <a:pt x="37293" y="33278"/>
                  </a:lnTo>
                  <a:lnTo>
                    <a:pt x="37515" y="32875"/>
                  </a:lnTo>
                  <a:lnTo>
                    <a:pt x="37918" y="32048"/>
                  </a:lnTo>
                  <a:lnTo>
                    <a:pt x="38281" y="31261"/>
                  </a:lnTo>
                  <a:lnTo>
                    <a:pt x="38604" y="30495"/>
                  </a:lnTo>
                  <a:lnTo>
                    <a:pt x="38886" y="29789"/>
                  </a:lnTo>
                  <a:lnTo>
                    <a:pt x="39169" y="29124"/>
                  </a:lnTo>
                  <a:lnTo>
                    <a:pt x="39431" y="28519"/>
                  </a:lnTo>
                  <a:lnTo>
                    <a:pt x="39713" y="27954"/>
                  </a:lnTo>
                  <a:lnTo>
                    <a:pt x="40016" y="27429"/>
                  </a:lnTo>
                  <a:lnTo>
                    <a:pt x="40338" y="26925"/>
                  </a:lnTo>
                  <a:lnTo>
                    <a:pt x="40681" y="26441"/>
                  </a:lnTo>
                  <a:lnTo>
                    <a:pt x="41044" y="25957"/>
                  </a:lnTo>
                  <a:lnTo>
                    <a:pt x="41407" y="25493"/>
                  </a:lnTo>
                  <a:lnTo>
                    <a:pt x="42154" y="24565"/>
                  </a:lnTo>
                  <a:lnTo>
                    <a:pt x="42920" y="23618"/>
                  </a:lnTo>
                  <a:lnTo>
                    <a:pt x="43283" y="23133"/>
                  </a:lnTo>
                  <a:lnTo>
                    <a:pt x="43646" y="22649"/>
                  </a:lnTo>
                  <a:lnTo>
                    <a:pt x="43989" y="22125"/>
                  </a:lnTo>
                  <a:lnTo>
                    <a:pt x="44312" y="21601"/>
                  </a:lnTo>
                  <a:lnTo>
                    <a:pt x="44614" y="21036"/>
                  </a:lnTo>
                  <a:lnTo>
                    <a:pt x="44896" y="20451"/>
                  </a:lnTo>
                  <a:lnTo>
                    <a:pt x="45159" y="19806"/>
                  </a:lnTo>
                  <a:lnTo>
                    <a:pt x="45421" y="19059"/>
                  </a:lnTo>
                  <a:lnTo>
                    <a:pt x="45663" y="18253"/>
                  </a:lnTo>
                  <a:lnTo>
                    <a:pt x="45885" y="17385"/>
                  </a:lnTo>
                  <a:lnTo>
                    <a:pt x="46066" y="16437"/>
                  </a:lnTo>
                  <a:lnTo>
                    <a:pt x="46147" y="15953"/>
                  </a:lnTo>
                  <a:lnTo>
                    <a:pt x="46207" y="15449"/>
                  </a:lnTo>
                  <a:lnTo>
                    <a:pt x="46268" y="14945"/>
                  </a:lnTo>
                  <a:lnTo>
                    <a:pt x="46308" y="14421"/>
                  </a:lnTo>
                  <a:lnTo>
                    <a:pt x="46349" y="13896"/>
                  </a:lnTo>
                  <a:lnTo>
                    <a:pt x="46369" y="13352"/>
                  </a:lnTo>
                  <a:lnTo>
                    <a:pt x="46369" y="12807"/>
                  </a:lnTo>
                  <a:lnTo>
                    <a:pt x="46349" y="12242"/>
                  </a:lnTo>
                  <a:lnTo>
                    <a:pt x="46308" y="11698"/>
                  </a:lnTo>
                  <a:lnTo>
                    <a:pt x="46268" y="11133"/>
                  </a:lnTo>
                  <a:lnTo>
                    <a:pt x="46187" y="10568"/>
                  </a:lnTo>
                  <a:lnTo>
                    <a:pt x="46107" y="10004"/>
                  </a:lnTo>
                  <a:lnTo>
                    <a:pt x="45986" y="9419"/>
                  </a:lnTo>
                  <a:lnTo>
                    <a:pt x="45844" y="8854"/>
                  </a:lnTo>
                  <a:lnTo>
                    <a:pt x="45703" y="8289"/>
                  </a:lnTo>
                  <a:lnTo>
                    <a:pt x="45522" y="7725"/>
                  </a:lnTo>
                  <a:lnTo>
                    <a:pt x="45300" y="7160"/>
                  </a:lnTo>
                  <a:lnTo>
                    <a:pt x="45078" y="6595"/>
                  </a:lnTo>
                  <a:lnTo>
                    <a:pt x="44816" y="6051"/>
                  </a:lnTo>
                  <a:lnTo>
                    <a:pt x="44533" y="5486"/>
                  </a:lnTo>
                  <a:lnTo>
                    <a:pt x="44231" y="4941"/>
                  </a:lnTo>
                  <a:lnTo>
                    <a:pt x="43888" y="4417"/>
                  </a:lnTo>
                  <a:lnTo>
                    <a:pt x="43505" y="3893"/>
                  </a:lnTo>
                  <a:lnTo>
                    <a:pt x="43122" y="3429"/>
                  </a:lnTo>
                  <a:lnTo>
                    <a:pt x="42738" y="2985"/>
                  </a:lnTo>
                  <a:lnTo>
                    <a:pt x="42335" y="2582"/>
                  </a:lnTo>
                  <a:lnTo>
                    <a:pt x="41912" y="2198"/>
                  </a:lnTo>
                  <a:lnTo>
                    <a:pt x="41468" y="1856"/>
                  </a:lnTo>
                  <a:lnTo>
                    <a:pt x="41024" y="1533"/>
                  </a:lnTo>
                  <a:lnTo>
                    <a:pt x="40560" y="1250"/>
                  </a:lnTo>
                  <a:lnTo>
                    <a:pt x="40096" y="1008"/>
                  </a:lnTo>
                  <a:lnTo>
                    <a:pt x="39632" y="787"/>
                  </a:lnTo>
                  <a:lnTo>
                    <a:pt x="39148" y="605"/>
                  </a:lnTo>
                  <a:lnTo>
                    <a:pt x="38664" y="444"/>
                  </a:lnTo>
                  <a:lnTo>
                    <a:pt x="38160" y="303"/>
                  </a:lnTo>
                  <a:lnTo>
                    <a:pt x="37676" y="182"/>
                  </a:lnTo>
                  <a:lnTo>
                    <a:pt x="37172" y="101"/>
                  </a:lnTo>
                  <a:lnTo>
                    <a:pt x="36668" y="40"/>
                  </a:lnTo>
                  <a:lnTo>
                    <a:pt x="36163" y="20"/>
                  </a:lnTo>
                  <a:lnTo>
                    <a:pt x="3563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 rot="-5400000">
              <a:off x="4089190" y="777616"/>
              <a:ext cx="1694705" cy="784882"/>
            </a:xfrm>
            <a:custGeom>
              <a:avLst/>
              <a:gdLst/>
              <a:ahLst/>
              <a:cxnLst/>
              <a:rect l="l" t="t" r="r" b="b"/>
              <a:pathLst>
                <a:path w="20251" h="9379" extrusionOk="0">
                  <a:moveTo>
                    <a:pt x="12324" y="0"/>
                  </a:moveTo>
                  <a:lnTo>
                    <a:pt x="11679" y="20"/>
                  </a:lnTo>
                  <a:lnTo>
                    <a:pt x="11013" y="61"/>
                  </a:lnTo>
                  <a:lnTo>
                    <a:pt x="10327" y="141"/>
                  </a:lnTo>
                  <a:lnTo>
                    <a:pt x="9601" y="262"/>
                  </a:lnTo>
                  <a:lnTo>
                    <a:pt x="8835" y="424"/>
                  </a:lnTo>
                  <a:lnTo>
                    <a:pt x="8028" y="605"/>
                  </a:lnTo>
                  <a:lnTo>
                    <a:pt x="7625" y="726"/>
                  </a:lnTo>
                  <a:lnTo>
                    <a:pt x="7221" y="847"/>
                  </a:lnTo>
                  <a:lnTo>
                    <a:pt x="6495" y="1089"/>
                  </a:lnTo>
                  <a:lnTo>
                    <a:pt x="5830" y="1372"/>
                  </a:lnTo>
                  <a:lnTo>
                    <a:pt x="5204" y="1674"/>
                  </a:lnTo>
                  <a:lnTo>
                    <a:pt x="4640" y="1997"/>
                  </a:lnTo>
                  <a:lnTo>
                    <a:pt x="4115" y="2340"/>
                  </a:lnTo>
                  <a:lnTo>
                    <a:pt x="3651" y="2683"/>
                  </a:lnTo>
                  <a:lnTo>
                    <a:pt x="3228" y="3046"/>
                  </a:lnTo>
                  <a:lnTo>
                    <a:pt x="2825" y="3409"/>
                  </a:lnTo>
                  <a:lnTo>
                    <a:pt x="2482" y="3752"/>
                  </a:lnTo>
                  <a:lnTo>
                    <a:pt x="2159" y="4115"/>
                  </a:lnTo>
                  <a:lnTo>
                    <a:pt x="1856" y="4457"/>
                  </a:lnTo>
                  <a:lnTo>
                    <a:pt x="1332" y="5103"/>
                  </a:lnTo>
                  <a:lnTo>
                    <a:pt x="868" y="5688"/>
                  </a:lnTo>
                  <a:lnTo>
                    <a:pt x="606" y="6031"/>
                  </a:lnTo>
                  <a:lnTo>
                    <a:pt x="384" y="6353"/>
                  </a:lnTo>
                  <a:lnTo>
                    <a:pt x="223" y="6656"/>
                  </a:lnTo>
                  <a:lnTo>
                    <a:pt x="102" y="6938"/>
                  </a:lnTo>
                  <a:lnTo>
                    <a:pt x="41" y="7200"/>
                  </a:lnTo>
                  <a:lnTo>
                    <a:pt x="1" y="7422"/>
                  </a:lnTo>
                  <a:lnTo>
                    <a:pt x="21" y="7624"/>
                  </a:lnTo>
                  <a:lnTo>
                    <a:pt x="82" y="7805"/>
                  </a:lnTo>
                  <a:lnTo>
                    <a:pt x="162" y="7947"/>
                  </a:lnTo>
                  <a:lnTo>
                    <a:pt x="283" y="8047"/>
                  </a:lnTo>
                  <a:lnTo>
                    <a:pt x="445" y="8128"/>
                  </a:lnTo>
                  <a:lnTo>
                    <a:pt x="626" y="8168"/>
                  </a:lnTo>
                  <a:lnTo>
                    <a:pt x="828" y="8189"/>
                  </a:lnTo>
                  <a:lnTo>
                    <a:pt x="1070" y="8148"/>
                  </a:lnTo>
                  <a:lnTo>
                    <a:pt x="1312" y="8088"/>
                  </a:lnTo>
                  <a:lnTo>
                    <a:pt x="1594" y="7967"/>
                  </a:lnTo>
                  <a:lnTo>
                    <a:pt x="2542" y="7422"/>
                  </a:lnTo>
                  <a:lnTo>
                    <a:pt x="3450" y="6918"/>
                  </a:lnTo>
                  <a:lnTo>
                    <a:pt x="4357" y="6474"/>
                  </a:lnTo>
                  <a:lnTo>
                    <a:pt x="5204" y="6091"/>
                  </a:lnTo>
                  <a:lnTo>
                    <a:pt x="6052" y="5768"/>
                  </a:lnTo>
                  <a:lnTo>
                    <a:pt x="6858" y="5486"/>
                  </a:lnTo>
                  <a:lnTo>
                    <a:pt x="7645" y="5264"/>
                  </a:lnTo>
                  <a:lnTo>
                    <a:pt x="8411" y="5083"/>
                  </a:lnTo>
                  <a:lnTo>
                    <a:pt x="9158" y="4942"/>
                  </a:lnTo>
                  <a:lnTo>
                    <a:pt x="9884" y="4861"/>
                  </a:lnTo>
                  <a:lnTo>
                    <a:pt x="10590" y="4820"/>
                  </a:lnTo>
                  <a:lnTo>
                    <a:pt x="11275" y="4820"/>
                  </a:lnTo>
                  <a:lnTo>
                    <a:pt x="11941" y="4861"/>
                  </a:lnTo>
                  <a:lnTo>
                    <a:pt x="12606" y="4921"/>
                  </a:lnTo>
                  <a:lnTo>
                    <a:pt x="13232" y="5042"/>
                  </a:lnTo>
                  <a:lnTo>
                    <a:pt x="13857" y="5204"/>
                  </a:lnTo>
                  <a:lnTo>
                    <a:pt x="14159" y="5284"/>
                  </a:lnTo>
                  <a:lnTo>
                    <a:pt x="14442" y="5405"/>
                  </a:lnTo>
                  <a:lnTo>
                    <a:pt x="14724" y="5526"/>
                  </a:lnTo>
                  <a:lnTo>
                    <a:pt x="14986" y="5647"/>
                  </a:lnTo>
                  <a:lnTo>
                    <a:pt x="15248" y="5809"/>
                  </a:lnTo>
                  <a:lnTo>
                    <a:pt x="15491" y="5970"/>
                  </a:lnTo>
                  <a:lnTo>
                    <a:pt x="15975" y="6313"/>
                  </a:lnTo>
                  <a:lnTo>
                    <a:pt x="16398" y="6676"/>
                  </a:lnTo>
                  <a:lnTo>
                    <a:pt x="16801" y="7059"/>
                  </a:lnTo>
                  <a:lnTo>
                    <a:pt x="17185" y="7442"/>
                  </a:lnTo>
                  <a:lnTo>
                    <a:pt x="17528" y="7826"/>
                  </a:lnTo>
                  <a:lnTo>
                    <a:pt x="18133" y="8511"/>
                  </a:lnTo>
                  <a:lnTo>
                    <a:pt x="18415" y="8814"/>
                  </a:lnTo>
                  <a:lnTo>
                    <a:pt x="18677" y="9056"/>
                  </a:lnTo>
                  <a:lnTo>
                    <a:pt x="18899" y="9237"/>
                  </a:lnTo>
                  <a:lnTo>
                    <a:pt x="19020" y="9298"/>
                  </a:lnTo>
                  <a:lnTo>
                    <a:pt x="19141" y="9358"/>
                  </a:lnTo>
                  <a:lnTo>
                    <a:pt x="19242" y="9379"/>
                  </a:lnTo>
                  <a:lnTo>
                    <a:pt x="19363" y="9379"/>
                  </a:lnTo>
                  <a:lnTo>
                    <a:pt x="19464" y="9358"/>
                  </a:lnTo>
                  <a:lnTo>
                    <a:pt x="19565" y="9318"/>
                  </a:lnTo>
                  <a:lnTo>
                    <a:pt x="19665" y="9237"/>
                  </a:lnTo>
                  <a:lnTo>
                    <a:pt x="19746" y="9157"/>
                  </a:lnTo>
                  <a:lnTo>
                    <a:pt x="19847" y="9036"/>
                  </a:lnTo>
                  <a:lnTo>
                    <a:pt x="19928" y="8915"/>
                  </a:lnTo>
                  <a:lnTo>
                    <a:pt x="19988" y="8753"/>
                  </a:lnTo>
                  <a:lnTo>
                    <a:pt x="20049" y="8592"/>
                  </a:lnTo>
                  <a:lnTo>
                    <a:pt x="20109" y="8411"/>
                  </a:lnTo>
                  <a:lnTo>
                    <a:pt x="20149" y="8209"/>
                  </a:lnTo>
                  <a:lnTo>
                    <a:pt x="20230" y="7765"/>
                  </a:lnTo>
                  <a:lnTo>
                    <a:pt x="20250" y="7281"/>
                  </a:lnTo>
                  <a:lnTo>
                    <a:pt x="20230" y="6757"/>
                  </a:lnTo>
                  <a:lnTo>
                    <a:pt x="20170" y="6212"/>
                  </a:lnTo>
                  <a:lnTo>
                    <a:pt x="20049" y="5627"/>
                  </a:lnTo>
                  <a:lnTo>
                    <a:pt x="19968" y="5345"/>
                  </a:lnTo>
                  <a:lnTo>
                    <a:pt x="19887" y="5042"/>
                  </a:lnTo>
                  <a:lnTo>
                    <a:pt x="19766" y="4760"/>
                  </a:lnTo>
                  <a:lnTo>
                    <a:pt x="19665" y="4457"/>
                  </a:lnTo>
                  <a:lnTo>
                    <a:pt x="19524" y="4175"/>
                  </a:lnTo>
                  <a:lnTo>
                    <a:pt x="19363" y="3873"/>
                  </a:lnTo>
                  <a:lnTo>
                    <a:pt x="19202" y="3590"/>
                  </a:lnTo>
                  <a:lnTo>
                    <a:pt x="19020" y="3308"/>
                  </a:lnTo>
                  <a:lnTo>
                    <a:pt x="18818" y="3025"/>
                  </a:lnTo>
                  <a:lnTo>
                    <a:pt x="18617" y="2763"/>
                  </a:lnTo>
                  <a:lnTo>
                    <a:pt x="18375" y="2501"/>
                  </a:lnTo>
                  <a:lnTo>
                    <a:pt x="18133" y="2259"/>
                  </a:lnTo>
                  <a:lnTo>
                    <a:pt x="17850" y="2017"/>
                  </a:lnTo>
                  <a:lnTo>
                    <a:pt x="17568" y="1775"/>
                  </a:lnTo>
                  <a:lnTo>
                    <a:pt x="17104" y="1452"/>
                  </a:lnTo>
                  <a:lnTo>
                    <a:pt x="16620" y="1150"/>
                  </a:lnTo>
                  <a:lnTo>
                    <a:pt x="16136" y="888"/>
                  </a:lnTo>
                  <a:lnTo>
                    <a:pt x="15632" y="646"/>
                  </a:lnTo>
                  <a:lnTo>
                    <a:pt x="15127" y="464"/>
                  </a:lnTo>
                  <a:lnTo>
                    <a:pt x="14603" y="303"/>
                  </a:lnTo>
                  <a:lnTo>
                    <a:pt x="14059" y="162"/>
                  </a:lnTo>
                  <a:lnTo>
                    <a:pt x="13514" y="81"/>
                  </a:lnTo>
                  <a:lnTo>
                    <a:pt x="12929" y="20"/>
                  </a:lnTo>
                  <a:lnTo>
                    <a:pt x="123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 rot="-5400000">
              <a:off x="7984669" y="2625693"/>
              <a:ext cx="688644" cy="433907"/>
            </a:xfrm>
            <a:custGeom>
              <a:avLst/>
              <a:gdLst/>
              <a:ahLst/>
              <a:cxnLst/>
              <a:rect l="l" t="t" r="r" b="b"/>
              <a:pathLst>
                <a:path w="8229" h="5185" extrusionOk="0">
                  <a:moveTo>
                    <a:pt x="2077" y="1"/>
                  </a:moveTo>
                  <a:lnTo>
                    <a:pt x="1634" y="21"/>
                  </a:lnTo>
                  <a:lnTo>
                    <a:pt x="1271" y="81"/>
                  </a:lnTo>
                  <a:lnTo>
                    <a:pt x="928" y="162"/>
                  </a:lnTo>
                  <a:lnTo>
                    <a:pt x="645" y="283"/>
                  </a:lnTo>
                  <a:lnTo>
                    <a:pt x="424" y="444"/>
                  </a:lnTo>
                  <a:lnTo>
                    <a:pt x="323" y="525"/>
                  </a:lnTo>
                  <a:lnTo>
                    <a:pt x="242" y="606"/>
                  </a:lnTo>
                  <a:lnTo>
                    <a:pt x="161" y="707"/>
                  </a:lnTo>
                  <a:lnTo>
                    <a:pt x="101" y="787"/>
                  </a:lnTo>
                  <a:lnTo>
                    <a:pt x="61" y="888"/>
                  </a:lnTo>
                  <a:lnTo>
                    <a:pt x="20" y="989"/>
                  </a:lnTo>
                  <a:lnTo>
                    <a:pt x="20" y="1090"/>
                  </a:lnTo>
                  <a:lnTo>
                    <a:pt x="0" y="1191"/>
                  </a:lnTo>
                  <a:lnTo>
                    <a:pt x="20" y="1292"/>
                  </a:lnTo>
                  <a:lnTo>
                    <a:pt x="40" y="1392"/>
                  </a:lnTo>
                  <a:lnTo>
                    <a:pt x="81" y="1493"/>
                  </a:lnTo>
                  <a:lnTo>
                    <a:pt x="121" y="1574"/>
                  </a:lnTo>
                  <a:lnTo>
                    <a:pt x="182" y="1675"/>
                  </a:lnTo>
                  <a:lnTo>
                    <a:pt x="262" y="1776"/>
                  </a:lnTo>
                  <a:lnTo>
                    <a:pt x="343" y="1856"/>
                  </a:lnTo>
                  <a:lnTo>
                    <a:pt x="444" y="1937"/>
                  </a:lnTo>
                  <a:lnTo>
                    <a:pt x="565" y="2018"/>
                  </a:lnTo>
                  <a:lnTo>
                    <a:pt x="706" y="2078"/>
                  </a:lnTo>
                  <a:lnTo>
                    <a:pt x="1008" y="2219"/>
                  </a:lnTo>
                  <a:lnTo>
                    <a:pt x="1372" y="2300"/>
                  </a:lnTo>
                  <a:lnTo>
                    <a:pt x="1735" y="2381"/>
                  </a:lnTo>
                  <a:lnTo>
                    <a:pt x="2077" y="2421"/>
                  </a:lnTo>
                  <a:lnTo>
                    <a:pt x="2703" y="2481"/>
                  </a:lnTo>
                  <a:lnTo>
                    <a:pt x="3227" y="2522"/>
                  </a:lnTo>
                  <a:lnTo>
                    <a:pt x="3671" y="2582"/>
                  </a:lnTo>
                  <a:lnTo>
                    <a:pt x="3893" y="2623"/>
                  </a:lnTo>
                  <a:lnTo>
                    <a:pt x="4094" y="2663"/>
                  </a:lnTo>
                  <a:lnTo>
                    <a:pt x="4296" y="2744"/>
                  </a:lnTo>
                  <a:lnTo>
                    <a:pt x="4477" y="2865"/>
                  </a:lnTo>
                  <a:lnTo>
                    <a:pt x="4679" y="2986"/>
                  </a:lnTo>
                  <a:lnTo>
                    <a:pt x="4881" y="3167"/>
                  </a:lnTo>
                  <a:lnTo>
                    <a:pt x="5083" y="3369"/>
                  </a:lnTo>
                  <a:lnTo>
                    <a:pt x="5284" y="3631"/>
                  </a:lnTo>
                  <a:lnTo>
                    <a:pt x="5990" y="4539"/>
                  </a:lnTo>
                  <a:lnTo>
                    <a:pt x="6252" y="4841"/>
                  </a:lnTo>
                  <a:lnTo>
                    <a:pt x="6373" y="4962"/>
                  </a:lnTo>
                  <a:lnTo>
                    <a:pt x="6474" y="5043"/>
                  </a:lnTo>
                  <a:lnTo>
                    <a:pt x="6595" y="5103"/>
                  </a:lnTo>
                  <a:lnTo>
                    <a:pt x="6716" y="5164"/>
                  </a:lnTo>
                  <a:lnTo>
                    <a:pt x="6837" y="5184"/>
                  </a:lnTo>
                  <a:lnTo>
                    <a:pt x="6978" y="5184"/>
                  </a:lnTo>
                  <a:lnTo>
                    <a:pt x="7120" y="5164"/>
                  </a:lnTo>
                  <a:lnTo>
                    <a:pt x="7281" y="5124"/>
                  </a:lnTo>
                  <a:lnTo>
                    <a:pt x="7644" y="4982"/>
                  </a:lnTo>
                  <a:lnTo>
                    <a:pt x="7745" y="4922"/>
                  </a:lnTo>
                  <a:lnTo>
                    <a:pt x="7846" y="4861"/>
                  </a:lnTo>
                  <a:lnTo>
                    <a:pt x="7926" y="4801"/>
                  </a:lnTo>
                  <a:lnTo>
                    <a:pt x="7987" y="4720"/>
                  </a:lnTo>
                  <a:lnTo>
                    <a:pt x="8047" y="4619"/>
                  </a:lnTo>
                  <a:lnTo>
                    <a:pt x="8108" y="4539"/>
                  </a:lnTo>
                  <a:lnTo>
                    <a:pt x="8189" y="4317"/>
                  </a:lnTo>
                  <a:lnTo>
                    <a:pt x="8229" y="4095"/>
                  </a:lnTo>
                  <a:lnTo>
                    <a:pt x="8229" y="3833"/>
                  </a:lnTo>
                  <a:lnTo>
                    <a:pt x="8209" y="3550"/>
                  </a:lnTo>
                  <a:lnTo>
                    <a:pt x="8148" y="3268"/>
                  </a:lnTo>
                  <a:lnTo>
                    <a:pt x="8047" y="2986"/>
                  </a:lnTo>
                  <a:lnTo>
                    <a:pt x="7926" y="2683"/>
                  </a:lnTo>
                  <a:lnTo>
                    <a:pt x="7785" y="2401"/>
                  </a:lnTo>
                  <a:lnTo>
                    <a:pt x="7604" y="2098"/>
                  </a:lnTo>
                  <a:lnTo>
                    <a:pt x="7382" y="1816"/>
                  </a:lnTo>
                  <a:lnTo>
                    <a:pt x="7160" y="1554"/>
                  </a:lnTo>
                  <a:lnTo>
                    <a:pt x="6898" y="1292"/>
                  </a:lnTo>
                  <a:lnTo>
                    <a:pt x="6615" y="1070"/>
                  </a:lnTo>
                  <a:lnTo>
                    <a:pt x="6313" y="868"/>
                  </a:lnTo>
                  <a:lnTo>
                    <a:pt x="5970" y="686"/>
                  </a:lnTo>
                  <a:lnTo>
                    <a:pt x="5627" y="525"/>
                  </a:lnTo>
                  <a:lnTo>
                    <a:pt x="5244" y="404"/>
                  </a:lnTo>
                  <a:lnTo>
                    <a:pt x="4881" y="303"/>
                  </a:lnTo>
                  <a:lnTo>
                    <a:pt x="4498" y="223"/>
                  </a:lnTo>
                  <a:lnTo>
                    <a:pt x="4114" y="142"/>
                  </a:lnTo>
                  <a:lnTo>
                    <a:pt x="3751" y="102"/>
                  </a:lnTo>
                  <a:lnTo>
                    <a:pt x="3106" y="21"/>
                  </a:lnTo>
                  <a:lnTo>
                    <a:pt x="256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 rot="-5400000">
              <a:off x="7949190" y="672925"/>
              <a:ext cx="1291260" cy="1428001"/>
            </a:xfrm>
            <a:custGeom>
              <a:avLst/>
              <a:gdLst/>
              <a:ahLst/>
              <a:cxnLst/>
              <a:rect l="l" t="t" r="r" b="b"/>
              <a:pathLst>
                <a:path w="15430" h="17064" extrusionOk="0">
                  <a:moveTo>
                    <a:pt x="14461" y="1"/>
                  </a:moveTo>
                  <a:lnTo>
                    <a:pt x="14340" y="21"/>
                  </a:lnTo>
                  <a:lnTo>
                    <a:pt x="14219" y="61"/>
                  </a:lnTo>
                  <a:lnTo>
                    <a:pt x="14078" y="122"/>
                  </a:lnTo>
                  <a:lnTo>
                    <a:pt x="13937" y="222"/>
                  </a:lnTo>
                  <a:lnTo>
                    <a:pt x="13776" y="343"/>
                  </a:lnTo>
                  <a:lnTo>
                    <a:pt x="13634" y="485"/>
                  </a:lnTo>
                  <a:lnTo>
                    <a:pt x="13473" y="646"/>
                  </a:lnTo>
                  <a:lnTo>
                    <a:pt x="13312" y="848"/>
                  </a:lnTo>
                  <a:lnTo>
                    <a:pt x="13150" y="1070"/>
                  </a:lnTo>
                  <a:lnTo>
                    <a:pt x="12989" y="1312"/>
                  </a:lnTo>
                  <a:lnTo>
                    <a:pt x="12868" y="1513"/>
                  </a:lnTo>
                  <a:lnTo>
                    <a:pt x="12545" y="2058"/>
                  </a:lnTo>
                  <a:lnTo>
                    <a:pt x="12041" y="2865"/>
                  </a:lnTo>
                  <a:lnTo>
                    <a:pt x="11718" y="3349"/>
                  </a:lnTo>
                  <a:lnTo>
                    <a:pt x="11355" y="3853"/>
                  </a:lnTo>
                  <a:lnTo>
                    <a:pt x="10952" y="4377"/>
                  </a:lnTo>
                  <a:lnTo>
                    <a:pt x="10508" y="4942"/>
                  </a:lnTo>
                  <a:lnTo>
                    <a:pt x="10024" y="5487"/>
                  </a:lnTo>
                  <a:lnTo>
                    <a:pt x="9520" y="6031"/>
                  </a:lnTo>
                  <a:lnTo>
                    <a:pt x="8996" y="6555"/>
                  </a:lnTo>
                  <a:lnTo>
                    <a:pt x="8431" y="7039"/>
                  </a:lnTo>
                  <a:lnTo>
                    <a:pt x="8128" y="7282"/>
                  </a:lnTo>
                  <a:lnTo>
                    <a:pt x="7846" y="7503"/>
                  </a:lnTo>
                  <a:lnTo>
                    <a:pt x="7544" y="7725"/>
                  </a:lnTo>
                  <a:lnTo>
                    <a:pt x="7221" y="7907"/>
                  </a:lnTo>
                  <a:lnTo>
                    <a:pt x="6011" y="8653"/>
                  </a:lnTo>
                  <a:lnTo>
                    <a:pt x="4861" y="9339"/>
                  </a:lnTo>
                  <a:lnTo>
                    <a:pt x="4317" y="9661"/>
                  </a:lnTo>
                  <a:lnTo>
                    <a:pt x="3792" y="10004"/>
                  </a:lnTo>
                  <a:lnTo>
                    <a:pt x="3308" y="10347"/>
                  </a:lnTo>
                  <a:lnTo>
                    <a:pt x="2824" y="10690"/>
                  </a:lnTo>
                  <a:lnTo>
                    <a:pt x="2380" y="11033"/>
                  </a:lnTo>
                  <a:lnTo>
                    <a:pt x="1957" y="11396"/>
                  </a:lnTo>
                  <a:lnTo>
                    <a:pt x="1574" y="11779"/>
                  </a:lnTo>
                  <a:lnTo>
                    <a:pt x="1231" y="12182"/>
                  </a:lnTo>
                  <a:lnTo>
                    <a:pt x="908" y="12606"/>
                  </a:lnTo>
                  <a:lnTo>
                    <a:pt x="626" y="13050"/>
                  </a:lnTo>
                  <a:lnTo>
                    <a:pt x="505" y="13292"/>
                  </a:lnTo>
                  <a:lnTo>
                    <a:pt x="384" y="13534"/>
                  </a:lnTo>
                  <a:lnTo>
                    <a:pt x="283" y="13796"/>
                  </a:lnTo>
                  <a:lnTo>
                    <a:pt x="202" y="14058"/>
                  </a:lnTo>
                  <a:lnTo>
                    <a:pt x="121" y="14320"/>
                  </a:lnTo>
                  <a:lnTo>
                    <a:pt x="61" y="14562"/>
                  </a:lnTo>
                  <a:lnTo>
                    <a:pt x="21" y="14804"/>
                  </a:lnTo>
                  <a:lnTo>
                    <a:pt x="0" y="15026"/>
                  </a:lnTo>
                  <a:lnTo>
                    <a:pt x="0" y="15248"/>
                  </a:lnTo>
                  <a:lnTo>
                    <a:pt x="21" y="15470"/>
                  </a:lnTo>
                  <a:lnTo>
                    <a:pt x="61" y="15652"/>
                  </a:lnTo>
                  <a:lnTo>
                    <a:pt x="121" y="15853"/>
                  </a:lnTo>
                  <a:lnTo>
                    <a:pt x="182" y="16015"/>
                  </a:lnTo>
                  <a:lnTo>
                    <a:pt x="283" y="16176"/>
                  </a:lnTo>
                  <a:lnTo>
                    <a:pt x="384" y="16337"/>
                  </a:lnTo>
                  <a:lnTo>
                    <a:pt x="505" y="16458"/>
                  </a:lnTo>
                  <a:lnTo>
                    <a:pt x="646" y="16579"/>
                  </a:lnTo>
                  <a:lnTo>
                    <a:pt x="807" y="16700"/>
                  </a:lnTo>
                  <a:lnTo>
                    <a:pt x="989" y="16801"/>
                  </a:lnTo>
                  <a:lnTo>
                    <a:pt x="1170" y="16882"/>
                  </a:lnTo>
                  <a:lnTo>
                    <a:pt x="1372" y="16942"/>
                  </a:lnTo>
                  <a:lnTo>
                    <a:pt x="1574" y="17003"/>
                  </a:lnTo>
                  <a:lnTo>
                    <a:pt x="1816" y="17043"/>
                  </a:lnTo>
                  <a:lnTo>
                    <a:pt x="2037" y="17063"/>
                  </a:lnTo>
                  <a:lnTo>
                    <a:pt x="2562" y="17063"/>
                  </a:lnTo>
                  <a:lnTo>
                    <a:pt x="2844" y="17043"/>
                  </a:lnTo>
                  <a:lnTo>
                    <a:pt x="3127" y="17003"/>
                  </a:lnTo>
                  <a:lnTo>
                    <a:pt x="3429" y="16942"/>
                  </a:lnTo>
                  <a:lnTo>
                    <a:pt x="3732" y="16882"/>
                  </a:lnTo>
                  <a:lnTo>
                    <a:pt x="4054" y="16781"/>
                  </a:lnTo>
                  <a:lnTo>
                    <a:pt x="4377" y="16680"/>
                  </a:lnTo>
                  <a:lnTo>
                    <a:pt x="4720" y="16559"/>
                  </a:lnTo>
                  <a:lnTo>
                    <a:pt x="5063" y="16418"/>
                  </a:lnTo>
                  <a:lnTo>
                    <a:pt x="5406" y="16257"/>
                  </a:lnTo>
                  <a:lnTo>
                    <a:pt x="5769" y="16075"/>
                  </a:lnTo>
                  <a:lnTo>
                    <a:pt x="6132" y="15873"/>
                  </a:lnTo>
                  <a:lnTo>
                    <a:pt x="6495" y="15672"/>
                  </a:lnTo>
                  <a:lnTo>
                    <a:pt x="6858" y="15430"/>
                  </a:lnTo>
                  <a:lnTo>
                    <a:pt x="7241" y="15188"/>
                  </a:lnTo>
                  <a:lnTo>
                    <a:pt x="7604" y="14905"/>
                  </a:lnTo>
                  <a:lnTo>
                    <a:pt x="7967" y="14623"/>
                  </a:lnTo>
                  <a:lnTo>
                    <a:pt x="8693" y="14018"/>
                  </a:lnTo>
                  <a:lnTo>
                    <a:pt x="9419" y="13372"/>
                  </a:lnTo>
                  <a:lnTo>
                    <a:pt x="10105" y="12667"/>
                  </a:lnTo>
                  <a:lnTo>
                    <a:pt x="10791" y="11920"/>
                  </a:lnTo>
                  <a:lnTo>
                    <a:pt x="11436" y="11154"/>
                  </a:lnTo>
                  <a:lnTo>
                    <a:pt x="12061" y="10347"/>
                  </a:lnTo>
                  <a:lnTo>
                    <a:pt x="12646" y="9540"/>
                  </a:lnTo>
                  <a:lnTo>
                    <a:pt x="13171" y="8713"/>
                  </a:lnTo>
                  <a:lnTo>
                    <a:pt x="13655" y="7866"/>
                  </a:lnTo>
                  <a:lnTo>
                    <a:pt x="14098" y="7039"/>
                  </a:lnTo>
                  <a:lnTo>
                    <a:pt x="14300" y="6636"/>
                  </a:lnTo>
                  <a:lnTo>
                    <a:pt x="14482" y="6213"/>
                  </a:lnTo>
                  <a:lnTo>
                    <a:pt x="14643" y="5809"/>
                  </a:lnTo>
                  <a:lnTo>
                    <a:pt x="14784" y="5406"/>
                  </a:lnTo>
                  <a:lnTo>
                    <a:pt x="14925" y="5023"/>
                  </a:lnTo>
                  <a:lnTo>
                    <a:pt x="15026" y="4619"/>
                  </a:lnTo>
                  <a:lnTo>
                    <a:pt x="15208" y="3873"/>
                  </a:lnTo>
                  <a:lnTo>
                    <a:pt x="15329" y="3187"/>
                  </a:lnTo>
                  <a:lnTo>
                    <a:pt x="15409" y="2542"/>
                  </a:lnTo>
                  <a:lnTo>
                    <a:pt x="15429" y="1977"/>
                  </a:lnTo>
                  <a:lnTo>
                    <a:pt x="15409" y="1473"/>
                  </a:lnTo>
                  <a:lnTo>
                    <a:pt x="15369" y="1231"/>
                  </a:lnTo>
                  <a:lnTo>
                    <a:pt x="15349" y="1029"/>
                  </a:lnTo>
                  <a:lnTo>
                    <a:pt x="15288" y="828"/>
                  </a:lnTo>
                  <a:lnTo>
                    <a:pt x="15228" y="666"/>
                  </a:lnTo>
                  <a:lnTo>
                    <a:pt x="15167" y="505"/>
                  </a:lnTo>
                  <a:lnTo>
                    <a:pt x="15087" y="364"/>
                  </a:lnTo>
                  <a:lnTo>
                    <a:pt x="15006" y="243"/>
                  </a:lnTo>
                  <a:lnTo>
                    <a:pt x="14905" y="162"/>
                  </a:lnTo>
                  <a:lnTo>
                    <a:pt x="14804" y="81"/>
                  </a:lnTo>
                  <a:lnTo>
                    <a:pt x="14703" y="41"/>
                  </a:lnTo>
                  <a:lnTo>
                    <a:pt x="145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 rot="-5400000">
              <a:off x="5771957" y="2833325"/>
              <a:ext cx="1541059" cy="2433895"/>
            </a:xfrm>
            <a:custGeom>
              <a:avLst/>
              <a:gdLst/>
              <a:ahLst/>
              <a:cxnLst/>
              <a:rect l="l" t="t" r="r" b="b"/>
              <a:pathLst>
                <a:path w="18415" h="29084" extrusionOk="0">
                  <a:moveTo>
                    <a:pt x="17104" y="0"/>
                  </a:moveTo>
                  <a:lnTo>
                    <a:pt x="16539" y="41"/>
                  </a:lnTo>
                  <a:lnTo>
                    <a:pt x="15894" y="121"/>
                  </a:lnTo>
                  <a:lnTo>
                    <a:pt x="15168" y="262"/>
                  </a:lnTo>
                  <a:lnTo>
                    <a:pt x="14462" y="404"/>
                  </a:lnTo>
                  <a:lnTo>
                    <a:pt x="13756" y="565"/>
                  </a:lnTo>
                  <a:lnTo>
                    <a:pt x="13050" y="747"/>
                  </a:lnTo>
                  <a:lnTo>
                    <a:pt x="12344" y="948"/>
                  </a:lnTo>
                  <a:lnTo>
                    <a:pt x="11658" y="1170"/>
                  </a:lnTo>
                  <a:lnTo>
                    <a:pt x="10973" y="1392"/>
                  </a:lnTo>
                  <a:lnTo>
                    <a:pt x="10287" y="1654"/>
                  </a:lnTo>
                  <a:lnTo>
                    <a:pt x="9621" y="1936"/>
                  </a:lnTo>
                  <a:lnTo>
                    <a:pt x="8956" y="2239"/>
                  </a:lnTo>
                  <a:lnTo>
                    <a:pt x="8290" y="2562"/>
                  </a:lnTo>
                  <a:lnTo>
                    <a:pt x="7645" y="2905"/>
                  </a:lnTo>
                  <a:lnTo>
                    <a:pt x="6999" y="3247"/>
                  </a:lnTo>
                  <a:lnTo>
                    <a:pt x="6374" y="3631"/>
                  </a:lnTo>
                  <a:lnTo>
                    <a:pt x="5769" y="4014"/>
                  </a:lnTo>
                  <a:lnTo>
                    <a:pt x="5164" y="4437"/>
                  </a:lnTo>
                  <a:lnTo>
                    <a:pt x="4559" y="4861"/>
                  </a:lnTo>
                  <a:lnTo>
                    <a:pt x="4256" y="5103"/>
                  </a:lnTo>
                  <a:lnTo>
                    <a:pt x="3974" y="5365"/>
                  </a:lnTo>
                  <a:lnTo>
                    <a:pt x="3692" y="5627"/>
                  </a:lnTo>
                  <a:lnTo>
                    <a:pt x="3409" y="5910"/>
                  </a:lnTo>
                  <a:lnTo>
                    <a:pt x="3147" y="6212"/>
                  </a:lnTo>
                  <a:lnTo>
                    <a:pt x="2905" y="6515"/>
                  </a:lnTo>
                  <a:lnTo>
                    <a:pt x="2663" y="6837"/>
                  </a:lnTo>
                  <a:lnTo>
                    <a:pt x="2441" y="7160"/>
                  </a:lnTo>
                  <a:lnTo>
                    <a:pt x="2219" y="7503"/>
                  </a:lnTo>
                  <a:lnTo>
                    <a:pt x="2018" y="7846"/>
                  </a:lnTo>
                  <a:lnTo>
                    <a:pt x="1816" y="8189"/>
                  </a:lnTo>
                  <a:lnTo>
                    <a:pt x="1634" y="8552"/>
                  </a:lnTo>
                  <a:lnTo>
                    <a:pt x="1453" y="8915"/>
                  </a:lnTo>
                  <a:lnTo>
                    <a:pt x="1292" y="9298"/>
                  </a:lnTo>
                  <a:lnTo>
                    <a:pt x="989" y="10064"/>
                  </a:lnTo>
                  <a:lnTo>
                    <a:pt x="727" y="10851"/>
                  </a:lnTo>
                  <a:lnTo>
                    <a:pt x="525" y="11638"/>
                  </a:lnTo>
                  <a:lnTo>
                    <a:pt x="344" y="12444"/>
                  </a:lnTo>
                  <a:lnTo>
                    <a:pt x="202" y="13251"/>
                  </a:lnTo>
                  <a:lnTo>
                    <a:pt x="81" y="14038"/>
                  </a:lnTo>
                  <a:lnTo>
                    <a:pt x="21" y="14844"/>
                  </a:lnTo>
                  <a:lnTo>
                    <a:pt x="1" y="15631"/>
                  </a:lnTo>
                  <a:lnTo>
                    <a:pt x="1" y="16397"/>
                  </a:lnTo>
                  <a:lnTo>
                    <a:pt x="41" y="17164"/>
                  </a:lnTo>
                  <a:lnTo>
                    <a:pt x="102" y="17950"/>
                  </a:lnTo>
                  <a:lnTo>
                    <a:pt x="202" y="18717"/>
                  </a:lnTo>
                  <a:lnTo>
                    <a:pt x="344" y="19503"/>
                  </a:lnTo>
                  <a:lnTo>
                    <a:pt x="525" y="20250"/>
                  </a:lnTo>
                  <a:lnTo>
                    <a:pt x="727" y="21016"/>
                  </a:lnTo>
                  <a:lnTo>
                    <a:pt x="949" y="21762"/>
                  </a:lnTo>
                  <a:lnTo>
                    <a:pt x="1211" y="22509"/>
                  </a:lnTo>
                  <a:lnTo>
                    <a:pt x="1493" y="23235"/>
                  </a:lnTo>
                  <a:lnTo>
                    <a:pt x="1816" y="23961"/>
                  </a:lnTo>
                  <a:lnTo>
                    <a:pt x="2159" y="24667"/>
                  </a:lnTo>
                  <a:lnTo>
                    <a:pt x="2522" y="25352"/>
                  </a:lnTo>
                  <a:lnTo>
                    <a:pt x="2925" y="26038"/>
                  </a:lnTo>
                  <a:lnTo>
                    <a:pt x="3329" y="26704"/>
                  </a:lnTo>
                  <a:lnTo>
                    <a:pt x="3772" y="27349"/>
                  </a:lnTo>
                  <a:lnTo>
                    <a:pt x="4236" y="27994"/>
                  </a:lnTo>
                  <a:lnTo>
                    <a:pt x="4357" y="28136"/>
                  </a:lnTo>
                  <a:lnTo>
                    <a:pt x="4498" y="28277"/>
                  </a:lnTo>
                  <a:lnTo>
                    <a:pt x="4640" y="28418"/>
                  </a:lnTo>
                  <a:lnTo>
                    <a:pt x="4801" y="28539"/>
                  </a:lnTo>
                  <a:lnTo>
                    <a:pt x="4962" y="28640"/>
                  </a:lnTo>
                  <a:lnTo>
                    <a:pt x="5124" y="28741"/>
                  </a:lnTo>
                  <a:lnTo>
                    <a:pt x="5487" y="28902"/>
                  </a:lnTo>
                  <a:lnTo>
                    <a:pt x="5830" y="29003"/>
                  </a:lnTo>
                  <a:lnTo>
                    <a:pt x="6172" y="29063"/>
                  </a:lnTo>
                  <a:lnTo>
                    <a:pt x="6515" y="29083"/>
                  </a:lnTo>
                  <a:lnTo>
                    <a:pt x="6677" y="29063"/>
                  </a:lnTo>
                  <a:lnTo>
                    <a:pt x="6818" y="29043"/>
                  </a:lnTo>
                  <a:lnTo>
                    <a:pt x="6959" y="29023"/>
                  </a:lnTo>
                  <a:lnTo>
                    <a:pt x="7100" y="28983"/>
                  </a:lnTo>
                  <a:lnTo>
                    <a:pt x="7201" y="28922"/>
                  </a:lnTo>
                  <a:lnTo>
                    <a:pt x="7322" y="28862"/>
                  </a:lnTo>
                  <a:lnTo>
                    <a:pt x="7403" y="28781"/>
                  </a:lnTo>
                  <a:lnTo>
                    <a:pt x="7483" y="28700"/>
                  </a:lnTo>
                  <a:lnTo>
                    <a:pt x="7544" y="28599"/>
                  </a:lnTo>
                  <a:lnTo>
                    <a:pt x="7584" y="28478"/>
                  </a:lnTo>
                  <a:lnTo>
                    <a:pt x="7604" y="28357"/>
                  </a:lnTo>
                  <a:lnTo>
                    <a:pt x="7604" y="28216"/>
                  </a:lnTo>
                  <a:lnTo>
                    <a:pt x="7584" y="28075"/>
                  </a:lnTo>
                  <a:lnTo>
                    <a:pt x="7544" y="27934"/>
                  </a:lnTo>
                  <a:lnTo>
                    <a:pt x="7483" y="27752"/>
                  </a:lnTo>
                  <a:lnTo>
                    <a:pt x="7382" y="27591"/>
                  </a:lnTo>
                  <a:lnTo>
                    <a:pt x="7261" y="27389"/>
                  </a:lnTo>
                  <a:lnTo>
                    <a:pt x="7120" y="27188"/>
                  </a:lnTo>
                  <a:lnTo>
                    <a:pt x="6939" y="26966"/>
                  </a:lnTo>
                  <a:lnTo>
                    <a:pt x="6757" y="26704"/>
                  </a:lnTo>
                  <a:lnTo>
                    <a:pt x="6596" y="26421"/>
                  </a:lnTo>
                  <a:lnTo>
                    <a:pt x="6435" y="26119"/>
                  </a:lnTo>
                  <a:lnTo>
                    <a:pt x="6273" y="25796"/>
                  </a:lnTo>
                  <a:lnTo>
                    <a:pt x="6132" y="25453"/>
                  </a:lnTo>
                  <a:lnTo>
                    <a:pt x="5850" y="24747"/>
                  </a:lnTo>
                  <a:lnTo>
                    <a:pt x="5608" y="23961"/>
                  </a:lnTo>
                  <a:lnTo>
                    <a:pt x="5386" y="23134"/>
                  </a:lnTo>
                  <a:lnTo>
                    <a:pt x="5184" y="22266"/>
                  </a:lnTo>
                  <a:lnTo>
                    <a:pt x="5043" y="21359"/>
                  </a:lnTo>
                  <a:lnTo>
                    <a:pt x="4902" y="20431"/>
                  </a:lnTo>
                  <a:lnTo>
                    <a:pt x="4821" y="19483"/>
                  </a:lnTo>
                  <a:lnTo>
                    <a:pt x="4761" y="18515"/>
                  </a:lnTo>
                  <a:lnTo>
                    <a:pt x="4720" y="17547"/>
                  </a:lnTo>
                  <a:lnTo>
                    <a:pt x="4740" y="16599"/>
                  </a:lnTo>
                  <a:lnTo>
                    <a:pt x="4781" y="15651"/>
                  </a:lnTo>
                  <a:lnTo>
                    <a:pt x="4861" y="14723"/>
                  </a:lnTo>
                  <a:lnTo>
                    <a:pt x="4982" y="13816"/>
                  </a:lnTo>
                  <a:lnTo>
                    <a:pt x="5063" y="13372"/>
                  </a:lnTo>
                  <a:lnTo>
                    <a:pt x="5164" y="12928"/>
                  </a:lnTo>
                  <a:lnTo>
                    <a:pt x="5305" y="12505"/>
                  </a:lnTo>
                  <a:lnTo>
                    <a:pt x="5446" y="12081"/>
                  </a:lnTo>
                  <a:lnTo>
                    <a:pt x="5608" y="11658"/>
                  </a:lnTo>
                  <a:lnTo>
                    <a:pt x="5789" y="11234"/>
                  </a:lnTo>
                  <a:lnTo>
                    <a:pt x="5991" y="10811"/>
                  </a:lnTo>
                  <a:lnTo>
                    <a:pt x="6213" y="10387"/>
                  </a:lnTo>
                  <a:lnTo>
                    <a:pt x="6455" y="9984"/>
                  </a:lnTo>
                  <a:lnTo>
                    <a:pt x="6717" y="9580"/>
                  </a:lnTo>
                  <a:lnTo>
                    <a:pt x="6999" y="9177"/>
                  </a:lnTo>
                  <a:lnTo>
                    <a:pt x="7282" y="8794"/>
                  </a:lnTo>
                  <a:lnTo>
                    <a:pt x="7604" y="8390"/>
                  </a:lnTo>
                  <a:lnTo>
                    <a:pt x="7927" y="8007"/>
                  </a:lnTo>
                  <a:lnTo>
                    <a:pt x="8270" y="7644"/>
                  </a:lnTo>
                  <a:lnTo>
                    <a:pt x="8613" y="7261"/>
                  </a:lnTo>
                  <a:lnTo>
                    <a:pt x="8976" y="6898"/>
                  </a:lnTo>
                  <a:lnTo>
                    <a:pt x="9359" y="6535"/>
                  </a:lnTo>
                  <a:lnTo>
                    <a:pt x="9762" y="6192"/>
                  </a:lnTo>
                  <a:lnTo>
                    <a:pt x="10166" y="5829"/>
                  </a:lnTo>
                  <a:lnTo>
                    <a:pt x="10569" y="5486"/>
                  </a:lnTo>
                  <a:lnTo>
                    <a:pt x="11013" y="5163"/>
                  </a:lnTo>
                  <a:lnTo>
                    <a:pt x="11900" y="4518"/>
                  </a:lnTo>
                  <a:lnTo>
                    <a:pt x="12828" y="3893"/>
                  </a:lnTo>
                  <a:lnTo>
                    <a:pt x="13776" y="3308"/>
                  </a:lnTo>
                  <a:lnTo>
                    <a:pt x="14784" y="2743"/>
                  </a:lnTo>
                  <a:lnTo>
                    <a:pt x="15793" y="2219"/>
                  </a:lnTo>
                  <a:lnTo>
                    <a:pt x="16337" y="2017"/>
                  </a:lnTo>
                  <a:lnTo>
                    <a:pt x="16821" y="1795"/>
                  </a:lnTo>
                  <a:lnTo>
                    <a:pt x="17265" y="1594"/>
                  </a:lnTo>
                  <a:lnTo>
                    <a:pt x="17628" y="1372"/>
                  </a:lnTo>
                  <a:lnTo>
                    <a:pt x="17931" y="1150"/>
                  </a:lnTo>
                  <a:lnTo>
                    <a:pt x="18153" y="948"/>
                  </a:lnTo>
                  <a:lnTo>
                    <a:pt x="18253" y="847"/>
                  </a:lnTo>
                  <a:lnTo>
                    <a:pt x="18314" y="747"/>
                  </a:lnTo>
                  <a:lnTo>
                    <a:pt x="18374" y="646"/>
                  </a:lnTo>
                  <a:lnTo>
                    <a:pt x="18395" y="565"/>
                  </a:lnTo>
                  <a:lnTo>
                    <a:pt x="18415" y="464"/>
                  </a:lnTo>
                  <a:lnTo>
                    <a:pt x="18395" y="383"/>
                  </a:lnTo>
                  <a:lnTo>
                    <a:pt x="18374" y="323"/>
                  </a:lnTo>
                  <a:lnTo>
                    <a:pt x="18314" y="242"/>
                  </a:lnTo>
                  <a:lnTo>
                    <a:pt x="18253" y="182"/>
                  </a:lnTo>
                  <a:lnTo>
                    <a:pt x="18153" y="141"/>
                  </a:lnTo>
                  <a:lnTo>
                    <a:pt x="18032" y="81"/>
                  </a:lnTo>
                  <a:lnTo>
                    <a:pt x="17890" y="61"/>
                  </a:lnTo>
                  <a:lnTo>
                    <a:pt x="17729" y="20"/>
                  </a:lnTo>
                  <a:lnTo>
                    <a:pt x="175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" name="Google Shape;101;p3"/>
          <p:cNvSpPr txBox="1">
            <a:spLocks noGrp="1"/>
          </p:cNvSpPr>
          <p:nvPr>
            <p:ph type="title"/>
          </p:nvPr>
        </p:nvSpPr>
        <p:spPr>
          <a:xfrm>
            <a:off x="720000" y="2145750"/>
            <a:ext cx="4560300" cy="16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2" name="Google Shape;102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827150"/>
            <a:ext cx="1056900" cy="10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3" name="Google Shape;103;p3"/>
          <p:cNvSpPr txBox="1">
            <a:spLocks noGrp="1"/>
          </p:cNvSpPr>
          <p:nvPr>
            <p:ph type="subTitle" idx="1"/>
          </p:nvPr>
        </p:nvSpPr>
        <p:spPr>
          <a:xfrm>
            <a:off x="720000" y="3755325"/>
            <a:ext cx="2556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04" name="Google Shape;104;p3"/>
          <p:cNvGrpSpPr/>
          <p:nvPr/>
        </p:nvGrpSpPr>
        <p:grpSpPr>
          <a:xfrm rot="-5400000" flipH="1">
            <a:off x="574720" y="-584584"/>
            <a:ext cx="1175451" cy="2324553"/>
            <a:chOff x="961675" y="1958725"/>
            <a:chExt cx="563225" cy="1113825"/>
          </a:xfrm>
        </p:grpSpPr>
        <p:sp>
          <p:nvSpPr>
            <p:cNvPr id="105" name="Google Shape;105;p3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" name="Google Shape;107;p3"/>
          <p:cNvGrpSpPr/>
          <p:nvPr/>
        </p:nvGrpSpPr>
        <p:grpSpPr>
          <a:xfrm rot="5400000" flipH="1">
            <a:off x="-924680" y="2091609"/>
            <a:ext cx="5719701" cy="4411139"/>
            <a:chOff x="1569550" y="795179"/>
            <a:chExt cx="6519663" cy="3469513"/>
          </a:xfrm>
        </p:grpSpPr>
        <p:sp>
          <p:nvSpPr>
            <p:cNvPr id="108" name="Google Shape;108;p3"/>
            <p:cNvSpPr/>
            <p:nvPr/>
          </p:nvSpPr>
          <p:spPr>
            <a:xfrm rot="6334360">
              <a:off x="5988775" y="729157"/>
              <a:ext cx="242061" cy="765883"/>
            </a:xfrm>
            <a:custGeom>
              <a:avLst/>
              <a:gdLst/>
              <a:ahLst/>
              <a:cxnLst/>
              <a:rect l="l" t="t" r="r" b="b"/>
              <a:pathLst>
                <a:path w="4660" h="12546" extrusionOk="0">
                  <a:moveTo>
                    <a:pt x="2985" y="0"/>
                  </a:moveTo>
                  <a:lnTo>
                    <a:pt x="2824" y="21"/>
                  </a:lnTo>
                  <a:lnTo>
                    <a:pt x="2642" y="61"/>
                  </a:lnTo>
                  <a:lnTo>
                    <a:pt x="2481" y="101"/>
                  </a:lnTo>
                  <a:lnTo>
                    <a:pt x="2320" y="162"/>
                  </a:lnTo>
                  <a:lnTo>
                    <a:pt x="2158" y="242"/>
                  </a:lnTo>
                  <a:lnTo>
                    <a:pt x="2017" y="323"/>
                  </a:lnTo>
                  <a:lnTo>
                    <a:pt x="1896" y="404"/>
                  </a:lnTo>
                  <a:lnTo>
                    <a:pt x="1775" y="505"/>
                  </a:lnTo>
                  <a:lnTo>
                    <a:pt x="1634" y="646"/>
                  </a:lnTo>
                  <a:lnTo>
                    <a:pt x="1493" y="787"/>
                  </a:lnTo>
                  <a:lnTo>
                    <a:pt x="1251" y="1110"/>
                  </a:lnTo>
                  <a:lnTo>
                    <a:pt x="1049" y="1473"/>
                  </a:lnTo>
                  <a:lnTo>
                    <a:pt x="847" y="1856"/>
                  </a:lnTo>
                  <a:lnTo>
                    <a:pt x="686" y="2259"/>
                  </a:lnTo>
                  <a:lnTo>
                    <a:pt x="525" y="2642"/>
                  </a:lnTo>
                  <a:lnTo>
                    <a:pt x="404" y="3046"/>
                  </a:lnTo>
                  <a:lnTo>
                    <a:pt x="303" y="3409"/>
                  </a:lnTo>
                  <a:lnTo>
                    <a:pt x="182" y="3893"/>
                  </a:lnTo>
                  <a:lnTo>
                    <a:pt x="101" y="4397"/>
                  </a:lnTo>
                  <a:lnTo>
                    <a:pt x="41" y="4901"/>
                  </a:lnTo>
                  <a:lnTo>
                    <a:pt x="0" y="5426"/>
                  </a:lnTo>
                  <a:lnTo>
                    <a:pt x="0" y="5970"/>
                  </a:lnTo>
                  <a:lnTo>
                    <a:pt x="21" y="6495"/>
                  </a:lnTo>
                  <a:lnTo>
                    <a:pt x="61" y="7039"/>
                  </a:lnTo>
                  <a:lnTo>
                    <a:pt x="142" y="7564"/>
                  </a:lnTo>
                  <a:lnTo>
                    <a:pt x="242" y="8108"/>
                  </a:lnTo>
                  <a:lnTo>
                    <a:pt x="384" y="8612"/>
                  </a:lnTo>
                  <a:lnTo>
                    <a:pt x="545" y="9137"/>
                  </a:lnTo>
                  <a:lnTo>
                    <a:pt x="726" y="9621"/>
                  </a:lnTo>
                  <a:lnTo>
                    <a:pt x="948" y="10105"/>
                  </a:lnTo>
                  <a:lnTo>
                    <a:pt x="1190" y="10569"/>
                  </a:lnTo>
                  <a:lnTo>
                    <a:pt x="1453" y="10992"/>
                  </a:lnTo>
                  <a:lnTo>
                    <a:pt x="1755" y="11396"/>
                  </a:lnTo>
                  <a:lnTo>
                    <a:pt x="1957" y="11638"/>
                  </a:lnTo>
                  <a:lnTo>
                    <a:pt x="2179" y="11860"/>
                  </a:lnTo>
                  <a:lnTo>
                    <a:pt x="2441" y="12041"/>
                  </a:lnTo>
                  <a:lnTo>
                    <a:pt x="2703" y="12223"/>
                  </a:lnTo>
                  <a:lnTo>
                    <a:pt x="2965" y="12364"/>
                  </a:lnTo>
                  <a:lnTo>
                    <a:pt x="3227" y="12465"/>
                  </a:lnTo>
                  <a:lnTo>
                    <a:pt x="3510" y="12525"/>
                  </a:lnTo>
                  <a:lnTo>
                    <a:pt x="3752" y="12545"/>
                  </a:lnTo>
                  <a:lnTo>
                    <a:pt x="3994" y="12525"/>
                  </a:lnTo>
                  <a:lnTo>
                    <a:pt x="4095" y="12505"/>
                  </a:lnTo>
                  <a:lnTo>
                    <a:pt x="4195" y="12465"/>
                  </a:lnTo>
                  <a:lnTo>
                    <a:pt x="4276" y="12424"/>
                  </a:lnTo>
                  <a:lnTo>
                    <a:pt x="4377" y="12344"/>
                  </a:lnTo>
                  <a:lnTo>
                    <a:pt x="4437" y="12283"/>
                  </a:lnTo>
                  <a:lnTo>
                    <a:pt x="4498" y="12182"/>
                  </a:lnTo>
                  <a:lnTo>
                    <a:pt x="4558" y="12081"/>
                  </a:lnTo>
                  <a:lnTo>
                    <a:pt x="4599" y="11960"/>
                  </a:lnTo>
                  <a:lnTo>
                    <a:pt x="4639" y="11819"/>
                  </a:lnTo>
                  <a:lnTo>
                    <a:pt x="4639" y="11658"/>
                  </a:lnTo>
                  <a:lnTo>
                    <a:pt x="4659" y="11496"/>
                  </a:lnTo>
                  <a:lnTo>
                    <a:pt x="4639" y="11315"/>
                  </a:lnTo>
                  <a:lnTo>
                    <a:pt x="4619" y="11113"/>
                  </a:lnTo>
                  <a:lnTo>
                    <a:pt x="4558" y="10891"/>
                  </a:lnTo>
                  <a:lnTo>
                    <a:pt x="4377" y="10629"/>
                  </a:lnTo>
                  <a:lnTo>
                    <a:pt x="4216" y="10367"/>
                  </a:lnTo>
                  <a:lnTo>
                    <a:pt x="4054" y="10105"/>
                  </a:lnTo>
                  <a:lnTo>
                    <a:pt x="3913" y="9822"/>
                  </a:lnTo>
                  <a:lnTo>
                    <a:pt x="3792" y="9540"/>
                  </a:lnTo>
                  <a:lnTo>
                    <a:pt x="3671" y="9258"/>
                  </a:lnTo>
                  <a:lnTo>
                    <a:pt x="3550" y="8955"/>
                  </a:lnTo>
                  <a:lnTo>
                    <a:pt x="3449" y="8653"/>
                  </a:lnTo>
                  <a:lnTo>
                    <a:pt x="3288" y="8027"/>
                  </a:lnTo>
                  <a:lnTo>
                    <a:pt x="3167" y="7402"/>
                  </a:lnTo>
                  <a:lnTo>
                    <a:pt x="3086" y="6777"/>
                  </a:lnTo>
                  <a:lnTo>
                    <a:pt x="3066" y="6132"/>
                  </a:lnTo>
                  <a:lnTo>
                    <a:pt x="3046" y="5769"/>
                  </a:lnTo>
                  <a:lnTo>
                    <a:pt x="3066" y="5406"/>
                  </a:lnTo>
                  <a:lnTo>
                    <a:pt x="3086" y="5043"/>
                  </a:lnTo>
                  <a:lnTo>
                    <a:pt x="3106" y="4679"/>
                  </a:lnTo>
                  <a:lnTo>
                    <a:pt x="3147" y="4437"/>
                  </a:lnTo>
                  <a:lnTo>
                    <a:pt x="3187" y="4175"/>
                  </a:lnTo>
                  <a:lnTo>
                    <a:pt x="3348" y="3691"/>
                  </a:lnTo>
                  <a:lnTo>
                    <a:pt x="3530" y="3187"/>
                  </a:lnTo>
                  <a:lnTo>
                    <a:pt x="3711" y="2703"/>
                  </a:lnTo>
                  <a:lnTo>
                    <a:pt x="3873" y="2199"/>
                  </a:lnTo>
                  <a:lnTo>
                    <a:pt x="3933" y="1957"/>
                  </a:lnTo>
                  <a:lnTo>
                    <a:pt x="3974" y="1695"/>
                  </a:lnTo>
                  <a:lnTo>
                    <a:pt x="4014" y="1452"/>
                  </a:lnTo>
                  <a:lnTo>
                    <a:pt x="4014" y="1190"/>
                  </a:lnTo>
                  <a:lnTo>
                    <a:pt x="3994" y="948"/>
                  </a:lnTo>
                  <a:lnTo>
                    <a:pt x="3953" y="686"/>
                  </a:lnTo>
                  <a:lnTo>
                    <a:pt x="3893" y="505"/>
                  </a:lnTo>
                  <a:lnTo>
                    <a:pt x="3812" y="363"/>
                  </a:lnTo>
                  <a:lnTo>
                    <a:pt x="3711" y="242"/>
                  </a:lnTo>
                  <a:lnTo>
                    <a:pt x="3590" y="142"/>
                  </a:lnTo>
                  <a:lnTo>
                    <a:pt x="3449" y="81"/>
                  </a:lnTo>
                  <a:lnTo>
                    <a:pt x="3308" y="21"/>
                  </a:lnTo>
                  <a:lnTo>
                    <a:pt x="31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9" name="Google Shape;109;p3"/>
            <p:cNvGrpSpPr/>
            <p:nvPr/>
          </p:nvGrpSpPr>
          <p:grpSpPr>
            <a:xfrm>
              <a:off x="1569550" y="795179"/>
              <a:ext cx="6519663" cy="3469513"/>
              <a:chOff x="6012925" y="3010525"/>
              <a:chExt cx="1512718" cy="964075"/>
            </a:xfrm>
          </p:grpSpPr>
          <p:sp>
            <p:nvSpPr>
              <p:cNvPr id="110" name="Google Shape;110;p3"/>
              <p:cNvSpPr/>
              <p:nvPr/>
            </p:nvSpPr>
            <p:spPr>
              <a:xfrm>
                <a:off x="6057275" y="3010525"/>
                <a:ext cx="1324600" cy="885925"/>
              </a:xfrm>
              <a:custGeom>
                <a:avLst/>
                <a:gdLst/>
                <a:ahLst/>
                <a:cxnLst/>
                <a:rect l="l" t="t" r="r" b="b"/>
                <a:pathLst>
                  <a:path w="52984" h="35437" extrusionOk="0">
                    <a:moveTo>
                      <a:pt x="38866" y="0"/>
                    </a:moveTo>
                    <a:lnTo>
                      <a:pt x="38261" y="20"/>
                    </a:lnTo>
                    <a:lnTo>
                      <a:pt x="37656" y="81"/>
                    </a:lnTo>
                    <a:lnTo>
                      <a:pt x="37071" y="182"/>
                    </a:lnTo>
                    <a:lnTo>
                      <a:pt x="36466" y="323"/>
                    </a:lnTo>
                    <a:lnTo>
                      <a:pt x="35861" y="525"/>
                    </a:lnTo>
                    <a:lnTo>
                      <a:pt x="35276" y="767"/>
                    </a:lnTo>
                    <a:lnTo>
                      <a:pt x="34691" y="1089"/>
                    </a:lnTo>
                    <a:lnTo>
                      <a:pt x="34146" y="1412"/>
                    </a:lnTo>
                    <a:lnTo>
                      <a:pt x="33602" y="1694"/>
                    </a:lnTo>
                    <a:lnTo>
                      <a:pt x="33057" y="1936"/>
                    </a:lnTo>
                    <a:lnTo>
                      <a:pt x="32553" y="2158"/>
                    </a:lnTo>
                    <a:lnTo>
                      <a:pt x="32029" y="2360"/>
                    </a:lnTo>
                    <a:lnTo>
                      <a:pt x="31525" y="2541"/>
                    </a:lnTo>
                    <a:lnTo>
                      <a:pt x="31040" y="2683"/>
                    </a:lnTo>
                    <a:lnTo>
                      <a:pt x="30536" y="2804"/>
                    </a:lnTo>
                    <a:lnTo>
                      <a:pt x="30052" y="2904"/>
                    </a:lnTo>
                    <a:lnTo>
                      <a:pt x="29568" y="2985"/>
                    </a:lnTo>
                    <a:lnTo>
                      <a:pt x="29084" y="3046"/>
                    </a:lnTo>
                    <a:lnTo>
                      <a:pt x="28600" y="3086"/>
                    </a:lnTo>
                    <a:lnTo>
                      <a:pt x="28116" y="3126"/>
                    </a:lnTo>
                    <a:lnTo>
                      <a:pt x="27148" y="3126"/>
                    </a:lnTo>
                    <a:lnTo>
                      <a:pt x="26644" y="3106"/>
                    </a:lnTo>
                    <a:lnTo>
                      <a:pt x="26139" y="3066"/>
                    </a:lnTo>
                    <a:lnTo>
                      <a:pt x="25091" y="2945"/>
                    </a:lnTo>
                    <a:lnTo>
                      <a:pt x="24022" y="2804"/>
                    </a:lnTo>
                    <a:lnTo>
                      <a:pt x="22872" y="2622"/>
                    </a:lnTo>
                    <a:lnTo>
                      <a:pt x="20371" y="2199"/>
                    </a:lnTo>
                    <a:lnTo>
                      <a:pt x="19000" y="1957"/>
                    </a:lnTo>
                    <a:lnTo>
                      <a:pt x="17507" y="1735"/>
                    </a:lnTo>
                    <a:lnTo>
                      <a:pt x="16741" y="1654"/>
                    </a:lnTo>
                    <a:lnTo>
                      <a:pt x="15974" y="1594"/>
                    </a:lnTo>
                    <a:lnTo>
                      <a:pt x="15208" y="1594"/>
                    </a:lnTo>
                    <a:lnTo>
                      <a:pt x="14442" y="1634"/>
                    </a:lnTo>
                    <a:lnTo>
                      <a:pt x="13675" y="1694"/>
                    </a:lnTo>
                    <a:lnTo>
                      <a:pt x="12929" y="1815"/>
                    </a:lnTo>
                    <a:lnTo>
                      <a:pt x="12183" y="1957"/>
                    </a:lnTo>
                    <a:lnTo>
                      <a:pt x="11437" y="2158"/>
                    </a:lnTo>
                    <a:lnTo>
                      <a:pt x="10710" y="2380"/>
                    </a:lnTo>
                    <a:lnTo>
                      <a:pt x="10005" y="2642"/>
                    </a:lnTo>
                    <a:lnTo>
                      <a:pt x="9299" y="2945"/>
                    </a:lnTo>
                    <a:lnTo>
                      <a:pt x="8613" y="3288"/>
                    </a:lnTo>
                    <a:lnTo>
                      <a:pt x="7947" y="3651"/>
                    </a:lnTo>
                    <a:lnTo>
                      <a:pt x="7302" y="4054"/>
                    </a:lnTo>
                    <a:lnTo>
                      <a:pt x="6657" y="4498"/>
                    </a:lnTo>
                    <a:lnTo>
                      <a:pt x="6051" y="4962"/>
                    </a:lnTo>
                    <a:lnTo>
                      <a:pt x="5446" y="5466"/>
                    </a:lnTo>
                    <a:lnTo>
                      <a:pt x="4882" y="6010"/>
                    </a:lnTo>
                    <a:lnTo>
                      <a:pt x="4337" y="6575"/>
                    </a:lnTo>
                    <a:lnTo>
                      <a:pt x="3813" y="7180"/>
                    </a:lnTo>
                    <a:lnTo>
                      <a:pt x="3329" y="7805"/>
                    </a:lnTo>
                    <a:lnTo>
                      <a:pt x="2865" y="8471"/>
                    </a:lnTo>
                    <a:lnTo>
                      <a:pt x="2441" y="9157"/>
                    </a:lnTo>
                    <a:lnTo>
                      <a:pt x="2038" y="9883"/>
                    </a:lnTo>
                    <a:lnTo>
                      <a:pt x="1675" y="10629"/>
                    </a:lnTo>
                    <a:lnTo>
                      <a:pt x="1332" y="11416"/>
                    </a:lnTo>
                    <a:lnTo>
                      <a:pt x="1050" y="12202"/>
                    </a:lnTo>
                    <a:lnTo>
                      <a:pt x="787" y="13049"/>
                    </a:lnTo>
                    <a:lnTo>
                      <a:pt x="566" y="13896"/>
                    </a:lnTo>
                    <a:lnTo>
                      <a:pt x="384" y="14784"/>
                    </a:lnTo>
                    <a:lnTo>
                      <a:pt x="243" y="15691"/>
                    </a:lnTo>
                    <a:lnTo>
                      <a:pt x="142" y="16619"/>
                    </a:lnTo>
                    <a:lnTo>
                      <a:pt x="82" y="17547"/>
                    </a:lnTo>
                    <a:lnTo>
                      <a:pt x="41" y="18434"/>
                    </a:lnTo>
                    <a:lnTo>
                      <a:pt x="21" y="19302"/>
                    </a:lnTo>
                    <a:lnTo>
                      <a:pt x="1" y="20129"/>
                    </a:lnTo>
                    <a:lnTo>
                      <a:pt x="21" y="20915"/>
                    </a:lnTo>
                    <a:lnTo>
                      <a:pt x="61" y="21682"/>
                    </a:lnTo>
                    <a:lnTo>
                      <a:pt x="122" y="22408"/>
                    </a:lnTo>
                    <a:lnTo>
                      <a:pt x="203" y="23113"/>
                    </a:lnTo>
                    <a:lnTo>
                      <a:pt x="324" y="23799"/>
                    </a:lnTo>
                    <a:lnTo>
                      <a:pt x="465" y="24465"/>
                    </a:lnTo>
                    <a:lnTo>
                      <a:pt x="646" y="25090"/>
                    </a:lnTo>
                    <a:lnTo>
                      <a:pt x="848" y="25675"/>
                    </a:lnTo>
                    <a:lnTo>
                      <a:pt x="1070" y="26260"/>
                    </a:lnTo>
                    <a:lnTo>
                      <a:pt x="1332" y="26804"/>
                    </a:lnTo>
                    <a:lnTo>
                      <a:pt x="1635" y="27349"/>
                    </a:lnTo>
                    <a:lnTo>
                      <a:pt x="1977" y="27853"/>
                    </a:lnTo>
                    <a:lnTo>
                      <a:pt x="2340" y="28337"/>
                    </a:lnTo>
                    <a:lnTo>
                      <a:pt x="2744" y="28801"/>
                    </a:lnTo>
                    <a:lnTo>
                      <a:pt x="3208" y="29265"/>
                    </a:lnTo>
                    <a:lnTo>
                      <a:pt x="3692" y="29688"/>
                    </a:lnTo>
                    <a:lnTo>
                      <a:pt x="4216" y="30092"/>
                    </a:lnTo>
                    <a:lnTo>
                      <a:pt x="4781" y="30495"/>
                    </a:lnTo>
                    <a:lnTo>
                      <a:pt x="5406" y="30878"/>
                    </a:lnTo>
                    <a:lnTo>
                      <a:pt x="6072" y="31241"/>
                    </a:lnTo>
                    <a:lnTo>
                      <a:pt x="6757" y="31584"/>
                    </a:lnTo>
                    <a:lnTo>
                      <a:pt x="7524" y="31927"/>
                    </a:lnTo>
                    <a:lnTo>
                      <a:pt x="8331" y="32250"/>
                    </a:lnTo>
                    <a:lnTo>
                      <a:pt x="9178" y="32552"/>
                    </a:lnTo>
                    <a:lnTo>
                      <a:pt x="10085" y="32855"/>
                    </a:lnTo>
                    <a:lnTo>
                      <a:pt x="11033" y="33157"/>
                    </a:lnTo>
                    <a:lnTo>
                      <a:pt x="12042" y="33440"/>
                    </a:lnTo>
                    <a:lnTo>
                      <a:pt x="13111" y="33702"/>
                    </a:lnTo>
                    <a:lnTo>
                      <a:pt x="14200" y="33964"/>
                    </a:lnTo>
                    <a:lnTo>
                      <a:pt x="15309" y="34206"/>
                    </a:lnTo>
                    <a:lnTo>
                      <a:pt x="16438" y="34408"/>
                    </a:lnTo>
                    <a:lnTo>
                      <a:pt x="17568" y="34610"/>
                    </a:lnTo>
                    <a:lnTo>
                      <a:pt x="18697" y="34771"/>
                    </a:lnTo>
                    <a:lnTo>
                      <a:pt x="19847" y="34932"/>
                    </a:lnTo>
                    <a:lnTo>
                      <a:pt x="21017" y="35053"/>
                    </a:lnTo>
                    <a:lnTo>
                      <a:pt x="22166" y="35174"/>
                    </a:lnTo>
                    <a:lnTo>
                      <a:pt x="23316" y="35255"/>
                    </a:lnTo>
                    <a:lnTo>
                      <a:pt x="24486" y="35336"/>
                    </a:lnTo>
                    <a:lnTo>
                      <a:pt x="25635" y="35396"/>
                    </a:lnTo>
                    <a:lnTo>
                      <a:pt x="26785" y="35416"/>
                    </a:lnTo>
                    <a:lnTo>
                      <a:pt x="27935" y="35437"/>
                    </a:lnTo>
                    <a:lnTo>
                      <a:pt x="29064" y="35437"/>
                    </a:lnTo>
                    <a:lnTo>
                      <a:pt x="30193" y="35416"/>
                    </a:lnTo>
                    <a:lnTo>
                      <a:pt x="31323" y="35376"/>
                    </a:lnTo>
                    <a:lnTo>
                      <a:pt x="32432" y="35316"/>
                    </a:lnTo>
                    <a:lnTo>
                      <a:pt x="33521" y="35255"/>
                    </a:lnTo>
                    <a:lnTo>
                      <a:pt x="34610" y="35154"/>
                    </a:lnTo>
                    <a:lnTo>
                      <a:pt x="35659" y="35053"/>
                    </a:lnTo>
                    <a:lnTo>
                      <a:pt x="36708" y="34932"/>
                    </a:lnTo>
                    <a:lnTo>
                      <a:pt x="37716" y="34811"/>
                    </a:lnTo>
                    <a:lnTo>
                      <a:pt x="38725" y="34650"/>
                    </a:lnTo>
                    <a:lnTo>
                      <a:pt x="39693" y="34489"/>
                    </a:lnTo>
                    <a:lnTo>
                      <a:pt x="40641" y="34307"/>
                    </a:lnTo>
                    <a:lnTo>
                      <a:pt x="41569" y="34105"/>
                    </a:lnTo>
                    <a:lnTo>
                      <a:pt x="42456" y="33904"/>
                    </a:lnTo>
                    <a:lnTo>
                      <a:pt x="43303" y="33682"/>
                    </a:lnTo>
                    <a:lnTo>
                      <a:pt x="44130" y="33460"/>
                    </a:lnTo>
                    <a:lnTo>
                      <a:pt x="44917" y="33198"/>
                    </a:lnTo>
                    <a:lnTo>
                      <a:pt x="45683" y="32936"/>
                    </a:lnTo>
                    <a:lnTo>
                      <a:pt x="46389" y="32673"/>
                    </a:lnTo>
                    <a:lnTo>
                      <a:pt x="46732" y="32532"/>
                    </a:lnTo>
                    <a:lnTo>
                      <a:pt x="47075" y="32371"/>
                    </a:lnTo>
                    <a:lnTo>
                      <a:pt x="47397" y="32210"/>
                    </a:lnTo>
                    <a:lnTo>
                      <a:pt x="47700" y="32048"/>
                    </a:lnTo>
                    <a:lnTo>
                      <a:pt x="48002" y="31867"/>
                    </a:lnTo>
                    <a:lnTo>
                      <a:pt x="48305" y="31685"/>
                    </a:lnTo>
                    <a:lnTo>
                      <a:pt x="48849" y="31282"/>
                    </a:lnTo>
                    <a:lnTo>
                      <a:pt x="49374" y="30858"/>
                    </a:lnTo>
                    <a:lnTo>
                      <a:pt x="49858" y="30415"/>
                    </a:lnTo>
                    <a:lnTo>
                      <a:pt x="50281" y="29930"/>
                    </a:lnTo>
                    <a:lnTo>
                      <a:pt x="50705" y="29406"/>
                    </a:lnTo>
                    <a:lnTo>
                      <a:pt x="51068" y="28882"/>
                    </a:lnTo>
                    <a:lnTo>
                      <a:pt x="51391" y="28317"/>
                    </a:lnTo>
                    <a:lnTo>
                      <a:pt x="51693" y="27732"/>
                    </a:lnTo>
                    <a:lnTo>
                      <a:pt x="51976" y="27107"/>
                    </a:lnTo>
                    <a:lnTo>
                      <a:pt x="52197" y="26482"/>
                    </a:lnTo>
                    <a:lnTo>
                      <a:pt x="52399" y="25836"/>
                    </a:lnTo>
                    <a:lnTo>
                      <a:pt x="52581" y="25171"/>
                    </a:lnTo>
                    <a:lnTo>
                      <a:pt x="52722" y="24485"/>
                    </a:lnTo>
                    <a:lnTo>
                      <a:pt x="52823" y="23779"/>
                    </a:lnTo>
                    <a:lnTo>
                      <a:pt x="52903" y="23053"/>
                    </a:lnTo>
                    <a:lnTo>
                      <a:pt x="52964" y="22327"/>
                    </a:lnTo>
                    <a:lnTo>
                      <a:pt x="52984" y="21581"/>
                    </a:lnTo>
                    <a:lnTo>
                      <a:pt x="52984" y="20814"/>
                    </a:lnTo>
                    <a:lnTo>
                      <a:pt x="52964" y="20048"/>
                    </a:lnTo>
                    <a:lnTo>
                      <a:pt x="52903" y="19261"/>
                    </a:lnTo>
                    <a:lnTo>
                      <a:pt x="52823" y="18475"/>
                    </a:lnTo>
                    <a:lnTo>
                      <a:pt x="52722" y="17688"/>
                    </a:lnTo>
                    <a:lnTo>
                      <a:pt x="52601" y="16881"/>
                    </a:lnTo>
                    <a:lnTo>
                      <a:pt x="52460" y="16075"/>
                    </a:lnTo>
                    <a:lnTo>
                      <a:pt x="52278" y="15268"/>
                    </a:lnTo>
                    <a:lnTo>
                      <a:pt x="52097" y="14461"/>
                    </a:lnTo>
                    <a:lnTo>
                      <a:pt x="51895" y="13634"/>
                    </a:lnTo>
                    <a:lnTo>
                      <a:pt x="51653" y="12827"/>
                    </a:lnTo>
                    <a:lnTo>
                      <a:pt x="51411" y="12001"/>
                    </a:lnTo>
                    <a:lnTo>
                      <a:pt x="51149" y="11214"/>
                    </a:lnTo>
                    <a:lnTo>
                      <a:pt x="50846" y="10427"/>
                    </a:lnTo>
                    <a:lnTo>
                      <a:pt x="50523" y="9661"/>
                    </a:lnTo>
                    <a:lnTo>
                      <a:pt x="50181" y="8915"/>
                    </a:lnTo>
                    <a:lnTo>
                      <a:pt x="49818" y="8209"/>
                    </a:lnTo>
                    <a:lnTo>
                      <a:pt x="49434" y="7503"/>
                    </a:lnTo>
                    <a:lnTo>
                      <a:pt x="49031" y="6837"/>
                    </a:lnTo>
                    <a:lnTo>
                      <a:pt x="48607" y="6192"/>
                    </a:lnTo>
                    <a:lnTo>
                      <a:pt x="48184" y="5567"/>
                    </a:lnTo>
                    <a:lnTo>
                      <a:pt x="47720" y="4982"/>
                    </a:lnTo>
                    <a:lnTo>
                      <a:pt x="47256" y="4417"/>
                    </a:lnTo>
                    <a:lnTo>
                      <a:pt x="46752" y="3893"/>
                    </a:lnTo>
                    <a:lnTo>
                      <a:pt x="46268" y="3389"/>
                    </a:lnTo>
                    <a:lnTo>
                      <a:pt x="45743" y="2925"/>
                    </a:lnTo>
                    <a:lnTo>
                      <a:pt x="45219" y="2481"/>
                    </a:lnTo>
                    <a:lnTo>
                      <a:pt x="44675" y="2078"/>
                    </a:lnTo>
                    <a:lnTo>
                      <a:pt x="44130" y="1694"/>
                    </a:lnTo>
                    <a:lnTo>
                      <a:pt x="43565" y="1351"/>
                    </a:lnTo>
                    <a:lnTo>
                      <a:pt x="43001" y="1049"/>
                    </a:lnTo>
                    <a:lnTo>
                      <a:pt x="42436" y="787"/>
                    </a:lnTo>
                    <a:lnTo>
                      <a:pt x="41851" y="565"/>
                    </a:lnTo>
                    <a:lnTo>
                      <a:pt x="41266" y="363"/>
                    </a:lnTo>
                    <a:lnTo>
                      <a:pt x="40661" y="222"/>
                    </a:lnTo>
                    <a:lnTo>
                      <a:pt x="40076" y="101"/>
                    </a:lnTo>
                    <a:lnTo>
                      <a:pt x="39471" y="41"/>
                    </a:lnTo>
                    <a:lnTo>
                      <a:pt x="3886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3"/>
              <p:cNvSpPr/>
              <p:nvPr/>
            </p:nvSpPr>
            <p:spPr>
              <a:xfrm>
                <a:off x="6116275" y="3023125"/>
                <a:ext cx="172475" cy="132125"/>
              </a:xfrm>
              <a:custGeom>
                <a:avLst/>
                <a:gdLst/>
                <a:ahLst/>
                <a:cxnLst/>
                <a:rect l="l" t="t" r="r" b="b"/>
                <a:pathLst>
                  <a:path w="6899" h="5285" extrusionOk="0">
                    <a:moveTo>
                      <a:pt x="5386" y="0"/>
                    </a:moveTo>
                    <a:lnTo>
                      <a:pt x="5063" y="21"/>
                    </a:lnTo>
                    <a:lnTo>
                      <a:pt x="4720" y="81"/>
                    </a:lnTo>
                    <a:lnTo>
                      <a:pt x="4357" y="162"/>
                    </a:lnTo>
                    <a:lnTo>
                      <a:pt x="3974" y="283"/>
                    </a:lnTo>
                    <a:lnTo>
                      <a:pt x="3591" y="444"/>
                    </a:lnTo>
                    <a:lnTo>
                      <a:pt x="3207" y="626"/>
                    </a:lnTo>
                    <a:lnTo>
                      <a:pt x="2804" y="827"/>
                    </a:lnTo>
                    <a:lnTo>
                      <a:pt x="2401" y="1090"/>
                    </a:lnTo>
                    <a:lnTo>
                      <a:pt x="1997" y="1372"/>
                    </a:lnTo>
                    <a:lnTo>
                      <a:pt x="1796" y="1533"/>
                    </a:lnTo>
                    <a:lnTo>
                      <a:pt x="1614" y="1695"/>
                    </a:lnTo>
                    <a:lnTo>
                      <a:pt x="1271" y="2017"/>
                    </a:lnTo>
                    <a:lnTo>
                      <a:pt x="969" y="2380"/>
                    </a:lnTo>
                    <a:lnTo>
                      <a:pt x="707" y="2743"/>
                    </a:lnTo>
                    <a:lnTo>
                      <a:pt x="485" y="3106"/>
                    </a:lnTo>
                    <a:lnTo>
                      <a:pt x="323" y="3469"/>
                    </a:lnTo>
                    <a:lnTo>
                      <a:pt x="182" y="3812"/>
                    </a:lnTo>
                    <a:lnTo>
                      <a:pt x="81" y="4135"/>
                    </a:lnTo>
                    <a:lnTo>
                      <a:pt x="21" y="4438"/>
                    </a:lnTo>
                    <a:lnTo>
                      <a:pt x="1" y="4700"/>
                    </a:lnTo>
                    <a:lnTo>
                      <a:pt x="1" y="4922"/>
                    </a:lnTo>
                    <a:lnTo>
                      <a:pt x="61" y="5103"/>
                    </a:lnTo>
                    <a:lnTo>
                      <a:pt x="81" y="5164"/>
                    </a:lnTo>
                    <a:lnTo>
                      <a:pt x="122" y="5224"/>
                    </a:lnTo>
                    <a:lnTo>
                      <a:pt x="182" y="5264"/>
                    </a:lnTo>
                    <a:lnTo>
                      <a:pt x="243" y="5285"/>
                    </a:lnTo>
                    <a:lnTo>
                      <a:pt x="384" y="5285"/>
                    </a:lnTo>
                    <a:lnTo>
                      <a:pt x="485" y="5244"/>
                    </a:lnTo>
                    <a:lnTo>
                      <a:pt x="565" y="5184"/>
                    </a:lnTo>
                    <a:lnTo>
                      <a:pt x="767" y="5043"/>
                    </a:lnTo>
                    <a:lnTo>
                      <a:pt x="989" y="4861"/>
                    </a:lnTo>
                    <a:lnTo>
                      <a:pt x="1493" y="4377"/>
                    </a:lnTo>
                    <a:lnTo>
                      <a:pt x="2078" y="3792"/>
                    </a:lnTo>
                    <a:lnTo>
                      <a:pt x="2401" y="3469"/>
                    </a:lnTo>
                    <a:lnTo>
                      <a:pt x="2764" y="3127"/>
                    </a:lnTo>
                    <a:lnTo>
                      <a:pt x="3167" y="2804"/>
                    </a:lnTo>
                    <a:lnTo>
                      <a:pt x="3591" y="2461"/>
                    </a:lnTo>
                    <a:lnTo>
                      <a:pt x="4034" y="2118"/>
                    </a:lnTo>
                    <a:lnTo>
                      <a:pt x="4539" y="1795"/>
                    </a:lnTo>
                    <a:lnTo>
                      <a:pt x="5063" y="1493"/>
                    </a:lnTo>
                    <a:lnTo>
                      <a:pt x="5628" y="1190"/>
                    </a:lnTo>
                    <a:lnTo>
                      <a:pt x="6253" y="928"/>
                    </a:lnTo>
                    <a:lnTo>
                      <a:pt x="6898" y="686"/>
                    </a:lnTo>
                    <a:lnTo>
                      <a:pt x="6838" y="585"/>
                    </a:lnTo>
                    <a:lnTo>
                      <a:pt x="6777" y="505"/>
                    </a:lnTo>
                    <a:lnTo>
                      <a:pt x="6616" y="343"/>
                    </a:lnTo>
                    <a:lnTo>
                      <a:pt x="6434" y="202"/>
                    </a:lnTo>
                    <a:lnTo>
                      <a:pt x="6213" y="101"/>
                    </a:lnTo>
                    <a:lnTo>
                      <a:pt x="5971" y="41"/>
                    </a:lnTo>
                    <a:lnTo>
                      <a:pt x="568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3"/>
              <p:cNvSpPr/>
              <p:nvPr/>
            </p:nvSpPr>
            <p:spPr>
              <a:xfrm>
                <a:off x="6524700" y="3909025"/>
                <a:ext cx="511300" cy="6557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2623" extrusionOk="0">
                    <a:moveTo>
                      <a:pt x="19806" y="1"/>
                    </a:moveTo>
                    <a:lnTo>
                      <a:pt x="19342" y="41"/>
                    </a:lnTo>
                    <a:lnTo>
                      <a:pt x="18757" y="142"/>
                    </a:lnTo>
                    <a:lnTo>
                      <a:pt x="18051" y="283"/>
                    </a:lnTo>
                    <a:lnTo>
                      <a:pt x="17325" y="384"/>
                    </a:lnTo>
                    <a:lnTo>
                      <a:pt x="16539" y="505"/>
                    </a:lnTo>
                    <a:lnTo>
                      <a:pt x="15712" y="586"/>
                    </a:lnTo>
                    <a:lnTo>
                      <a:pt x="14824" y="666"/>
                    </a:lnTo>
                    <a:lnTo>
                      <a:pt x="13896" y="727"/>
                    </a:lnTo>
                    <a:lnTo>
                      <a:pt x="12928" y="787"/>
                    </a:lnTo>
                    <a:lnTo>
                      <a:pt x="11920" y="807"/>
                    </a:lnTo>
                    <a:lnTo>
                      <a:pt x="10851" y="828"/>
                    </a:lnTo>
                    <a:lnTo>
                      <a:pt x="9742" y="828"/>
                    </a:lnTo>
                    <a:lnTo>
                      <a:pt x="8592" y="807"/>
                    </a:lnTo>
                    <a:lnTo>
                      <a:pt x="7382" y="767"/>
                    </a:lnTo>
                    <a:lnTo>
                      <a:pt x="6152" y="707"/>
                    </a:lnTo>
                    <a:lnTo>
                      <a:pt x="4861" y="606"/>
                    </a:lnTo>
                    <a:lnTo>
                      <a:pt x="3530" y="505"/>
                    </a:lnTo>
                    <a:lnTo>
                      <a:pt x="2158" y="384"/>
                    </a:lnTo>
                    <a:lnTo>
                      <a:pt x="1614" y="344"/>
                    </a:lnTo>
                    <a:lnTo>
                      <a:pt x="1150" y="344"/>
                    </a:lnTo>
                    <a:lnTo>
                      <a:pt x="767" y="384"/>
                    </a:lnTo>
                    <a:lnTo>
                      <a:pt x="444" y="444"/>
                    </a:lnTo>
                    <a:lnTo>
                      <a:pt x="323" y="505"/>
                    </a:lnTo>
                    <a:lnTo>
                      <a:pt x="222" y="545"/>
                    </a:lnTo>
                    <a:lnTo>
                      <a:pt x="141" y="606"/>
                    </a:lnTo>
                    <a:lnTo>
                      <a:pt x="61" y="666"/>
                    </a:lnTo>
                    <a:lnTo>
                      <a:pt x="20" y="747"/>
                    </a:lnTo>
                    <a:lnTo>
                      <a:pt x="0" y="807"/>
                    </a:lnTo>
                    <a:lnTo>
                      <a:pt x="0" y="888"/>
                    </a:lnTo>
                    <a:lnTo>
                      <a:pt x="20" y="969"/>
                    </a:lnTo>
                    <a:lnTo>
                      <a:pt x="41" y="1050"/>
                    </a:lnTo>
                    <a:lnTo>
                      <a:pt x="101" y="1130"/>
                    </a:lnTo>
                    <a:lnTo>
                      <a:pt x="182" y="1211"/>
                    </a:lnTo>
                    <a:lnTo>
                      <a:pt x="283" y="1292"/>
                    </a:lnTo>
                    <a:lnTo>
                      <a:pt x="404" y="1372"/>
                    </a:lnTo>
                    <a:lnTo>
                      <a:pt x="545" y="1453"/>
                    </a:lnTo>
                    <a:lnTo>
                      <a:pt x="888" y="1614"/>
                    </a:lnTo>
                    <a:lnTo>
                      <a:pt x="1331" y="1776"/>
                    </a:lnTo>
                    <a:lnTo>
                      <a:pt x="1856" y="1897"/>
                    </a:lnTo>
                    <a:lnTo>
                      <a:pt x="2461" y="2018"/>
                    </a:lnTo>
                    <a:lnTo>
                      <a:pt x="3167" y="2098"/>
                    </a:lnTo>
                    <a:lnTo>
                      <a:pt x="4659" y="2260"/>
                    </a:lnTo>
                    <a:lnTo>
                      <a:pt x="6172" y="2401"/>
                    </a:lnTo>
                    <a:lnTo>
                      <a:pt x="7685" y="2522"/>
                    </a:lnTo>
                    <a:lnTo>
                      <a:pt x="9197" y="2603"/>
                    </a:lnTo>
                    <a:lnTo>
                      <a:pt x="9964" y="2623"/>
                    </a:lnTo>
                    <a:lnTo>
                      <a:pt x="11517" y="2623"/>
                    </a:lnTo>
                    <a:lnTo>
                      <a:pt x="12303" y="2582"/>
                    </a:lnTo>
                    <a:lnTo>
                      <a:pt x="13090" y="2542"/>
                    </a:lnTo>
                    <a:lnTo>
                      <a:pt x="13876" y="2481"/>
                    </a:lnTo>
                    <a:lnTo>
                      <a:pt x="14683" y="2381"/>
                    </a:lnTo>
                    <a:lnTo>
                      <a:pt x="15490" y="2280"/>
                    </a:lnTo>
                    <a:lnTo>
                      <a:pt x="16276" y="2139"/>
                    </a:lnTo>
                    <a:lnTo>
                      <a:pt x="17023" y="1957"/>
                    </a:lnTo>
                    <a:lnTo>
                      <a:pt x="17708" y="1776"/>
                    </a:lnTo>
                    <a:lnTo>
                      <a:pt x="18334" y="1554"/>
                    </a:lnTo>
                    <a:lnTo>
                      <a:pt x="18898" y="1332"/>
                    </a:lnTo>
                    <a:lnTo>
                      <a:pt x="19362" y="1110"/>
                    </a:lnTo>
                    <a:lnTo>
                      <a:pt x="19766" y="888"/>
                    </a:lnTo>
                    <a:lnTo>
                      <a:pt x="20088" y="686"/>
                    </a:lnTo>
                    <a:lnTo>
                      <a:pt x="20310" y="485"/>
                    </a:lnTo>
                    <a:lnTo>
                      <a:pt x="20371" y="404"/>
                    </a:lnTo>
                    <a:lnTo>
                      <a:pt x="20431" y="323"/>
                    </a:lnTo>
                    <a:lnTo>
                      <a:pt x="20451" y="243"/>
                    </a:lnTo>
                    <a:lnTo>
                      <a:pt x="20451" y="182"/>
                    </a:lnTo>
                    <a:lnTo>
                      <a:pt x="20411" y="122"/>
                    </a:lnTo>
                    <a:lnTo>
                      <a:pt x="20350" y="81"/>
                    </a:lnTo>
                    <a:lnTo>
                      <a:pt x="20270" y="41"/>
                    </a:lnTo>
                    <a:lnTo>
                      <a:pt x="20149" y="21"/>
                    </a:lnTo>
                    <a:lnTo>
                      <a:pt x="1998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3"/>
              <p:cNvSpPr/>
              <p:nvPr/>
            </p:nvSpPr>
            <p:spPr>
              <a:xfrm>
                <a:off x="6012925" y="3613050"/>
                <a:ext cx="210775" cy="25012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10005" extrusionOk="0">
                    <a:moveTo>
                      <a:pt x="101" y="1"/>
                    </a:moveTo>
                    <a:lnTo>
                      <a:pt x="61" y="485"/>
                    </a:lnTo>
                    <a:lnTo>
                      <a:pt x="20" y="949"/>
                    </a:lnTo>
                    <a:lnTo>
                      <a:pt x="0" y="1413"/>
                    </a:lnTo>
                    <a:lnTo>
                      <a:pt x="20" y="1876"/>
                    </a:lnTo>
                    <a:lnTo>
                      <a:pt x="40" y="2320"/>
                    </a:lnTo>
                    <a:lnTo>
                      <a:pt x="81" y="2744"/>
                    </a:lnTo>
                    <a:lnTo>
                      <a:pt x="141" y="3167"/>
                    </a:lnTo>
                    <a:lnTo>
                      <a:pt x="202" y="3591"/>
                    </a:lnTo>
                    <a:lnTo>
                      <a:pt x="303" y="3994"/>
                    </a:lnTo>
                    <a:lnTo>
                      <a:pt x="424" y="4377"/>
                    </a:lnTo>
                    <a:lnTo>
                      <a:pt x="565" y="4761"/>
                    </a:lnTo>
                    <a:lnTo>
                      <a:pt x="706" y="5144"/>
                    </a:lnTo>
                    <a:lnTo>
                      <a:pt x="887" y="5507"/>
                    </a:lnTo>
                    <a:lnTo>
                      <a:pt x="1089" y="5850"/>
                    </a:lnTo>
                    <a:lnTo>
                      <a:pt x="1311" y="6193"/>
                    </a:lnTo>
                    <a:lnTo>
                      <a:pt x="1553" y="6515"/>
                    </a:lnTo>
                    <a:lnTo>
                      <a:pt x="1795" y="6818"/>
                    </a:lnTo>
                    <a:lnTo>
                      <a:pt x="2077" y="7120"/>
                    </a:lnTo>
                    <a:lnTo>
                      <a:pt x="2380" y="7423"/>
                    </a:lnTo>
                    <a:lnTo>
                      <a:pt x="2723" y="7705"/>
                    </a:lnTo>
                    <a:lnTo>
                      <a:pt x="3066" y="7967"/>
                    </a:lnTo>
                    <a:lnTo>
                      <a:pt x="3429" y="8209"/>
                    </a:lnTo>
                    <a:lnTo>
                      <a:pt x="3832" y="8451"/>
                    </a:lnTo>
                    <a:lnTo>
                      <a:pt x="4235" y="8673"/>
                    </a:lnTo>
                    <a:lnTo>
                      <a:pt x="4679" y="8895"/>
                    </a:lnTo>
                    <a:lnTo>
                      <a:pt x="5143" y="9097"/>
                    </a:lnTo>
                    <a:lnTo>
                      <a:pt x="5627" y="9278"/>
                    </a:lnTo>
                    <a:lnTo>
                      <a:pt x="6131" y="9440"/>
                    </a:lnTo>
                    <a:lnTo>
                      <a:pt x="6676" y="9601"/>
                    </a:lnTo>
                    <a:lnTo>
                      <a:pt x="7241" y="9742"/>
                    </a:lnTo>
                    <a:lnTo>
                      <a:pt x="7825" y="9883"/>
                    </a:lnTo>
                    <a:lnTo>
                      <a:pt x="8431" y="10004"/>
                    </a:lnTo>
                    <a:lnTo>
                      <a:pt x="7785" y="9641"/>
                    </a:lnTo>
                    <a:lnTo>
                      <a:pt x="7180" y="9278"/>
                    </a:lnTo>
                    <a:lnTo>
                      <a:pt x="6595" y="8895"/>
                    </a:lnTo>
                    <a:lnTo>
                      <a:pt x="6051" y="8512"/>
                    </a:lnTo>
                    <a:lnTo>
                      <a:pt x="5526" y="8109"/>
                    </a:lnTo>
                    <a:lnTo>
                      <a:pt x="5042" y="7705"/>
                    </a:lnTo>
                    <a:lnTo>
                      <a:pt x="4598" y="7282"/>
                    </a:lnTo>
                    <a:lnTo>
                      <a:pt x="4155" y="6878"/>
                    </a:lnTo>
                    <a:lnTo>
                      <a:pt x="3751" y="6455"/>
                    </a:lnTo>
                    <a:lnTo>
                      <a:pt x="3388" y="6031"/>
                    </a:lnTo>
                    <a:lnTo>
                      <a:pt x="3025" y="5608"/>
                    </a:lnTo>
                    <a:lnTo>
                      <a:pt x="2703" y="5204"/>
                    </a:lnTo>
                    <a:lnTo>
                      <a:pt x="2400" y="4801"/>
                    </a:lnTo>
                    <a:lnTo>
                      <a:pt x="2118" y="4398"/>
                    </a:lnTo>
                    <a:lnTo>
                      <a:pt x="1856" y="3994"/>
                    </a:lnTo>
                    <a:lnTo>
                      <a:pt x="1634" y="3611"/>
                    </a:lnTo>
                    <a:lnTo>
                      <a:pt x="1210" y="2865"/>
                    </a:lnTo>
                    <a:lnTo>
                      <a:pt x="887" y="2179"/>
                    </a:lnTo>
                    <a:lnTo>
                      <a:pt x="605" y="1574"/>
                    </a:lnTo>
                    <a:lnTo>
                      <a:pt x="403" y="1029"/>
                    </a:lnTo>
                    <a:lnTo>
                      <a:pt x="262" y="606"/>
                    </a:lnTo>
                    <a:lnTo>
                      <a:pt x="161" y="263"/>
                    </a:lnTo>
                    <a:lnTo>
                      <a:pt x="10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3"/>
              <p:cNvSpPr/>
              <p:nvPr/>
            </p:nvSpPr>
            <p:spPr>
              <a:xfrm rot="2145846">
                <a:off x="7297308" y="3198654"/>
                <a:ext cx="200225" cy="209380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15" name="Google Shape;115;p3"/>
          <p:cNvGrpSpPr/>
          <p:nvPr/>
        </p:nvGrpSpPr>
        <p:grpSpPr>
          <a:xfrm rot="10800000" flipH="1">
            <a:off x="6281533" y="3449289"/>
            <a:ext cx="2862466" cy="1695774"/>
            <a:chOff x="238125" y="3383650"/>
            <a:chExt cx="1287775" cy="762900"/>
          </a:xfrm>
        </p:grpSpPr>
        <p:sp>
          <p:nvSpPr>
            <p:cNvPr id="116" name="Google Shape;116;p3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3"/>
          <p:cNvSpPr/>
          <p:nvPr/>
        </p:nvSpPr>
        <p:spPr>
          <a:xfrm>
            <a:off x="2848265" y="881045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3"/>
          <p:cNvSpPr/>
          <p:nvPr/>
        </p:nvSpPr>
        <p:spPr>
          <a:xfrm>
            <a:off x="7926102" y="541310"/>
            <a:ext cx="355483" cy="392721"/>
          </a:xfrm>
          <a:custGeom>
            <a:avLst/>
            <a:gdLst/>
            <a:ahLst/>
            <a:cxnLst/>
            <a:rect l="l" t="t" r="r" b="b"/>
            <a:pathLst>
              <a:path w="4131" h="4564" extrusionOk="0">
                <a:moveTo>
                  <a:pt x="3411" y="1"/>
                </a:moveTo>
                <a:lnTo>
                  <a:pt x="3266" y="49"/>
                </a:lnTo>
                <a:lnTo>
                  <a:pt x="3122" y="97"/>
                </a:lnTo>
                <a:lnTo>
                  <a:pt x="3026" y="193"/>
                </a:lnTo>
                <a:lnTo>
                  <a:pt x="2930" y="289"/>
                </a:lnTo>
                <a:lnTo>
                  <a:pt x="2834" y="529"/>
                </a:lnTo>
                <a:lnTo>
                  <a:pt x="2642" y="817"/>
                </a:lnTo>
                <a:lnTo>
                  <a:pt x="2546" y="865"/>
                </a:lnTo>
                <a:lnTo>
                  <a:pt x="2402" y="865"/>
                </a:lnTo>
                <a:lnTo>
                  <a:pt x="2306" y="769"/>
                </a:lnTo>
                <a:lnTo>
                  <a:pt x="2162" y="673"/>
                </a:lnTo>
                <a:lnTo>
                  <a:pt x="1874" y="385"/>
                </a:lnTo>
                <a:lnTo>
                  <a:pt x="1778" y="289"/>
                </a:lnTo>
                <a:lnTo>
                  <a:pt x="1682" y="241"/>
                </a:lnTo>
                <a:lnTo>
                  <a:pt x="1586" y="241"/>
                </a:lnTo>
                <a:lnTo>
                  <a:pt x="1490" y="337"/>
                </a:lnTo>
                <a:lnTo>
                  <a:pt x="1249" y="625"/>
                </a:lnTo>
                <a:lnTo>
                  <a:pt x="913" y="1153"/>
                </a:lnTo>
                <a:lnTo>
                  <a:pt x="913" y="1202"/>
                </a:lnTo>
                <a:lnTo>
                  <a:pt x="961" y="1250"/>
                </a:lnTo>
                <a:lnTo>
                  <a:pt x="1057" y="1346"/>
                </a:lnTo>
                <a:lnTo>
                  <a:pt x="1586" y="1490"/>
                </a:lnTo>
                <a:lnTo>
                  <a:pt x="1682" y="1586"/>
                </a:lnTo>
                <a:lnTo>
                  <a:pt x="1778" y="1682"/>
                </a:lnTo>
                <a:lnTo>
                  <a:pt x="1826" y="1778"/>
                </a:lnTo>
                <a:lnTo>
                  <a:pt x="1826" y="1922"/>
                </a:lnTo>
                <a:lnTo>
                  <a:pt x="1778" y="2066"/>
                </a:lnTo>
                <a:lnTo>
                  <a:pt x="1730" y="2162"/>
                </a:lnTo>
                <a:lnTo>
                  <a:pt x="1586" y="2306"/>
                </a:lnTo>
                <a:lnTo>
                  <a:pt x="1490" y="2354"/>
                </a:lnTo>
                <a:lnTo>
                  <a:pt x="1345" y="2402"/>
                </a:lnTo>
                <a:lnTo>
                  <a:pt x="1201" y="2354"/>
                </a:lnTo>
                <a:lnTo>
                  <a:pt x="1057" y="2258"/>
                </a:lnTo>
                <a:lnTo>
                  <a:pt x="961" y="2114"/>
                </a:lnTo>
                <a:lnTo>
                  <a:pt x="769" y="1826"/>
                </a:lnTo>
                <a:lnTo>
                  <a:pt x="721" y="1730"/>
                </a:lnTo>
                <a:lnTo>
                  <a:pt x="625" y="1682"/>
                </a:lnTo>
                <a:lnTo>
                  <a:pt x="529" y="1730"/>
                </a:lnTo>
                <a:lnTo>
                  <a:pt x="433" y="1826"/>
                </a:lnTo>
                <a:lnTo>
                  <a:pt x="241" y="2114"/>
                </a:lnTo>
                <a:lnTo>
                  <a:pt x="1" y="2690"/>
                </a:lnTo>
                <a:lnTo>
                  <a:pt x="97" y="2786"/>
                </a:lnTo>
                <a:lnTo>
                  <a:pt x="337" y="3026"/>
                </a:lnTo>
                <a:lnTo>
                  <a:pt x="1153" y="3651"/>
                </a:lnTo>
                <a:lnTo>
                  <a:pt x="2354" y="4515"/>
                </a:lnTo>
                <a:lnTo>
                  <a:pt x="2402" y="4563"/>
                </a:lnTo>
                <a:lnTo>
                  <a:pt x="2450" y="4563"/>
                </a:lnTo>
                <a:lnTo>
                  <a:pt x="2642" y="4467"/>
                </a:lnTo>
                <a:lnTo>
                  <a:pt x="2786" y="4275"/>
                </a:lnTo>
                <a:lnTo>
                  <a:pt x="2978" y="4083"/>
                </a:lnTo>
                <a:lnTo>
                  <a:pt x="3074" y="3891"/>
                </a:lnTo>
                <a:lnTo>
                  <a:pt x="3074" y="3699"/>
                </a:lnTo>
                <a:lnTo>
                  <a:pt x="3026" y="3603"/>
                </a:lnTo>
                <a:lnTo>
                  <a:pt x="2978" y="3555"/>
                </a:lnTo>
                <a:lnTo>
                  <a:pt x="2834" y="3507"/>
                </a:lnTo>
                <a:lnTo>
                  <a:pt x="2690" y="3459"/>
                </a:lnTo>
                <a:lnTo>
                  <a:pt x="2546" y="3411"/>
                </a:lnTo>
                <a:lnTo>
                  <a:pt x="2450" y="3315"/>
                </a:lnTo>
                <a:lnTo>
                  <a:pt x="2402" y="3171"/>
                </a:lnTo>
                <a:lnTo>
                  <a:pt x="2402" y="3026"/>
                </a:lnTo>
                <a:lnTo>
                  <a:pt x="2402" y="2834"/>
                </a:lnTo>
                <a:lnTo>
                  <a:pt x="2498" y="2690"/>
                </a:lnTo>
                <a:lnTo>
                  <a:pt x="2594" y="2594"/>
                </a:lnTo>
                <a:lnTo>
                  <a:pt x="2738" y="2546"/>
                </a:lnTo>
                <a:lnTo>
                  <a:pt x="2882" y="2546"/>
                </a:lnTo>
                <a:lnTo>
                  <a:pt x="3026" y="2594"/>
                </a:lnTo>
                <a:lnTo>
                  <a:pt x="3218" y="2786"/>
                </a:lnTo>
                <a:lnTo>
                  <a:pt x="3363" y="2978"/>
                </a:lnTo>
                <a:lnTo>
                  <a:pt x="3507" y="3075"/>
                </a:lnTo>
                <a:lnTo>
                  <a:pt x="3555" y="3075"/>
                </a:lnTo>
                <a:lnTo>
                  <a:pt x="3651" y="2978"/>
                </a:lnTo>
                <a:lnTo>
                  <a:pt x="3795" y="2738"/>
                </a:lnTo>
                <a:lnTo>
                  <a:pt x="4131" y="2162"/>
                </a:lnTo>
                <a:lnTo>
                  <a:pt x="4131" y="2066"/>
                </a:lnTo>
                <a:lnTo>
                  <a:pt x="4035" y="1922"/>
                </a:lnTo>
                <a:lnTo>
                  <a:pt x="3747" y="1730"/>
                </a:lnTo>
                <a:lnTo>
                  <a:pt x="3315" y="1538"/>
                </a:lnTo>
                <a:lnTo>
                  <a:pt x="3603" y="1250"/>
                </a:lnTo>
                <a:lnTo>
                  <a:pt x="3795" y="961"/>
                </a:lnTo>
                <a:lnTo>
                  <a:pt x="3939" y="721"/>
                </a:lnTo>
                <a:lnTo>
                  <a:pt x="3939" y="529"/>
                </a:lnTo>
                <a:lnTo>
                  <a:pt x="3891" y="289"/>
                </a:lnTo>
                <a:lnTo>
                  <a:pt x="3795" y="145"/>
                </a:lnTo>
                <a:lnTo>
                  <a:pt x="3651" y="49"/>
                </a:lnTo>
                <a:lnTo>
                  <a:pt x="341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"/>
          <p:cNvSpPr/>
          <p:nvPr/>
        </p:nvSpPr>
        <p:spPr>
          <a:xfrm>
            <a:off x="-148642" y="3028768"/>
            <a:ext cx="401005" cy="334811"/>
          </a:xfrm>
          <a:custGeom>
            <a:avLst/>
            <a:gdLst/>
            <a:ahLst/>
            <a:cxnLst/>
            <a:rect l="l" t="t" r="r" b="b"/>
            <a:pathLst>
              <a:path w="4660" h="3891" extrusionOk="0">
                <a:moveTo>
                  <a:pt x="1826" y="1"/>
                </a:moveTo>
                <a:lnTo>
                  <a:pt x="1778" y="145"/>
                </a:lnTo>
                <a:lnTo>
                  <a:pt x="1634" y="433"/>
                </a:lnTo>
                <a:lnTo>
                  <a:pt x="1538" y="913"/>
                </a:lnTo>
                <a:lnTo>
                  <a:pt x="1201" y="721"/>
                </a:lnTo>
                <a:lnTo>
                  <a:pt x="865" y="577"/>
                </a:lnTo>
                <a:lnTo>
                  <a:pt x="625" y="529"/>
                </a:lnTo>
                <a:lnTo>
                  <a:pt x="385" y="529"/>
                </a:lnTo>
                <a:lnTo>
                  <a:pt x="193" y="625"/>
                </a:lnTo>
                <a:lnTo>
                  <a:pt x="97" y="769"/>
                </a:lnTo>
                <a:lnTo>
                  <a:pt x="1" y="961"/>
                </a:lnTo>
                <a:lnTo>
                  <a:pt x="1" y="1153"/>
                </a:lnTo>
                <a:lnTo>
                  <a:pt x="97" y="1346"/>
                </a:lnTo>
                <a:lnTo>
                  <a:pt x="145" y="1442"/>
                </a:lnTo>
                <a:lnTo>
                  <a:pt x="289" y="1538"/>
                </a:lnTo>
                <a:lnTo>
                  <a:pt x="385" y="1586"/>
                </a:lnTo>
                <a:lnTo>
                  <a:pt x="673" y="1634"/>
                </a:lnTo>
                <a:lnTo>
                  <a:pt x="961" y="1730"/>
                </a:lnTo>
                <a:lnTo>
                  <a:pt x="1057" y="1826"/>
                </a:lnTo>
                <a:lnTo>
                  <a:pt x="1057" y="1970"/>
                </a:lnTo>
                <a:lnTo>
                  <a:pt x="1009" y="2114"/>
                </a:lnTo>
                <a:lnTo>
                  <a:pt x="961" y="2258"/>
                </a:lnTo>
                <a:lnTo>
                  <a:pt x="769" y="2546"/>
                </a:lnTo>
                <a:lnTo>
                  <a:pt x="673" y="2690"/>
                </a:lnTo>
                <a:lnTo>
                  <a:pt x="673" y="2786"/>
                </a:lnTo>
                <a:lnTo>
                  <a:pt x="721" y="2882"/>
                </a:lnTo>
                <a:lnTo>
                  <a:pt x="817" y="2978"/>
                </a:lnTo>
                <a:lnTo>
                  <a:pt x="1105" y="3122"/>
                </a:lnTo>
                <a:lnTo>
                  <a:pt x="1730" y="3315"/>
                </a:lnTo>
                <a:lnTo>
                  <a:pt x="1778" y="3315"/>
                </a:lnTo>
                <a:lnTo>
                  <a:pt x="1826" y="3267"/>
                </a:lnTo>
                <a:lnTo>
                  <a:pt x="1874" y="3122"/>
                </a:lnTo>
                <a:lnTo>
                  <a:pt x="1922" y="2594"/>
                </a:lnTo>
                <a:lnTo>
                  <a:pt x="1970" y="2450"/>
                </a:lnTo>
                <a:lnTo>
                  <a:pt x="2018" y="2354"/>
                </a:lnTo>
                <a:lnTo>
                  <a:pt x="2114" y="2306"/>
                </a:lnTo>
                <a:lnTo>
                  <a:pt x="2258" y="2258"/>
                </a:lnTo>
                <a:lnTo>
                  <a:pt x="2402" y="2258"/>
                </a:lnTo>
                <a:lnTo>
                  <a:pt x="2546" y="2306"/>
                </a:lnTo>
                <a:lnTo>
                  <a:pt x="2690" y="2402"/>
                </a:lnTo>
                <a:lnTo>
                  <a:pt x="2786" y="2498"/>
                </a:lnTo>
                <a:lnTo>
                  <a:pt x="2834" y="2642"/>
                </a:lnTo>
                <a:lnTo>
                  <a:pt x="2834" y="2786"/>
                </a:lnTo>
                <a:lnTo>
                  <a:pt x="2738" y="2930"/>
                </a:lnTo>
                <a:lnTo>
                  <a:pt x="2642" y="3074"/>
                </a:lnTo>
                <a:lnTo>
                  <a:pt x="2402" y="3315"/>
                </a:lnTo>
                <a:lnTo>
                  <a:pt x="2354" y="3411"/>
                </a:lnTo>
                <a:lnTo>
                  <a:pt x="2354" y="3459"/>
                </a:lnTo>
                <a:lnTo>
                  <a:pt x="2402" y="3555"/>
                </a:lnTo>
                <a:lnTo>
                  <a:pt x="2498" y="3603"/>
                </a:lnTo>
                <a:lnTo>
                  <a:pt x="2834" y="3747"/>
                </a:lnTo>
                <a:lnTo>
                  <a:pt x="3411" y="3891"/>
                </a:lnTo>
                <a:lnTo>
                  <a:pt x="3507" y="3747"/>
                </a:lnTo>
                <a:lnTo>
                  <a:pt x="3699" y="3459"/>
                </a:lnTo>
                <a:lnTo>
                  <a:pt x="4083" y="2498"/>
                </a:lnTo>
                <a:lnTo>
                  <a:pt x="4659" y="1153"/>
                </a:lnTo>
                <a:lnTo>
                  <a:pt x="4659" y="1105"/>
                </a:lnTo>
                <a:lnTo>
                  <a:pt x="4659" y="1057"/>
                </a:lnTo>
                <a:lnTo>
                  <a:pt x="4515" y="913"/>
                </a:lnTo>
                <a:lnTo>
                  <a:pt x="4323" y="769"/>
                </a:lnTo>
                <a:lnTo>
                  <a:pt x="4083" y="625"/>
                </a:lnTo>
                <a:lnTo>
                  <a:pt x="3891" y="577"/>
                </a:lnTo>
                <a:lnTo>
                  <a:pt x="3699" y="625"/>
                </a:lnTo>
                <a:lnTo>
                  <a:pt x="3603" y="673"/>
                </a:lnTo>
                <a:lnTo>
                  <a:pt x="3555" y="769"/>
                </a:lnTo>
                <a:lnTo>
                  <a:pt x="3555" y="913"/>
                </a:lnTo>
                <a:lnTo>
                  <a:pt x="3555" y="1057"/>
                </a:lnTo>
                <a:lnTo>
                  <a:pt x="3555" y="1201"/>
                </a:lnTo>
                <a:lnTo>
                  <a:pt x="3459" y="1346"/>
                </a:lnTo>
                <a:lnTo>
                  <a:pt x="3363" y="1394"/>
                </a:lnTo>
                <a:lnTo>
                  <a:pt x="3171" y="1442"/>
                </a:lnTo>
                <a:lnTo>
                  <a:pt x="3026" y="1490"/>
                </a:lnTo>
                <a:lnTo>
                  <a:pt x="2834" y="1442"/>
                </a:lnTo>
                <a:lnTo>
                  <a:pt x="2738" y="1346"/>
                </a:lnTo>
                <a:lnTo>
                  <a:pt x="2642" y="1249"/>
                </a:lnTo>
                <a:lnTo>
                  <a:pt x="2594" y="1057"/>
                </a:lnTo>
                <a:lnTo>
                  <a:pt x="2642" y="961"/>
                </a:lnTo>
                <a:lnTo>
                  <a:pt x="2738" y="673"/>
                </a:lnTo>
                <a:lnTo>
                  <a:pt x="2930" y="481"/>
                </a:lnTo>
                <a:lnTo>
                  <a:pt x="2978" y="385"/>
                </a:lnTo>
                <a:lnTo>
                  <a:pt x="2978" y="337"/>
                </a:lnTo>
                <a:lnTo>
                  <a:pt x="2882" y="241"/>
                </a:lnTo>
                <a:lnTo>
                  <a:pt x="2594" y="145"/>
                </a:lnTo>
                <a:lnTo>
                  <a:pt x="19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3"/>
          <p:cNvSpPr/>
          <p:nvPr/>
        </p:nvSpPr>
        <p:spPr>
          <a:xfrm>
            <a:off x="4042838" y="4149700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ONE_COLUMN_TEXT_1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7" name="Google Shape;817;p15"/>
          <p:cNvGrpSpPr/>
          <p:nvPr/>
        </p:nvGrpSpPr>
        <p:grpSpPr>
          <a:xfrm>
            <a:off x="1373558" y="441404"/>
            <a:ext cx="6367911" cy="3922930"/>
            <a:chOff x="1569550" y="629994"/>
            <a:chExt cx="5900038" cy="3634698"/>
          </a:xfrm>
        </p:grpSpPr>
        <p:grpSp>
          <p:nvGrpSpPr>
            <p:cNvPr id="818" name="Google Shape;818;p15"/>
            <p:cNvGrpSpPr/>
            <p:nvPr/>
          </p:nvGrpSpPr>
          <p:grpSpPr>
            <a:xfrm>
              <a:off x="1569550" y="629994"/>
              <a:ext cx="5900038" cy="3634698"/>
              <a:chOff x="6012925" y="2964625"/>
              <a:chExt cx="1368950" cy="1009975"/>
            </a:xfrm>
          </p:grpSpPr>
          <p:sp>
            <p:nvSpPr>
              <p:cNvPr id="819" name="Google Shape;819;p15"/>
              <p:cNvSpPr/>
              <p:nvPr/>
            </p:nvSpPr>
            <p:spPr>
              <a:xfrm>
                <a:off x="6057275" y="3010525"/>
                <a:ext cx="1324600" cy="885925"/>
              </a:xfrm>
              <a:custGeom>
                <a:avLst/>
                <a:gdLst/>
                <a:ahLst/>
                <a:cxnLst/>
                <a:rect l="l" t="t" r="r" b="b"/>
                <a:pathLst>
                  <a:path w="52984" h="35437" extrusionOk="0">
                    <a:moveTo>
                      <a:pt x="38866" y="0"/>
                    </a:moveTo>
                    <a:lnTo>
                      <a:pt x="38261" y="20"/>
                    </a:lnTo>
                    <a:lnTo>
                      <a:pt x="37656" y="81"/>
                    </a:lnTo>
                    <a:lnTo>
                      <a:pt x="37071" y="182"/>
                    </a:lnTo>
                    <a:lnTo>
                      <a:pt x="36466" y="323"/>
                    </a:lnTo>
                    <a:lnTo>
                      <a:pt x="35861" y="525"/>
                    </a:lnTo>
                    <a:lnTo>
                      <a:pt x="35276" y="767"/>
                    </a:lnTo>
                    <a:lnTo>
                      <a:pt x="34691" y="1089"/>
                    </a:lnTo>
                    <a:lnTo>
                      <a:pt x="34146" y="1412"/>
                    </a:lnTo>
                    <a:lnTo>
                      <a:pt x="33602" y="1694"/>
                    </a:lnTo>
                    <a:lnTo>
                      <a:pt x="33057" y="1936"/>
                    </a:lnTo>
                    <a:lnTo>
                      <a:pt x="32553" y="2158"/>
                    </a:lnTo>
                    <a:lnTo>
                      <a:pt x="32029" y="2360"/>
                    </a:lnTo>
                    <a:lnTo>
                      <a:pt x="31525" y="2541"/>
                    </a:lnTo>
                    <a:lnTo>
                      <a:pt x="31040" y="2683"/>
                    </a:lnTo>
                    <a:lnTo>
                      <a:pt x="30536" y="2804"/>
                    </a:lnTo>
                    <a:lnTo>
                      <a:pt x="30052" y="2904"/>
                    </a:lnTo>
                    <a:lnTo>
                      <a:pt x="29568" y="2985"/>
                    </a:lnTo>
                    <a:lnTo>
                      <a:pt x="29084" y="3046"/>
                    </a:lnTo>
                    <a:lnTo>
                      <a:pt x="28600" y="3086"/>
                    </a:lnTo>
                    <a:lnTo>
                      <a:pt x="28116" y="3126"/>
                    </a:lnTo>
                    <a:lnTo>
                      <a:pt x="27148" y="3126"/>
                    </a:lnTo>
                    <a:lnTo>
                      <a:pt x="26644" y="3106"/>
                    </a:lnTo>
                    <a:lnTo>
                      <a:pt x="26139" y="3066"/>
                    </a:lnTo>
                    <a:lnTo>
                      <a:pt x="25091" y="2945"/>
                    </a:lnTo>
                    <a:lnTo>
                      <a:pt x="24022" y="2804"/>
                    </a:lnTo>
                    <a:lnTo>
                      <a:pt x="22872" y="2622"/>
                    </a:lnTo>
                    <a:lnTo>
                      <a:pt x="20371" y="2199"/>
                    </a:lnTo>
                    <a:lnTo>
                      <a:pt x="19000" y="1957"/>
                    </a:lnTo>
                    <a:lnTo>
                      <a:pt x="17507" y="1735"/>
                    </a:lnTo>
                    <a:lnTo>
                      <a:pt x="16741" y="1654"/>
                    </a:lnTo>
                    <a:lnTo>
                      <a:pt x="15974" y="1594"/>
                    </a:lnTo>
                    <a:lnTo>
                      <a:pt x="15208" y="1594"/>
                    </a:lnTo>
                    <a:lnTo>
                      <a:pt x="14442" y="1634"/>
                    </a:lnTo>
                    <a:lnTo>
                      <a:pt x="13675" y="1694"/>
                    </a:lnTo>
                    <a:lnTo>
                      <a:pt x="12929" y="1815"/>
                    </a:lnTo>
                    <a:lnTo>
                      <a:pt x="12183" y="1957"/>
                    </a:lnTo>
                    <a:lnTo>
                      <a:pt x="11437" y="2158"/>
                    </a:lnTo>
                    <a:lnTo>
                      <a:pt x="10710" y="2380"/>
                    </a:lnTo>
                    <a:lnTo>
                      <a:pt x="10005" y="2642"/>
                    </a:lnTo>
                    <a:lnTo>
                      <a:pt x="9299" y="2945"/>
                    </a:lnTo>
                    <a:lnTo>
                      <a:pt x="8613" y="3288"/>
                    </a:lnTo>
                    <a:lnTo>
                      <a:pt x="7947" y="3651"/>
                    </a:lnTo>
                    <a:lnTo>
                      <a:pt x="7302" y="4054"/>
                    </a:lnTo>
                    <a:lnTo>
                      <a:pt x="6657" y="4498"/>
                    </a:lnTo>
                    <a:lnTo>
                      <a:pt x="6051" y="4962"/>
                    </a:lnTo>
                    <a:lnTo>
                      <a:pt x="5446" y="5466"/>
                    </a:lnTo>
                    <a:lnTo>
                      <a:pt x="4882" y="6010"/>
                    </a:lnTo>
                    <a:lnTo>
                      <a:pt x="4337" y="6575"/>
                    </a:lnTo>
                    <a:lnTo>
                      <a:pt x="3813" y="7180"/>
                    </a:lnTo>
                    <a:lnTo>
                      <a:pt x="3329" y="7805"/>
                    </a:lnTo>
                    <a:lnTo>
                      <a:pt x="2865" y="8471"/>
                    </a:lnTo>
                    <a:lnTo>
                      <a:pt x="2441" y="9157"/>
                    </a:lnTo>
                    <a:lnTo>
                      <a:pt x="2038" y="9883"/>
                    </a:lnTo>
                    <a:lnTo>
                      <a:pt x="1675" y="10629"/>
                    </a:lnTo>
                    <a:lnTo>
                      <a:pt x="1332" y="11416"/>
                    </a:lnTo>
                    <a:lnTo>
                      <a:pt x="1050" y="12202"/>
                    </a:lnTo>
                    <a:lnTo>
                      <a:pt x="787" y="13049"/>
                    </a:lnTo>
                    <a:lnTo>
                      <a:pt x="566" y="13896"/>
                    </a:lnTo>
                    <a:lnTo>
                      <a:pt x="384" y="14784"/>
                    </a:lnTo>
                    <a:lnTo>
                      <a:pt x="243" y="15691"/>
                    </a:lnTo>
                    <a:lnTo>
                      <a:pt x="142" y="16619"/>
                    </a:lnTo>
                    <a:lnTo>
                      <a:pt x="82" y="17547"/>
                    </a:lnTo>
                    <a:lnTo>
                      <a:pt x="41" y="18434"/>
                    </a:lnTo>
                    <a:lnTo>
                      <a:pt x="21" y="19302"/>
                    </a:lnTo>
                    <a:lnTo>
                      <a:pt x="1" y="20129"/>
                    </a:lnTo>
                    <a:lnTo>
                      <a:pt x="21" y="20915"/>
                    </a:lnTo>
                    <a:lnTo>
                      <a:pt x="61" y="21682"/>
                    </a:lnTo>
                    <a:lnTo>
                      <a:pt x="122" y="22408"/>
                    </a:lnTo>
                    <a:lnTo>
                      <a:pt x="203" y="23113"/>
                    </a:lnTo>
                    <a:lnTo>
                      <a:pt x="324" y="23799"/>
                    </a:lnTo>
                    <a:lnTo>
                      <a:pt x="465" y="24465"/>
                    </a:lnTo>
                    <a:lnTo>
                      <a:pt x="646" y="25090"/>
                    </a:lnTo>
                    <a:lnTo>
                      <a:pt x="848" y="25675"/>
                    </a:lnTo>
                    <a:lnTo>
                      <a:pt x="1070" y="26260"/>
                    </a:lnTo>
                    <a:lnTo>
                      <a:pt x="1332" y="26804"/>
                    </a:lnTo>
                    <a:lnTo>
                      <a:pt x="1635" y="27349"/>
                    </a:lnTo>
                    <a:lnTo>
                      <a:pt x="1977" y="27853"/>
                    </a:lnTo>
                    <a:lnTo>
                      <a:pt x="2340" y="28337"/>
                    </a:lnTo>
                    <a:lnTo>
                      <a:pt x="2744" y="28801"/>
                    </a:lnTo>
                    <a:lnTo>
                      <a:pt x="3208" y="29265"/>
                    </a:lnTo>
                    <a:lnTo>
                      <a:pt x="3692" y="29688"/>
                    </a:lnTo>
                    <a:lnTo>
                      <a:pt x="4216" y="30092"/>
                    </a:lnTo>
                    <a:lnTo>
                      <a:pt x="4781" y="30495"/>
                    </a:lnTo>
                    <a:lnTo>
                      <a:pt x="5406" y="30878"/>
                    </a:lnTo>
                    <a:lnTo>
                      <a:pt x="6072" y="31241"/>
                    </a:lnTo>
                    <a:lnTo>
                      <a:pt x="6757" y="31584"/>
                    </a:lnTo>
                    <a:lnTo>
                      <a:pt x="7524" y="31927"/>
                    </a:lnTo>
                    <a:lnTo>
                      <a:pt x="8331" y="32250"/>
                    </a:lnTo>
                    <a:lnTo>
                      <a:pt x="9178" y="32552"/>
                    </a:lnTo>
                    <a:lnTo>
                      <a:pt x="10085" y="32855"/>
                    </a:lnTo>
                    <a:lnTo>
                      <a:pt x="11033" y="33157"/>
                    </a:lnTo>
                    <a:lnTo>
                      <a:pt x="12042" y="33440"/>
                    </a:lnTo>
                    <a:lnTo>
                      <a:pt x="13111" y="33702"/>
                    </a:lnTo>
                    <a:lnTo>
                      <a:pt x="14200" y="33964"/>
                    </a:lnTo>
                    <a:lnTo>
                      <a:pt x="15309" y="34206"/>
                    </a:lnTo>
                    <a:lnTo>
                      <a:pt x="16438" y="34408"/>
                    </a:lnTo>
                    <a:lnTo>
                      <a:pt x="17568" y="34610"/>
                    </a:lnTo>
                    <a:lnTo>
                      <a:pt x="18697" y="34771"/>
                    </a:lnTo>
                    <a:lnTo>
                      <a:pt x="19847" y="34932"/>
                    </a:lnTo>
                    <a:lnTo>
                      <a:pt x="21017" y="35053"/>
                    </a:lnTo>
                    <a:lnTo>
                      <a:pt x="22166" y="35174"/>
                    </a:lnTo>
                    <a:lnTo>
                      <a:pt x="23316" y="35255"/>
                    </a:lnTo>
                    <a:lnTo>
                      <a:pt x="24486" y="35336"/>
                    </a:lnTo>
                    <a:lnTo>
                      <a:pt x="25635" y="35396"/>
                    </a:lnTo>
                    <a:lnTo>
                      <a:pt x="26785" y="35416"/>
                    </a:lnTo>
                    <a:lnTo>
                      <a:pt x="27935" y="35437"/>
                    </a:lnTo>
                    <a:lnTo>
                      <a:pt x="29064" y="35437"/>
                    </a:lnTo>
                    <a:lnTo>
                      <a:pt x="30193" y="35416"/>
                    </a:lnTo>
                    <a:lnTo>
                      <a:pt x="31323" y="35376"/>
                    </a:lnTo>
                    <a:lnTo>
                      <a:pt x="32432" y="35316"/>
                    </a:lnTo>
                    <a:lnTo>
                      <a:pt x="33521" y="35255"/>
                    </a:lnTo>
                    <a:lnTo>
                      <a:pt x="34610" y="35154"/>
                    </a:lnTo>
                    <a:lnTo>
                      <a:pt x="35659" y="35053"/>
                    </a:lnTo>
                    <a:lnTo>
                      <a:pt x="36708" y="34932"/>
                    </a:lnTo>
                    <a:lnTo>
                      <a:pt x="37716" y="34811"/>
                    </a:lnTo>
                    <a:lnTo>
                      <a:pt x="38725" y="34650"/>
                    </a:lnTo>
                    <a:lnTo>
                      <a:pt x="39693" y="34489"/>
                    </a:lnTo>
                    <a:lnTo>
                      <a:pt x="40641" y="34307"/>
                    </a:lnTo>
                    <a:lnTo>
                      <a:pt x="41569" y="34105"/>
                    </a:lnTo>
                    <a:lnTo>
                      <a:pt x="42456" y="33904"/>
                    </a:lnTo>
                    <a:lnTo>
                      <a:pt x="43303" y="33682"/>
                    </a:lnTo>
                    <a:lnTo>
                      <a:pt x="44130" y="33460"/>
                    </a:lnTo>
                    <a:lnTo>
                      <a:pt x="44917" y="33198"/>
                    </a:lnTo>
                    <a:lnTo>
                      <a:pt x="45683" y="32936"/>
                    </a:lnTo>
                    <a:lnTo>
                      <a:pt x="46389" y="32673"/>
                    </a:lnTo>
                    <a:lnTo>
                      <a:pt x="46732" y="32532"/>
                    </a:lnTo>
                    <a:lnTo>
                      <a:pt x="47075" y="32371"/>
                    </a:lnTo>
                    <a:lnTo>
                      <a:pt x="47397" y="32210"/>
                    </a:lnTo>
                    <a:lnTo>
                      <a:pt x="47700" y="32048"/>
                    </a:lnTo>
                    <a:lnTo>
                      <a:pt x="48002" y="31867"/>
                    </a:lnTo>
                    <a:lnTo>
                      <a:pt x="48305" y="31685"/>
                    </a:lnTo>
                    <a:lnTo>
                      <a:pt x="48849" y="31282"/>
                    </a:lnTo>
                    <a:lnTo>
                      <a:pt x="49374" y="30858"/>
                    </a:lnTo>
                    <a:lnTo>
                      <a:pt x="49858" y="30415"/>
                    </a:lnTo>
                    <a:lnTo>
                      <a:pt x="50281" y="29930"/>
                    </a:lnTo>
                    <a:lnTo>
                      <a:pt x="50705" y="29406"/>
                    </a:lnTo>
                    <a:lnTo>
                      <a:pt x="51068" y="28882"/>
                    </a:lnTo>
                    <a:lnTo>
                      <a:pt x="51391" y="28317"/>
                    </a:lnTo>
                    <a:lnTo>
                      <a:pt x="51693" y="27732"/>
                    </a:lnTo>
                    <a:lnTo>
                      <a:pt x="51976" y="27107"/>
                    </a:lnTo>
                    <a:lnTo>
                      <a:pt x="52197" y="26482"/>
                    </a:lnTo>
                    <a:lnTo>
                      <a:pt x="52399" y="25836"/>
                    </a:lnTo>
                    <a:lnTo>
                      <a:pt x="52581" y="25171"/>
                    </a:lnTo>
                    <a:lnTo>
                      <a:pt x="52722" y="24485"/>
                    </a:lnTo>
                    <a:lnTo>
                      <a:pt x="52823" y="23779"/>
                    </a:lnTo>
                    <a:lnTo>
                      <a:pt x="52903" y="23053"/>
                    </a:lnTo>
                    <a:lnTo>
                      <a:pt x="52964" y="22327"/>
                    </a:lnTo>
                    <a:lnTo>
                      <a:pt x="52984" y="21581"/>
                    </a:lnTo>
                    <a:lnTo>
                      <a:pt x="52984" y="20814"/>
                    </a:lnTo>
                    <a:lnTo>
                      <a:pt x="52964" y="20048"/>
                    </a:lnTo>
                    <a:lnTo>
                      <a:pt x="52903" y="19261"/>
                    </a:lnTo>
                    <a:lnTo>
                      <a:pt x="52823" y="18475"/>
                    </a:lnTo>
                    <a:lnTo>
                      <a:pt x="52722" y="17688"/>
                    </a:lnTo>
                    <a:lnTo>
                      <a:pt x="52601" y="16881"/>
                    </a:lnTo>
                    <a:lnTo>
                      <a:pt x="52460" y="16075"/>
                    </a:lnTo>
                    <a:lnTo>
                      <a:pt x="52278" y="15268"/>
                    </a:lnTo>
                    <a:lnTo>
                      <a:pt x="52097" y="14461"/>
                    </a:lnTo>
                    <a:lnTo>
                      <a:pt x="51895" y="13634"/>
                    </a:lnTo>
                    <a:lnTo>
                      <a:pt x="51653" y="12827"/>
                    </a:lnTo>
                    <a:lnTo>
                      <a:pt x="51411" y="12001"/>
                    </a:lnTo>
                    <a:lnTo>
                      <a:pt x="51149" y="11214"/>
                    </a:lnTo>
                    <a:lnTo>
                      <a:pt x="50846" y="10427"/>
                    </a:lnTo>
                    <a:lnTo>
                      <a:pt x="50523" y="9661"/>
                    </a:lnTo>
                    <a:lnTo>
                      <a:pt x="50181" y="8915"/>
                    </a:lnTo>
                    <a:lnTo>
                      <a:pt x="49818" y="8209"/>
                    </a:lnTo>
                    <a:lnTo>
                      <a:pt x="49434" y="7503"/>
                    </a:lnTo>
                    <a:lnTo>
                      <a:pt x="49031" y="6837"/>
                    </a:lnTo>
                    <a:lnTo>
                      <a:pt x="48607" y="6192"/>
                    </a:lnTo>
                    <a:lnTo>
                      <a:pt x="48184" y="5567"/>
                    </a:lnTo>
                    <a:lnTo>
                      <a:pt x="47720" y="4982"/>
                    </a:lnTo>
                    <a:lnTo>
                      <a:pt x="47256" y="4417"/>
                    </a:lnTo>
                    <a:lnTo>
                      <a:pt x="46752" y="3893"/>
                    </a:lnTo>
                    <a:lnTo>
                      <a:pt x="46268" y="3389"/>
                    </a:lnTo>
                    <a:lnTo>
                      <a:pt x="45743" y="2925"/>
                    </a:lnTo>
                    <a:lnTo>
                      <a:pt x="45219" y="2481"/>
                    </a:lnTo>
                    <a:lnTo>
                      <a:pt x="44675" y="2078"/>
                    </a:lnTo>
                    <a:lnTo>
                      <a:pt x="44130" y="1694"/>
                    </a:lnTo>
                    <a:lnTo>
                      <a:pt x="43565" y="1351"/>
                    </a:lnTo>
                    <a:lnTo>
                      <a:pt x="43001" y="1049"/>
                    </a:lnTo>
                    <a:lnTo>
                      <a:pt x="42436" y="787"/>
                    </a:lnTo>
                    <a:lnTo>
                      <a:pt x="41851" y="565"/>
                    </a:lnTo>
                    <a:lnTo>
                      <a:pt x="41266" y="363"/>
                    </a:lnTo>
                    <a:lnTo>
                      <a:pt x="40661" y="222"/>
                    </a:lnTo>
                    <a:lnTo>
                      <a:pt x="40076" y="101"/>
                    </a:lnTo>
                    <a:lnTo>
                      <a:pt x="39471" y="41"/>
                    </a:lnTo>
                    <a:lnTo>
                      <a:pt x="3886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15"/>
              <p:cNvSpPr/>
              <p:nvPr/>
            </p:nvSpPr>
            <p:spPr>
              <a:xfrm>
                <a:off x="7165050" y="2964625"/>
                <a:ext cx="189600" cy="218350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15"/>
              <p:cNvSpPr/>
              <p:nvPr/>
            </p:nvSpPr>
            <p:spPr>
              <a:xfrm>
                <a:off x="6116275" y="3023125"/>
                <a:ext cx="172475" cy="132125"/>
              </a:xfrm>
              <a:custGeom>
                <a:avLst/>
                <a:gdLst/>
                <a:ahLst/>
                <a:cxnLst/>
                <a:rect l="l" t="t" r="r" b="b"/>
                <a:pathLst>
                  <a:path w="6899" h="5285" extrusionOk="0">
                    <a:moveTo>
                      <a:pt x="5386" y="0"/>
                    </a:moveTo>
                    <a:lnTo>
                      <a:pt x="5063" y="21"/>
                    </a:lnTo>
                    <a:lnTo>
                      <a:pt x="4720" y="81"/>
                    </a:lnTo>
                    <a:lnTo>
                      <a:pt x="4357" y="162"/>
                    </a:lnTo>
                    <a:lnTo>
                      <a:pt x="3974" y="283"/>
                    </a:lnTo>
                    <a:lnTo>
                      <a:pt x="3591" y="444"/>
                    </a:lnTo>
                    <a:lnTo>
                      <a:pt x="3207" y="626"/>
                    </a:lnTo>
                    <a:lnTo>
                      <a:pt x="2804" y="827"/>
                    </a:lnTo>
                    <a:lnTo>
                      <a:pt x="2401" y="1090"/>
                    </a:lnTo>
                    <a:lnTo>
                      <a:pt x="1997" y="1372"/>
                    </a:lnTo>
                    <a:lnTo>
                      <a:pt x="1796" y="1533"/>
                    </a:lnTo>
                    <a:lnTo>
                      <a:pt x="1614" y="1695"/>
                    </a:lnTo>
                    <a:lnTo>
                      <a:pt x="1271" y="2017"/>
                    </a:lnTo>
                    <a:lnTo>
                      <a:pt x="969" y="2380"/>
                    </a:lnTo>
                    <a:lnTo>
                      <a:pt x="707" y="2743"/>
                    </a:lnTo>
                    <a:lnTo>
                      <a:pt x="485" y="3106"/>
                    </a:lnTo>
                    <a:lnTo>
                      <a:pt x="323" y="3469"/>
                    </a:lnTo>
                    <a:lnTo>
                      <a:pt x="182" y="3812"/>
                    </a:lnTo>
                    <a:lnTo>
                      <a:pt x="81" y="4135"/>
                    </a:lnTo>
                    <a:lnTo>
                      <a:pt x="21" y="4438"/>
                    </a:lnTo>
                    <a:lnTo>
                      <a:pt x="1" y="4700"/>
                    </a:lnTo>
                    <a:lnTo>
                      <a:pt x="1" y="4922"/>
                    </a:lnTo>
                    <a:lnTo>
                      <a:pt x="61" y="5103"/>
                    </a:lnTo>
                    <a:lnTo>
                      <a:pt x="81" y="5164"/>
                    </a:lnTo>
                    <a:lnTo>
                      <a:pt x="122" y="5224"/>
                    </a:lnTo>
                    <a:lnTo>
                      <a:pt x="182" y="5264"/>
                    </a:lnTo>
                    <a:lnTo>
                      <a:pt x="243" y="5285"/>
                    </a:lnTo>
                    <a:lnTo>
                      <a:pt x="384" y="5285"/>
                    </a:lnTo>
                    <a:lnTo>
                      <a:pt x="485" y="5244"/>
                    </a:lnTo>
                    <a:lnTo>
                      <a:pt x="565" y="5184"/>
                    </a:lnTo>
                    <a:lnTo>
                      <a:pt x="767" y="5043"/>
                    </a:lnTo>
                    <a:lnTo>
                      <a:pt x="989" y="4861"/>
                    </a:lnTo>
                    <a:lnTo>
                      <a:pt x="1493" y="4377"/>
                    </a:lnTo>
                    <a:lnTo>
                      <a:pt x="2078" y="3792"/>
                    </a:lnTo>
                    <a:lnTo>
                      <a:pt x="2401" y="3469"/>
                    </a:lnTo>
                    <a:lnTo>
                      <a:pt x="2764" y="3127"/>
                    </a:lnTo>
                    <a:lnTo>
                      <a:pt x="3167" y="2804"/>
                    </a:lnTo>
                    <a:lnTo>
                      <a:pt x="3591" y="2461"/>
                    </a:lnTo>
                    <a:lnTo>
                      <a:pt x="4034" y="2118"/>
                    </a:lnTo>
                    <a:lnTo>
                      <a:pt x="4539" y="1795"/>
                    </a:lnTo>
                    <a:lnTo>
                      <a:pt x="5063" y="1493"/>
                    </a:lnTo>
                    <a:lnTo>
                      <a:pt x="5628" y="1190"/>
                    </a:lnTo>
                    <a:lnTo>
                      <a:pt x="6253" y="928"/>
                    </a:lnTo>
                    <a:lnTo>
                      <a:pt x="6898" y="686"/>
                    </a:lnTo>
                    <a:lnTo>
                      <a:pt x="6838" y="585"/>
                    </a:lnTo>
                    <a:lnTo>
                      <a:pt x="6777" y="505"/>
                    </a:lnTo>
                    <a:lnTo>
                      <a:pt x="6616" y="343"/>
                    </a:lnTo>
                    <a:lnTo>
                      <a:pt x="6434" y="202"/>
                    </a:lnTo>
                    <a:lnTo>
                      <a:pt x="6213" y="101"/>
                    </a:lnTo>
                    <a:lnTo>
                      <a:pt x="5971" y="41"/>
                    </a:lnTo>
                    <a:lnTo>
                      <a:pt x="568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15"/>
              <p:cNvSpPr/>
              <p:nvPr/>
            </p:nvSpPr>
            <p:spPr>
              <a:xfrm>
                <a:off x="6524700" y="3909025"/>
                <a:ext cx="511300" cy="6557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2623" extrusionOk="0">
                    <a:moveTo>
                      <a:pt x="19806" y="1"/>
                    </a:moveTo>
                    <a:lnTo>
                      <a:pt x="19342" y="41"/>
                    </a:lnTo>
                    <a:lnTo>
                      <a:pt x="18757" y="142"/>
                    </a:lnTo>
                    <a:lnTo>
                      <a:pt x="18051" y="283"/>
                    </a:lnTo>
                    <a:lnTo>
                      <a:pt x="17325" y="384"/>
                    </a:lnTo>
                    <a:lnTo>
                      <a:pt x="16539" y="505"/>
                    </a:lnTo>
                    <a:lnTo>
                      <a:pt x="15712" y="586"/>
                    </a:lnTo>
                    <a:lnTo>
                      <a:pt x="14824" y="666"/>
                    </a:lnTo>
                    <a:lnTo>
                      <a:pt x="13896" y="727"/>
                    </a:lnTo>
                    <a:lnTo>
                      <a:pt x="12928" y="787"/>
                    </a:lnTo>
                    <a:lnTo>
                      <a:pt x="11920" y="807"/>
                    </a:lnTo>
                    <a:lnTo>
                      <a:pt x="10851" y="828"/>
                    </a:lnTo>
                    <a:lnTo>
                      <a:pt x="9742" y="828"/>
                    </a:lnTo>
                    <a:lnTo>
                      <a:pt x="8592" y="807"/>
                    </a:lnTo>
                    <a:lnTo>
                      <a:pt x="7382" y="767"/>
                    </a:lnTo>
                    <a:lnTo>
                      <a:pt x="6152" y="707"/>
                    </a:lnTo>
                    <a:lnTo>
                      <a:pt x="4861" y="606"/>
                    </a:lnTo>
                    <a:lnTo>
                      <a:pt x="3530" y="505"/>
                    </a:lnTo>
                    <a:lnTo>
                      <a:pt x="2158" y="384"/>
                    </a:lnTo>
                    <a:lnTo>
                      <a:pt x="1614" y="344"/>
                    </a:lnTo>
                    <a:lnTo>
                      <a:pt x="1150" y="344"/>
                    </a:lnTo>
                    <a:lnTo>
                      <a:pt x="767" y="384"/>
                    </a:lnTo>
                    <a:lnTo>
                      <a:pt x="444" y="444"/>
                    </a:lnTo>
                    <a:lnTo>
                      <a:pt x="323" y="505"/>
                    </a:lnTo>
                    <a:lnTo>
                      <a:pt x="222" y="545"/>
                    </a:lnTo>
                    <a:lnTo>
                      <a:pt x="141" y="606"/>
                    </a:lnTo>
                    <a:lnTo>
                      <a:pt x="61" y="666"/>
                    </a:lnTo>
                    <a:lnTo>
                      <a:pt x="20" y="747"/>
                    </a:lnTo>
                    <a:lnTo>
                      <a:pt x="0" y="807"/>
                    </a:lnTo>
                    <a:lnTo>
                      <a:pt x="0" y="888"/>
                    </a:lnTo>
                    <a:lnTo>
                      <a:pt x="20" y="969"/>
                    </a:lnTo>
                    <a:lnTo>
                      <a:pt x="41" y="1050"/>
                    </a:lnTo>
                    <a:lnTo>
                      <a:pt x="101" y="1130"/>
                    </a:lnTo>
                    <a:lnTo>
                      <a:pt x="182" y="1211"/>
                    </a:lnTo>
                    <a:lnTo>
                      <a:pt x="283" y="1292"/>
                    </a:lnTo>
                    <a:lnTo>
                      <a:pt x="404" y="1372"/>
                    </a:lnTo>
                    <a:lnTo>
                      <a:pt x="545" y="1453"/>
                    </a:lnTo>
                    <a:lnTo>
                      <a:pt x="888" y="1614"/>
                    </a:lnTo>
                    <a:lnTo>
                      <a:pt x="1331" y="1776"/>
                    </a:lnTo>
                    <a:lnTo>
                      <a:pt x="1856" y="1897"/>
                    </a:lnTo>
                    <a:lnTo>
                      <a:pt x="2461" y="2018"/>
                    </a:lnTo>
                    <a:lnTo>
                      <a:pt x="3167" y="2098"/>
                    </a:lnTo>
                    <a:lnTo>
                      <a:pt x="4659" y="2260"/>
                    </a:lnTo>
                    <a:lnTo>
                      <a:pt x="6172" y="2401"/>
                    </a:lnTo>
                    <a:lnTo>
                      <a:pt x="7685" y="2522"/>
                    </a:lnTo>
                    <a:lnTo>
                      <a:pt x="9197" y="2603"/>
                    </a:lnTo>
                    <a:lnTo>
                      <a:pt x="9964" y="2623"/>
                    </a:lnTo>
                    <a:lnTo>
                      <a:pt x="11517" y="2623"/>
                    </a:lnTo>
                    <a:lnTo>
                      <a:pt x="12303" y="2582"/>
                    </a:lnTo>
                    <a:lnTo>
                      <a:pt x="13090" y="2542"/>
                    </a:lnTo>
                    <a:lnTo>
                      <a:pt x="13876" y="2481"/>
                    </a:lnTo>
                    <a:lnTo>
                      <a:pt x="14683" y="2381"/>
                    </a:lnTo>
                    <a:lnTo>
                      <a:pt x="15490" y="2280"/>
                    </a:lnTo>
                    <a:lnTo>
                      <a:pt x="16276" y="2139"/>
                    </a:lnTo>
                    <a:lnTo>
                      <a:pt x="17023" y="1957"/>
                    </a:lnTo>
                    <a:lnTo>
                      <a:pt x="17708" y="1776"/>
                    </a:lnTo>
                    <a:lnTo>
                      <a:pt x="18334" y="1554"/>
                    </a:lnTo>
                    <a:lnTo>
                      <a:pt x="18898" y="1332"/>
                    </a:lnTo>
                    <a:lnTo>
                      <a:pt x="19362" y="1110"/>
                    </a:lnTo>
                    <a:lnTo>
                      <a:pt x="19766" y="888"/>
                    </a:lnTo>
                    <a:lnTo>
                      <a:pt x="20088" y="686"/>
                    </a:lnTo>
                    <a:lnTo>
                      <a:pt x="20310" y="485"/>
                    </a:lnTo>
                    <a:lnTo>
                      <a:pt x="20371" y="404"/>
                    </a:lnTo>
                    <a:lnTo>
                      <a:pt x="20431" y="323"/>
                    </a:lnTo>
                    <a:lnTo>
                      <a:pt x="20451" y="243"/>
                    </a:lnTo>
                    <a:lnTo>
                      <a:pt x="20451" y="182"/>
                    </a:lnTo>
                    <a:lnTo>
                      <a:pt x="20411" y="122"/>
                    </a:lnTo>
                    <a:lnTo>
                      <a:pt x="20350" y="81"/>
                    </a:lnTo>
                    <a:lnTo>
                      <a:pt x="20270" y="41"/>
                    </a:lnTo>
                    <a:lnTo>
                      <a:pt x="20149" y="21"/>
                    </a:lnTo>
                    <a:lnTo>
                      <a:pt x="1998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15"/>
              <p:cNvSpPr/>
              <p:nvPr/>
            </p:nvSpPr>
            <p:spPr>
              <a:xfrm>
                <a:off x="6012925" y="3613050"/>
                <a:ext cx="210775" cy="25012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10005" extrusionOk="0">
                    <a:moveTo>
                      <a:pt x="101" y="1"/>
                    </a:moveTo>
                    <a:lnTo>
                      <a:pt x="61" y="485"/>
                    </a:lnTo>
                    <a:lnTo>
                      <a:pt x="20" y="949"/>
                    </a:lnTo>
                    <a:lnTo>
                      <a:pt x="0" y="1413"/>
                    </a:lnTo>
                    <a:lnTo>
                      <a:pt x="20" y="1876"/>
                    </a:lnTo>
                    <a:lnTo>
                      <a:pt x="40" y="2320"/>
                    </a:lnTo>
                    <a:lnTo>
                      <a:pt x="81" y="2744"/>
                    </a:lnTo>
                    <a:lnTo>
                      <a:pt x="141" y="3167"/>
                    </a:lnTo>
                    <a:lnTo>
                      <a:pt x="202" y="3591"/>
                    </a:lnTo>
                    <a:lnTo>
                      <a:pt x="303" y="3994"/>
                    </a:lnTo>
                    <a:lnTo>
                      <a:pt x="424" y="4377"/>
                    </a:lnTo>
                    <a:lnTo>
                      <a:pt x="565" y="4761"/>
                    </a:lnTo>
                    <a:lnTo>
                      <a:pt x="706" y="5144"/>
                    </a:lnTo>
                    <a:lnTo>
                      <a:pt x="887" y="5507"/>
                    </a:lnTo>
                    <a:lnTo>
                      <a:pt x="1089" y="5850"/>
                    </a:lnTo>
                    <a:lnTo>
                      <a:pt x="1311" y="6193"/>
                    </a:lnTo>
                    <a:lnTo>
                      <a:pt x="1553" y="6515"/>
                    </a:lnTo>
                    <a:lnTo>
                      <a:pt x="1795" y="6818"/>
                    </a:lnTo>
                    <a:lnTo>
                      <a:pt x="2077" y="7120"/>
                    </a:lnTo>
                    <a:lnTo>
                      <a:pt x="2380" y="7423"/>
                    </a:lnTo>
                    <a:lnTo>
                      <a:pt x="2723" y="7705"/>
                    </a:lnTo>
                    <a:lnTo>
                      <a:pt x="3066" y="7967"/>
                    </a:lnTo>
                    <a:lnTo>
                      <a:pt x="3429" y="8209"/>
                    </a:lnTo>
                    <a:lnTo>
                      <a:pt x="3832" y="8451"/>
                    </a:lnTo>
                    <a:lnTo>
                      <a:pt x="4235" y="8673"/>
                    </a:lnTo>
                    <a:lnTo>
                      <a:pt x="4679" y="8895"/>
                    </a:lnTo>
                    <a:lnTo>
                      <a:pt x="5143" y="9097"/>
                    </a:lnTo>
                    <a:lnTo>
                      <a:pt x="5627" y="9278"/>
                    </a:lnTo>
                    <a:lnTo>
                      <a:pt x="6131" y="9440"/>
                    </a:lnTo>
                    <a:lnTo>
                      <a:pt x="6676" y="9601"/>
                    </a:lnTo>
                    <a:lnTo>
                      <a:pt x="7241" y="9742"/>
                    </a:lnTo>
                    <a:lnTo>
                      <a:pt x="7825" y="9883"/>
                    </a:lnTo>
                    <a:lnTo>
                      <a:pt x="8431" y="10004"/>
                    </a:lnTo>
                    <a:lnTo>
                      <a:pt x="7785" y="9641"/>
                    </a:lnTo>
                    <a:lnTo>
                      <a:pt x="7180" y="9278"/>
                    </a:lnTo>
                    <a:lnTo>
                      <a:pt x="6595" y="8895"/>
                    </a:lnTo>
                    <a:lnTo>
                      <a:pt x="6051" y="8512"/>
                    </a:lnTo>
                    <a:lnTo>
                      <a:pt x="5526" y="8109"/>
                    </a:lnTo>
                    <a:lnTo>
                      <a:pt x="5042" y="7705"/>
                    </a:lnTo>
                    <a:lnTo>
                      <a:pt x="4598" y="7282"/>
                    </a:lnTo>
                    <a:lnTo>
                      <a:pt x="4155" y="6878"/>
                    </a:lnTo>
                    <a:lnTo>
                      <a:pt x="3751" y="6455"/>
                    </a:lnTo>
                    <a:lnTo>
                      <a:pt x="3388" y="6031"/>
                    </a:lnTo>
                    <a:lnTo>
                      <a:pt x="3025" y="5608"/>
                    </a:lnTo>
                    <a:lnTo>
                      <a:pt x="2703" y="5204"/>
                    </a:lnTo>
                    <a:lnTo>
                      <a:pt x="2400" y="4801"/>
                    </a:lnTo>
                    <a:lnTo>
                      <a:pt x="2118" y="4398"/>
                    </a:lnTo>
                    <a:lnTo>
                      <a:pt x="1856" y="3994"/>
                    </a:lnTo>
                    <a:lnTo>
                      <a:pt x="1634" y="3611"/>
                    </a:lnTo>
                    <a:lnTo>
                      <a:pt x="1210" y="2865"/>
                    </a:lnTo>
                    <a:lnTo>
                      <a:pt x="887" y="2179"/>
                    </a:lnTo>
                    <a:lnTo>
                      <a:pt x="605" y="1574"/>
                    </a:lnTo>
                    <a:lnTo>
                      <a:pt x="403" y="1029"/>
                    </a:lnTo>
                    <a:lnTo>
                      <a:pt x="262" y="606"/>
                    </a:lnTo>
                    <a:lnTo>
                      <a:pt x="161" y="263"/>
                    </a:lnTo>
                    <a:lnTo>
                      <a:pt x="10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24" name="Google Shape;824;p15"/>
            <p:cNvSpPr/>
            <p:nvPr/>
          </p:nvSpPr>
          <p:spPr>
            <a:xfrm rot="6334360">
              <a:off x="5988775" y="729157"/>
              <a:ext cx="242061" cy="765883"/>
            </a:xfrm>
            <a:custGeom>
              <a:avLst/>
              <a:gdLst/>
              <a:ahLst/>
              <a:cxnLst/>
              <a:rect l="l" t="t" r="r" b="b"/>
              <a:pathLst>
                <a:path w="4660" h="12546" extrusionOk="0">
                  <a:moveTo>
                    <a:pt x="2985" y="0"/>
                  </a:moveTo>
                  <a:lnTo>
                    <a:pt x="2824" y="21"/>
                  </a:lnTo>
                  <a:lnTo>
                    <a:pt x="2642" y="61"/>
                  </a:lnTo>
                  <a:lnTo>
                    <a:pt x="2481" y="101"/>
                  </a:lnTo>
                  <a:lnTo>
                    <a:pt x="2320" y="162"/>
                  </a:lnTo>
                  <a:lnTo>
                    <a:pt x="2158" y="242"/>
                  </a:lnTo>
                  <a:lnTo>
                    <a:pt x="2017" y="323"/>
                  </a:lnTo>
                  <a:lnTo>
                    <a:pt x="1896" y="404"/>
                  </a:lnTo>
                  <a:lnTo>
                    <a:pt x="1775" y="505"/>
                  </a:lnTo>
                  <a:lnTo>
                    <a:pt x="1634" y="646"/>
                  </a:lnTo>
                  <a:lnTo>
                    <a:pt x="1493" y="787"/>
                  </a:lnTo>
                  <a:lnTo>
                    <a:pt x="1251" y="1110"/>
                  </a:lnTo>
                  <a:lnTo>
                    <a:pt x="1049" y="1473"/>
                  </a:lnTo>
                  <a:lnTo>
                    <a:pt x="847" y="1856"/>
                  </a:lnTo>
                  <a:lnTo>
                    <a:pt x="686" y="2259"/>
                  </a:lnTo>
                  <a:lnTo>
                    <a:pt x="525" y="2642"/>
                  </a:lnTo>
                  <a:lnTo>
                    <a:pt x="404" y="3046"/>
                  </a:lnTo>
                  <a:lnTo>
                    <a:pt x="303" y="3409"/>
                  </a:lnTo>
                  <a:lnTo>
                    <a:pt x="182" y="3893"/>
                  </a:lnTo>
                  <a:lnTo>
                    <a:pt x="101" y="4397"/>
                  </a:lnTo>
                  <a:lnTo>
                    <a:pt x="41" y="4901"/>
                  </a:lnTo>
                  <a:lnTo>
                    <a:pt x="0" y="5426"/>
                  </a:lnTo>
                  <a:lnTo>
                    <a:pt x="0" y="5970"/>
                  </a:lnTo>
                  <a:lnTo>
                    <a:pt x="21" y="6495"/>
                  </a:lnTo>
                  <a:lnTo>
                    <a:pt x="61" y="7039"/>
                  </a:lnTo>
                  <a:lnTo>
                    <a:pt x="142" y="7564"/>
                  </a:lnTo>
                  <a:lnTo>
                    <a:pt x="242" y="8108"/>
                  </a:lnTo>
                  <a:lnTo>
                    <a:pt x="384" y="8612"/>
                  </a:lnTo>
                  <a:lnTo>
                    <a:pt x="545" y="9137"/>
                  </a:lnTo>
                  <a:lnTo>
                    <a:pt x="726" y="9621"/>
                  </a:lnTo>
                  <a:lnTo>
                    <a:pt x="948" y="10105"/>
                  </a:lnTo>
                  <a:lnTo>
                    <a:pt x="1190" y="10569"/>
                  </a:lnTo>
                  <a:lnTo>
                    <a:pt x="1453" y="10992"/>
                  </a:lnTo>
                  <a:lnTo>
                    <a:pt x="1755" y="11396"/>
                  </a:lnTo>
                  <a:lnTo>
                    <a:pt x="1957" y="11638"/>
                  </a:lnTo>
                  <a:lnTo>
                    <a:pt x="2179" y="11860"/>
                  </a:lnTo>
                  <a:lnTo>
                    <a:pt x="2441" y="12041"/>
                  </a:lnTo>
                  <a:lnTo>
                    <a:pt x="2703" y="12223"/>
                  </a:lnTo>
                  <a:lnTo>
                    <a:pt x="2965" y="12364"/>
                  </a:lnTo>
                  <a:lnTo>
                    <a:pt x="3227" y="12465"/>
                  </a:lnTo>
                  <a:lnTo>
                    <a:pt x="3510" y="12525"/>
                  </a:lnTo>
                  <a:lnTo>
                    <a:pt x="3752" y="12545"/>
                  </a:lnTo>
                  <a:lnTo>
                    <a:pt x="3994" y="12525"/>
                  </a:lnTo>
                  <a:lnTo>
                    <a:pt x="4095" y="12505"/>
                  </a:lnTo>
                  <a:lnTo>
                    <a:pt x="4195" y="12465"/>
                  </a:lnTo>
                  <a:lnTo>
                    <a:pt x="4276" y="12424"/>
                  </a:lnTo>
                  <a:lnTo>
                    <a:pt x="4377" y="12344"/>
                  </a:lnTo>
                  <a:lnTo>
                    <a:pt x="4437" y="12283"/>
                  </a:lnTo>
                  <a:lnTo>
                    <a:pt x="4498" y="12182"/>
                  </a:lnTo>
                  <a:lnTo>
                    <a:pt x="4558" y="12081"/>
                  </a:lnTo>
                  <a:lnTo>
                    <a:pt x="4599" y="11960"/>
                  </a:lnTo>
                  <a:lnTo>
                    <a:pt x="4639" y="11819"/>
                  </a:lnTo>
                  <a:lnTo>
                    <a:pt x="4639" y="11658"/>
                  </a:lnTo>
                  <a:lnTo>
                    <a:pt x="4659" y="11496"/>
                  </a:lnTo>
                  <a:lnTo>
                    <a:pt x="4639" y="11315"/>
                  </a:lnTo>
                  <a:lnTo>
                    <a:pt x="4619" y="11113"/>
                  </a:lnTo>
                  <a:lnTo>
                    <a:pt x="4558" y="10891"/>
                  </a:lnTo>
                  <a:lnTo>
                    <a:pt x="4377" y="10629"/>
                  </a:lnTo>
                  <a:lnTo>
                    <a:pt x="4216" y="10367"/>
                  </a:lnTo>
                  <a:lnTo>
                    <a:pt x="4054" y="10105"/>
                  </a:lnTo>
                  <a:lnTo>
                    <a:pt x="3913" y="9822"/>
                  </a:lnTo>
                  <a:lnTo>
                    <a:pt x="3792" y="9540"/>
                  </a:lnTo>
                  <a:lnTo>
                    <a:pt x="3671" y="9258"/>
                  </a:lnTo>
                  <a:lnTo>
                    <a:pt x="3550" y="8955"/>
                  </a:lnTo>
                  <a:lnTo>
                    <a:pt x="3449" y="8653"/>
                  </a:lnTo>
                  <a:lnTo>
                    <a:pt x="3288" y="8027"/>
                  </a:lnTo>
                  <a:lnTo>
                    <a:pt x="3167" y="7402"/>
                  </a:lnTo>
                  <a:lnTo>
                    <a:pt x="3086" y="6777"/>
                  </a:lnTo>
                  <a:lnTo>
                    <a:pt x="3066" y="6132"/>
                  </a:lnTo>
                  <a:lnTo>
                    <a:pt x="3046" y="5769"/>
                  </a:lnTo>
                  <a:lnTo>
                    <a:pt x="3066" y="5406"/>
                  </a:lnTo>
                  <a:lnTo>
                    <a:pt x="3086" y="5043"/>
                  </a:lnTo>
                  <a:lnTo>
                    <a:pt x="3106" y="4679"/>
                  </a:lnTo>
                  <a:lnTo>
                    <a:pt x="3147" y="4437"/>
                  </a:lnTo>
                  <a:lnTo>
                    <a:pt x="3187" y="4175"/>
                  </a:lnTo>
                  <a:lnTo>
                    <a:pt x="3348" y="3691"/>
                  </a:lnTo>
                  <a:lnTo>
                    <a:pt x="3530" y="3187"/>
                  </a:lnTo>
                  <a:lnTo>
                    <a:pt x="3711" y="2703"/>
                  </a:lnTo>
                  <a:lnTo>
                    <a:pt x="3873" y="2199"/>
                  </a:lnTo>
                  <a:lnTo>
                    <a:pt x="3933" y="1957"/>
                  </a:lnTo>
                  <a:lnTo>
                    <a:pt x="3974" y="1695"/>
                  </a:lnTo>
                  <a:lnTo>
                    <a:pt x="4014" y="1452"/>
                  </a:lnTo>
                  <a:lnTo>
                    <a:pt x="4014" y="1190"/>
                  </a:lnTo>
                  <a:lnTo>
                    <a:pt x="3994" y="948"/>
                  </a:lnTo>
                  <a:lnTo>
                    <a:pt x="3953" y="686"/>
                  </a:lnTo>
                  <a:lnTo>
                    <a:pt x="3893" y="505"/>
                  </a:lnTo>
                  <a:lnTo>
                    <a:pt x="3812" y="363"/>
                  </a:lnTo>
                  <a:lnTo>
                    <a:pt x="3711" y="242"/>
                  </a:lnTo>
                  <a:lnTo>
                    <a:pt x="3590" y="142"/>
                  </a:lnTo>
                  <a:lnTo>
                    <a:pt x="3449" y="81"/>
                  </a:lnTo>
                  <a:lnTo>
                    <a:pt x="3308" y="21"/>
                  </a:lnTo>
                  <a:lnTo>
                    <a:pt x="31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5" name="Google Shape;825;p15"/>
          <p:cNvSpPr txBox="1">
            <a:spLocks noGrp="1"/>
          </p:cNvSpPr>
          <p:nvPr>
            <p:ph type="title"/>
          </p:nvPr>
        </p:nvSpPr>
        <p:spPr>
          <a:xfrm>
            <a:off x="1991650" y="1028776"/>
            <a:ext cx="5183700" cy="172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100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26" name="Google Shape;826;p15"/>
          <p:cNvSpPr txBox="1">
            <a:spLocks noGrp="1"/>
          </p:cNvSpPr>
          <p:nvPr>
            <p:ph type="subTitle" idx="1"/>
          </p:nvPr>
        </p:nvSpPr>
        <p:spPr>
          <a:xfrm>
            <a:off x="2046150" y="2883100"/>
            <a:ext cx="5074800" cy="6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7" name="Google Shape;827;p15"/>
          <p:cNvSpPr/>
          <p:nvPr/>
        </p:nvSpPr>
        <p:spPr>
          <a:xfrm rot="10800000" flipH="1">
            <a:off x="-532037" y="-606633"/>
            <a:ext cx="2475662" cy="3341798"/>
          </a:xfrm>
          <a:custGeom>
            <a:avLst/>
            <a:gdLst/>
            <a:ahLst/>
            <a:cxnLst/>
            <a:rect l="l" t="t" r="r" b="b"/>
            <a:pathLst>
              <a:path w="42254" h="57037" extrusionOk="0">
                <a:moveTo>
                  <a:pt x="6515" y="0"/>
                </a:moveTo>
                <a:lnTo>
                  <a:pt x="5507" y="20"/>
                </a:lnTo>
                <a:lnTo>
                  <a:pt x="4498" y="61"/>
                </a:lnTo>
                <a:lnTo>
                  <a:pt x="3470" y="141"/>
                </a:lnTo>
                <a:lnTo>
                  <a:pt x="2441" y="262"/>
                </a:lnTo>
                <a:lnTo>
                  <a:pt x="1432" y="383"/>
                </a:lnTo>
                <a:lnTo>
                  <a:pt x="1291" y="5869"/>
                </a:lnTo>
                <a:lnTo>
                  <a:pt x="1110" y="11375"/>
                </a:lnTo>
                <a:lnTo>
                  <a:pt x="747" y="22347"/>
                </a:lnTo>
                <a:lnTo>
                  <a:pt x="626" y="25957"/>
                </a:lnTo>
                <a:lnTo>
                  <a:pt x="525" y="29547"/>
                </a:lnTo>
                <a:lnTo>
                  <a:pt x="444" y="33137"/>
                </a:lnTo>
                <a:lnTo>
                  <a:pt x="404" y="36747"/>
                </a:lnTo>
                <a:lnTo>
                  <a:pt x="364" y="40257"/>
                </a:lnTo>
                <a:lnTo>
                  <a:pt x="343" y="43746"/>
                </a:lnTo>
                <a:lnTo>
                  <a:pt x="303" y="47255"/>
                </a:lnTo>
                <a:lnTo>
                  <a:pt x="222" y="50765"/>
                </a:lnTo>
                <a:lnTo>
                  <a:pt x="182" y="51672"/>
                </a:lnTo>
                <a:lnTo>
                  <a:pt x="122" y="52600"/>
                </a:lnTo>
                <a:lnTo>
                  <a:pt x="41" y="53507"/>
                </a:lnTo>
                <a:lnTo>
                  <a:pt x="0" y="54415"/>
                </a:lnTo>
                <a:lnTo>
                  <a:pt x="0" y="54859"/>
                </a:lnTo>
                <a:lnTo>
                  <a:pt x="0" y="55303"/>
                </a:lnTo>
                <a:lnTo>
                  <a:pt x="21" y="55524"/>
                </a:lnTo>
                <a:lnTo>
                  <a:pt x="41" y="55746"/>
                </a:lnTo>
                <a:lnTo>
                  <a:pt x="101" y="55968"/>
                </a:lnTo>
                <a:lnTo>
                  <a:pt x="142" y="56170"/>
                </a:lnTo>
                <a:lnTo>
                  <a:pt x="182" y="56271"/>
                </a:lnTo>
                <a:lnTo>
                  <a:pt x="243" y="56351"/>
                </a:lnTo>
                <a:lnTo>
                  <a:pt x="303" y="56432"/>
                </a:lnTo>
                <a:lnTo>
                  <a:pt x="384" y="56492"/>
                </a:lnTo>
                <a:lnTo>
                  <a:pt x="565" y="56593"/>
                </a:lnTo>
                <a:lnTo>
                  <a:pt x="807" y="56674"/>
                </a:lnTo>
                <a:lnTo>
                  <a:pt x="1231" y="56815"/>
                </a:lnTo>
                <a:lnTo>
                  <a:pt x="1674" y="56896"/>
                </a:lnTo>
                <a:lnTo>
                  <a:pt x="2118" y="56977"/>
                </a:lnTo>
                <a:lnTo>
                  <a:pt x="2582" y="57017"/>
                </a:lnTo>
                <a:lnTo>
                  <a:pt x="3046" y="57017"/>
                </a:lnTo>
                <a:lnTo>
                  <a:pt x="3490" y="57037"/>
                </a:lnTo>
                <a:lnTo>
                  <a:pt x="4397" y="57017"/>
                </a:lnTo>
                <a:lnTo>
                  <a:pt x="5446" y="56977"/>
                </a:lnTo>
                <a:lnTo>
                  <a:pt x="6495" y="56916"/>
                </a:lnTo>
                <a:lnTo>
                  <a:pt x="7544" y="56835"/>
                </a:lnTo>
                <a:lnTo>
                  <a:pt x="8613" y="56755"/>
                </a:lnTo>
                <a:lnTo>
                  <a:pt x="10125" y="56593"/>
                </a:lnTo>
                <a:lnTo>
                  <a:pt x="10892" y="56533"/>
                </a:lnTo>
                <a:lnTo>
                  <a:pt x="11638" y="56513"/>
                </a:lnTo>
                <a:lnTo>
                  <a:pt x="42254" y="56513"/>
                </a:lnTo>
                <a:lnTo>
                  <a:pt x="42214" y="55988"/>
                </a:lnTo>
                <a:lnTo>
                  <a:pt x="42133" y="55484"/>
                </a:lnTo>
                <a:lnTo>
                  <a:pt x="42052" y="54960"/>
                </a:lnTo>
                <a:lnTo>
                  <a:pt x="41911" y="54455"/>
                </a:lnTo>
                <a:lnTo>
                  <a:pt x="41750" y="53971"/>
                </a:lnTo>
                <a:lnTo>
                  <a:pt x="41568" y="53467"/>
                </a:lnTo>
                <a:lnTo>
                  <a:pt x="41346" y="52983"/>
                </a:lnTo>
                <a:lnTo>
                  <a:pt x="41104" y="52499"/>
                </a:lnTo>
                <a:lnTo>
                  <a:pt x="40741" y="51914"/>
                </a:lnTo>
                <a:lnTo>
                  <a:pt x="40338" y="51329"/>
                </a:lnTo>
                <a:lnTo>
                  <a:pt x="39914" y="50765"/>
                </a:lnTo>
                <a:lnTo>
                  <a:pt x="39471" y="50220"/>
                </a:lnTo>
                <a:lnTo>
                  <a:pt x="38523" y="49131"/>
                </a:lnTo>
                <a:lnTo>
                  <a:pt x="37595" y="48062"/>
                </a:lnTo>
                <a:lnTo>
                  <a:pt x="37151" y="47517"/>
                </a:lnTo>
                <a:lnTo>
                  <a:pt x="36728" y="46953"/>
                </a:lnTo>
                <a:lnTo>
                  <a:pt x="36344" y="46388"/>
                </a:lnTo>
                <a:lnTo>
                  <a:pt x="36163" y="46106"/>
                </a:lnTo>
                <a:lnTo>
                  <a:pt x="36002" y="45803"/>
                </a:lnTo>
                <a:lnTo>
                  <a:pt x="35860" y="45501"/>
                </a:lnTo>
                <a:lnTo>
                  <a:pt x="35719" y="45198"/>
                </a:lnTo>
                <a:lnTo>
                  <a:pt x="35598" y="44895"/>
                </a:lnTo>
                <a:lnTo>
                  <a:pt x="35477" y="44593"/>
                </a:lnTo>
                <a:lnTo>
                  <a:pt x="35376" y="44270"/>
                </a:lnTo>
                <a:lnTo>
                  <a:pt x="35316" y="43927"/>
                </a:lnTo>
                <a:lnTo>
                  <a:pt x="35255" y="43605"/>
                </a:lnTo>
                <a:lnTo>
                  <a:pt x="35215" y="43262"/>
                </a:lnTo>
                <a:lnTo>
                  <a:pt x="35195" y="42979"/>
                </a:lnTo>
                <a:lnTo>
                  <a:pt x="35195" y="42717"/>
                </a:lnTo>
                <a:lnTo>
                  <a:pt x="35215" y="42173"/>
                </a:lnTo>
                <a:lnTo>
                  <a:pt x="35296" y="41628"/>
                </a:lnTo>
                <a:lnTo>
                  <a:pt x="35397" y="41084"/>
                </a:lnTo>
                <a:lnTo>
                  <a:pt x="35538" y="40539"/>
                </a:lnTo>
                <a:lnTo>
                  <a:pt x="35679" y="40015"/>
                </a:lnTo>
                <a:lnTo>
                  <a:pt x="36022" y="38946"/>
                </a:lnTo>
                <a:lnTo>
                  <a:pt x="36344" y="37857"/>
                </a:lnTo>
                <a:lnTo>
                  <a:pt x="36486" y="37332"/>
                </a:lnTo>
                <a:lnTo>
                  <a:pt x="36607" y="36788"/>
                </a:lnTo>
                <a:lnTo>
                  <a:pt x="36687" y="36263"/>
                </a:lnTo>
                <a:lnTo>
                  <a:pt x="36728" y="35719"/>
                </a:lnTo>
                <a:lnTo>
                  <a:pt x="36748" y="35436"/>
                </a:lnTo>
                <a:lnTo>
                  <a:pt x="36748" y="35174"/>
                </a:lnTo>
                <a:lnTo>
                  <a:pt x="36728" y="34892"/>
                </a:lnTo>
                <a:lnTo>
                  <a:pt x="36687" y="34630"/>
                </a:lnTo>
                <a:lnTo>
                  <a:pt x="36647" y="34367"/>
                </a:lnTo>
                <a:lnTo>
                  <a:pt x="36586" y="34085"/>
                </a:lnTo>
                <a:lnTo>
                  <a:pt x="36526" y="33843"/>
                </a:lnTo>
                <a:lnTo>
                  <a:pt x="36445" y="33581"/>
                </a:lnTo>
                <a:lnTo>
                  <a:pt x="36344" y="33339"/>
                </a:lnTo>
                <a:lnTo>
                  <a:pt x="36244" y="33097"/>
                </a:lnTo>
                <a:lnTo>
                  <a:pt x="36002" y="32633"/>
                </a:lnTo>
                <a:lnTo>
                  <a:pt x="35719" y="32169"/>
                </a:lnTo>
                <a:lnTo>
                  <a:pt x="35397" y="31746"/>
                </a:lnTo>
                <a:lnTo>
                  <a:pt x="35034" y="31342"/>
                </a:lnTo>
                <a:lnTo>
                  <a:pt x="34650" y="30959"/>
                </a:lnTo>
                <a:lnTo>
                  <a:pt x="34227" y="30596"/>
                </a:lnTo>
                <a:lnTo>
                  <a:pt x="33803" y="30253"/>
                </a:lnTo>
                <a:lnTo>
                  <a:pt x="33339" y="29930"/>
                </a:lnTo>
                <a:lnTo>
                  <a:pt x="32875" y="29608"/>
                </a:lnTo>
                <a:lnTo>
                  <a:pt x="32371" y="29325"/>
                </a:lnTo>
                <a:lnTo>
                  <a:pt x="31887" y="29063"/>
                </a:lnTo>
                <a:lnTo>
                  <a:pt x="31383" y="28821"/>
                </a:lnTo>
                <a:lnTo>
                  <a:pt x="30879" y="28599"/>
                </a:lnTo>
                <a:lnTo>
                  <a:pt x="29870" y="28176"/>
                </a:lnTo>
                <a:lnTo>
                  <a:pt x="28842" y="27772"/>
                </a:lnTo>
                <a:lnTo>
                  <a:pt x="27793" y="27369"/>
                </a:lnTo>
                <a:lnTo>
                  <a:pt x="26785" y="26925"/>
                </a:lnTo>
                <a:lnTo>
                  <a:pt x="26280" y="26703"/>
                </a:lnTo>
                <a:lnTo>
                  <a:pt x="25796" y="26461"/>
                </a:lnTo>
                <a:lnTo>
                  <a:pt x="25312" y="26199"/>
                </a:lnTo>
                <a:lnTo>
                  <a:pt x="24848" y="25937"/>
                </a:lnTo>
                <a:lnTo>
                  <a:pt x="24384" y="25634"/>
                </a:lnTo>
                <a:lnTo>
                  <a:pt x="23941" y="25332"/>
                </a:lnTo>
                <a:lnTo>
                  <a:pt x="23517" y="24989"/>
                </a:lnTo>
                <a:lnTo>
                  <a:pt x="23114" y="24626"/>
                </a:lnTo>
                <a:lnTo>
                  <a:pt x="22872" y="24364"/>
                </a:lnTo>
                <a:lnTo>
                  <a:pt x="22650" y="24122"/>
                </a:lnTo>
                <a:lnTo>
                  <a:pt x="22408" y="23860"/>
                </a:lnTo>
                <a:lnTo>
                  <a:pt x="22206" y="23577"/>
                </a:lnTo>
                <a:lnTo>
                  <a:pt x="22005" y="23315"/>
                </a:lnTo>
                <a:lnTo>
                  <a:pt x="21823" y="23033"/>
                </a:lnTo>
                <a:lnTo>
                  <a:pt x="21480" y="22448"/>
                </a:lnTo>
                <a:lnTo>
                  <a:pt x="21157" y="21843"/>
                </a:lnTo>
                <a:lnTo>
                  <a:pt x="20895" y="21217"/>
                </a:lnTo>
                <a:lnTo>
                  <a:pt x="20653" y="20592"/>
                </a:lnTo>
                <a:lnTo>
                  <a:pt x="20431" y="19927"/>
                </a:lnTo>
                <a:lnTo>
                  <a:pt x="20250" y="19261"/>
                </a:lnTo>
                <a:lnTo>
                  <a:pt x="20089" y="18575"/>
                </a:lnTo>
                <a:lnTo>
                  <a:pt x="19947" y="17869"/>
                </a:lnTo>
                <a:lnTo>
                  <a:pt x="19826" y="17164"/>
                </a:lnTo>
                <a:lnTo>
                  <a:pt x="19725" y="16458"/>
                </a:lnTo>
                <a:lnTo>
                  <a:pt x="19625" y="15732"/>
                </a:lnTo>
                <a:lnTo>
                  <a:pt x="19443" y="14279"/>
                </a:lnTo>
                <a:lnTo>
                  <a:pt x="19282" y="12807"/>
                </a:lnTo>
                <a:lnTo>
                  <a:pt x="19080" y="11375"/>
                </a:lnTo>
                <a:lnTo>
                  <a:pt x="18979" y="10649"/>
                </a:lnTo>
                <a:lnTo>
                  <a:pt x="18838" y="9943"/>
                </a:lnTo>
                <a:lnTo>
                  <a:pt x="18697" y="9237"/>
                </a:lnTo>
                <a:lnTo>
                  <a:pt x="18536" y="8552"/>
                </a:lnTo>
                <a:lnTo>
                  <a:pt x="18354" y="7866"/>
                </a:lnTo>
                <a:lnTo>
                  <a:pt x="18132" y="7200"/>
                </a:lnTo>
                <a:lnTo>
                  <a:pt x="17890" y="6555"/>
                </a:lnTo>
                <a:lnTo>
                  <a:pt x="17608" y="5930"/>
                </a:lnTo>
                <a:lnTo>
                  <a:pt x="17305" y="5304"/>
                </a:lnTo>
                <a:lnTo>
                  <a:pt x="16942" y="4720"/>
                </a:lnTo>
                <a:lnTo>
                  <a:pt x="16761" y="4437"/>
                </a:lnTo>
                <a:lnTo>
                  <a:pt x="16559" y="4155"/>
                </a:lnTo>
                <a:lnTo>
                  <a:pt x="16337" y="3872"/>
                </a:lnTo>
                <a:lnTo>
                  <a:pt x="16115" y="3610"/>
                </a:lnTo>
                <a:lnTo>
                  <a:pt x="15772" y="3247"/>
                </a:lnTo>
                <a:lnTo>
                  <a:pt x="15430" y="2904"/>
                </a:lnTo>
                <a:lnTo>
                  <a:pt x="15067" y="2602"/>
                </a:lnTo>
                <a:lnTo>
                  <a:pt x="14703" y="2299"/>
                </a:lnTo>
                <a:lnTo>
                  <a:pt x="14320" y="2037"/>
                </a:lnTo>
                <a:lnTo>
                  <a:pt x="13937" y="1775"/>
                </a:lnTo>
                <a:lnTo>
                  <a:pt x="13534" y="1553"/>
                </a:lnTo>
                <a:lnTo>
                  <a:pt x="13110" y="1331"/>
                </a:lnTo>
                <a:lnTo>
                  <a:pt x="12687" y="1129"/>
                </a:lnTo>
                <a:lnTo>
                  <a:pt x="12263" y="948"/>
                </a:lnTo>
                <a:lnTo>
                  <a:pt x="11819" y="807"/>
                </a:lnTo>
                <a:lnTo>
                  <a:pt x="11355" y="645"/>
                </a:lnTo>
                <a:lnTo>
                  <a:pt x="10912" y="524"/>
                </a:lnTo>
                <a:lnTo>
                  <a:pt x="10448" y="403"/>
                </a:lnTo>
                <a:lnTo>
                  <a:pt x="9964" y="323"/>
                </a:lnTo>
                <a:lnTo>
                  <a:pt x="9500" y="222"/>
                </a:lnTo>
                <a:lnTo>
                  <a:pt x="9016" y="161"/>
                </a:lnTo>
                <a:lnTo>
                  <a:pt x="8512" y="101"/>
                </a:lnTo>
                <a:lnTo>
                  <a:pt x="8028" y="61"/>
                </a:lnTo>
                <a:lnTo>
                  <a:pt x="7523" y="40"/>
                </a:lnTo>
                <a:lnTo>
                  <a:pt x="6515" y="0"/>
                </a:lnTo>
                <a:close/>
              </a:path>
            </a:pathLst>
          </a:custGeom>
          <a:solidFill>
            <a:srgbClr val="FFE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15"/>
          <p:cNvSpPr/>
          <p:nvPr/>
        </p:nvSpPr>
        <p:spPr>
          <a:xfrm rot="5737592">
            <a:off x="7064899" y="2728579"/>
            <a:ext cx="3536688" cy="3525078"/>
          </a:xfrm>
          <a:custGeom>
            <a:avLst/>
            <a:gdLst/>
            <a:ahLst/>
            <a:cxnLst/>
            <a:rect l="l" t="t" r="r" b="b"/>
            <a:pathLst>
              <a:path w="61535" h="61333" extrusionOk="0">
                <a:moveTo>
                  <a:pt x="25312" y="0"/>
                </a:moveTo>
                <a:lnTo>
                  <a:pt x="24384" y="40"/>
                </a:lnTo>
                <a:lnTo>
                  <a:pt x="23618" y="101"/>
                </a:lnTo>
                <a:lnTo>
                  <a:pt x="22851" y="182"/>
                </a:lnTo>
                <a:lnTo>
                  <a:pt x="22065" y="303"/>
                </a:lnTo>
                <a:lnTo>
                  <a:pt x="21298" y="464"/>
                </a:lnTo>
                <a:lnTo>
                  <a:pt x="20532" y="625"/>
                </a:lnTo>
                <a:lnTo>
                  <a:pt x="19766" y="847"/>
                </a:lnTo>
                <a:lnTo>
                  <a:pt x="18979" y="1069"/>
                </a:lnTo>
                <a:lnTo>
                  <a:pt x="18213" y="1331"/>
                </a:lnTo>
                <a:lnTo>
                  <a:pt x="17446" y="1593"/>
                </a:lnTo>
                <a:lnTo>
                  <a:pt x="16700" y="1896"/>
                </a:lnTo>
                <a:lnTo>
                  <a:pt x="15934" y="2219"/>
                </a:lnTo>
                <a:lnTo>
                  <a:pt x="15187" y="2561"/>
                </a:lnTo>
                <a:lnTo>
                  <a:pt x="14441" y="2945"/>
                </a:lnTo>
                <a:lnTo>
                  <a:pt x="13695" y="3328"/>
                </a:lnTo>
                <a:lnTo>
                  <a:pt x="12969" y="3711"/>
                </a:lnTo>
                <a:lnTo>
                  <a:pt x="12243" y="4135"/>
                </a:lnTo>
                <a:lnTo>
                  <a:pt x="11517" y="4578"/>
                </a:lnTo>
                <a:lnTo>
                  <a:pt x="10811" y="5022"/>
                </a:lnTo>
                <a:lnTo>
                  <a:pt x="10125" y="5486"/>
                </a:lnTo>
                <a:lnTo>
                  <a:pt x="9439" y="5970"/>
                </a:lnTo>
                <a:lnTo>
                  <a:pt x="8753" y="6454"/>
                </a:lnTo>
                <a:lnTo>
                  <a:pt x="8088" y="6958"/>
                </a:lnTo>
                <a:lnTo>
                  <a:pt x="7443" y="7483"/>
                </a:lnTo>
                <a:lnTo>
                  <a:pt x="6817" y="8007"/>
                </a:lnTo>
                <a:lnTo>
                  <a:pt x="6192" y="8531"/>
                </a:lnTo>
                <a:lnTo>
                  <a:pt x="5587" y="9076"/>
                </a:lnTo>
                <a:lnTo>
                  <a:pt x="4982" y="9620"/>
                </a:lnTo>
                <a:lnTo>
                  <a:pt x="4417" y="10185"/>
                </a:lnTo>
                <a:lnTo>
                  <a:pt x="3852" y="10730"/>
                </a:lnTo>
                <a:lnTo>
                  <a:pt x="3308" y="11294"/>
                </a:lnTo>
                <a:lnTo>
                  <a:pt x="2784" y="11859"/>
                </a:lnTo>
                <a:lnTo>
                  <a:pt x="2279" y="12424"/>
                </a:lnTo>
                <a:lnTo>
                  <a:pt x="2057" y="12686"/>
                </a:lnTo>
                <a:lnTo>
                  <a:pt x="1856" y="12968"/>
                </a:lnTo>
                <a:lnTo>
                  <a:pt x="1654" y="13231"/>
                </a:lnTo>
                <a:lnTo>
                  <a:pt x="1473" y="13513"/>
                </a:lnTo>
                <a:lnTo>
                  <a:pt x="1311" y="13795"/>
                </a:lnTo>
                <a:lnTo>
                  <a:pt x="1150" y="14078"/>
                </a:lnTo>
                <a:lnTo>
                  <a:pt x="868" y="14663"/>
                </a:lnTo>
                <a:lnTo>
                  <a:pt x="625" y="15268"/>
                </a:lnTo>
                <a:lnTo>
                  <a:pt x="424" y="15873"/>
                </a:lnTo>
                <a:lnTo>
                  <a:pt x="262" y="16518"/>
                </a:lnTo>
                <a:lnTo>
                  <a:pt x="141" y="17143"/>
                </a:lnTo>
                <a:lnTo>
                  <a:pt x="61" y="17809"/>
                </a:lnTo>
                <a:lnTo>
                  <a:pt x="20" y="18454"/>
                </a:lnTo>
                <a:lnTo>
                  <a:pt x="0" y="19140"/>
                </a:lnTo>
                <a:lnTo>
                  <a:pt x="20" y="19806"/>
                </a:lnTo>
                <a:lnTo>
                  <a:pt x="81" y="20491"/>
                </a:lnTo>
                <a:lnTo>
                  <a:pt x="162" y="21157"/>
                </a:lnTo>
                <a:lnTo>
                  <a:pt x="283" y="21843"/>
                </a:lnTo>
                <a:lnTo>
                  <a:pt x="424" y="22528"/>
                </a:lnTo>
                <a:lnTo>
                  <a:pt x="605" y="23214"/>
                </a:lnTo>
                <a:lnTo>
                  <a:pt x="807" y="23880"/>
                </a:lnTo>
                <a:lnTo>
                  <a:pt x="1029" y="24545"/>
                </a:lnTo>
                <a:lnTo>
                  <a:pt x="1271" y="25211"/>
                </a:lnTo>
                <a:lnTo>
                  <a:pt x="1533" y="25876"/>
                </a:lnTo>
                <a:lnTo>
                  <a:pt x="1815" y="26522"/>
                </a:lnTo>
                <a:lnTo>
                  <a:pt x="2118" y="27167"/>
                </a:lnTo>
                <a:lnTo>
                  <a:pt x="2441" y="27792"/>
                </a:lnTo>
                <a:lnTo>
                  <a:pt x="2784" y="28397"/>
                </a:lnTo>
                <a:lnTo>
                  <a:pt x="3147" y="29003"/>
                </a:lnTo>
                <a:lnTo>
                  <a:pt x="3510" y="29567"/>
                </a:lnTo>
                <a:lnTo>
                  <a:pt x="3893" y="30132"/>
                </a:lnTo>
                <a:lnTo>
                  <a:pt x="4276" y="30677"/>
                </a:lnTo>
                <a:lnTo>
                  <a:pt x="4679" y="31201"/>
                </a:lnTo>
                <a:lnTo>
                  <a:pt x="5083" y="31685"/>
                </a:lnTo>
                <a:lnTo>
                  <a:pt x="5486" y="32169"/>
                </a:lnTo>
                <a:lnTo>
                  <a:pt x="5890" y="32613"/>
                </a:lnTo>
                <a:lnTo>
                  <a:pt x="6313" y="33036"/>
                </a:lnTo>
                <a:lnTo>
                  <a:pt x="6737" y="33440"/>
                </a:lnTo>
                <a:lnTo>
                  <a:pt x="7180" y="33843"/>
                </a:lnTo>
                <a:lnTo>
                  <a:pt x="7624" y="34226"/>
                </a:lnTo>
                <a:lnTo>
                  <a:pt x="8088" y="34589"/>
                </a:lnTo>
                <a:lnTo>
                  <a:pt x="8572" y="34952"/>
                </a:lnTo>
                <a:lnTo>
                  <a:pt x="9056" y="35315"/>
                </a:lnTo>
                <a:lnTo>
                  <a:pt x="9540" y="35638"/>
                </a:lnTo>
                <a:lnTo>
                  <a:pt x="10044" y="35961"/>
                </a:lnTo>
                <a:lnTo>
                  <a:pt x="10548" y="36263"/>
                </a:lnTo>
                <a:lnTo>
                  <a:pt x="11073" y="36566"/>
                </a:lnTo>
                <a:lnTo>
                  <a:pt x="11597" y="36828"/>
                </a:lnTo>
                <a:lnTo>
                  <a:pt x="12122" y="37090"/>
                </a:lnTo>
                <a:lnTo>
                  <a:pt x="12666" y="37352"/>
                </a:lnTo>
                <a:lnTo>
                  <a:pt x="13211" y="37574"/>
                </a:lnTo>
                <a:lnTo>
                  <a:pt x="13775" y="37796"/>
                </a:lnTo>
                <a:lnTo>
                  <a:pt x="14340" y="37998"/>
                </a:lnTo>
                <a:lnTo>
                  <a:pt x="14905" y="38179"/>
                </a:lnTo>
                <a:lnTo>
                  <a:pt x="15470" y="38361"/>
                </a:lnTo>
                <a:lnTo>
                  <a:pt x="16034" y="38522"/>
                </a:lnTo>
                <a:lnTo>
                  <a:pt x="16619" y="38663"/>
                </a:lnTo>
                <a:lnTo>
                  <a:pt x="17204" y="38784"/>
                </a:lnTo>
                <a:lnTo>
                  <a:pt x="17789" y="38885"/>
                </a:lnTo>
                <a:lnTo>
                  <a:pt x="18374" y="38986"/>
                </a:lnTo>
                <a:lnTo>
                  <a:pt x="18959" y="39067"/>
                </a:lnTo>
                <a:lnTo>
                  <a:pt x="19564" y="39107"/>
                </a:lnTo>
                <a:lnTo>
                  <a:pt x="20149" y="39168"/>
                </a:lnTo>
                <a:lnTo>
                  <a:pt x="20754" y="39188"/>
                </a:lnTo>
                <a:lnTo>
                  <a:pt x="21924" y="39188"/>
                </a:lnTo>
                <a:lnTo>
                  <a:pt x="22529" y="39147"/>
                </a:lnTo>
                <a:lnTo>
                  <a:pt x="23255" y="39107"/>
                </a:lnTo>
                <a:lnTo>
                  <a:pt x="23961" y="39026"/>
                </a:lnTo>
                <a:lnTo>
                  <a:pt x="25413" y="38865"/>
                </a:lnTo>
                <a:lnTo>
                  <a:pt x="26865" y="38683"/>
                </a:lnTo>
                <a:lnTo>
                  <a:pt x="27591" y="38603"/>
                </a:lnTo>
                <a:lnTo>
                  <a:pt x="28317" y="38562"/>
                </a:lnTo>
                <a:lnTo>
                  <a:pt x="29043" y="38522"/>
                </a:lnTo>
                <a:lnTo>
                  <a:pt x="29749" y="38522"/>
                </a:lnTo>
                <a:lnTo>
                  <a:pt x="30455" y="38542"/>
                </a:lnTo>
                <a:lnTo>
                  <a:pt x="31141" y="38623"/>
                </a:lnTo>
                <a:lnTo>
                  <a:pt x="31484" y="38663"/>
                </a:lnTo>
                <a:lnTo>
                  <a:pt x="31826" y="38724"/>
                </a:lnTo>
                <a:lnTo>
                  <a:pt x="32169" y="38805"/>
                </a:lnTo>
                <a:lnTo>
                  <a:pt x="32512" y="38905"/>
                </a:lnTo>
                <a:lnTo>
                  <a:pt x="32835" y="39006"/>
                </a:lnTo>
                <a:lnTo>
                  <a:pt x="33178" y="39127"/>
                </a:lnTo>
                <a:lnTo>
                  <a:pt x="33500" y="39248"/>
                </a:lnTo>
                <a:lnTo>
                  <a:pt x="33823" y="39410"/>
                </a:lnTo>
                <a:lnTo>
                  <a:pt x="34186" y="39591"/>
                </a:lnTo>
                <a:lnTo>
                  <a:pt x="34529" y="39813"/>
                </a:lnTo>
                <a:lnTo>
                  <a:pt x="34872" y="40035"/>
                </a:lnTo>
                <a:lnTo>
                  <a:pt x="35174" y="40277"/>
                </a:lnTo>
                <a:lnTo>
                  <a:pt x="35497" y="40539"/>
                </a:lnTo>
                <a:lnTo>
                  <a:pt x="35780" y="40801"/>
                </a:lnTo>
                <a:lnTo>
                  <a:pt x="36062" y="41084"/>
                </a:lnTo>
                <a:lnTo>
                  <a:pt x="36324" y="41386"/>
                </a:lnTo>
                <a:lnTo>
                  <a:pt x="36586" y="41689"/>
                </a:lnTo>
                <a:lnTo>
                  <a:pt x="36808" y="42011"/>
                </a:lnTo>
                <a:lnTo>
                  <a:pt x="37050" y="42334"/>
                </a:lnTo>
                <a:lnTo>
                  <a:pt x="37272" y="42677"/>
                </a:lnTo>
                <a:lnTo>
                  <a:pt x="37474" y="43020"/>
                </a:lnTo>
                <a:lnTo>
                  <a:pt x="37675" y="43383"/>
                </a:lnTo>
                <a:lnTo>
                  <a:pt x="38038" y="44129"/>
                </a:lnTo>
                <a:lnTo>
                  <a:pt x="38381" y="44895"/>
                </a:lnTo>
                <a:lnTo>
                  <a:pt x="38684" y="45682"/>
                </a:lnTo>
                <a:lnTo>
                  <a:pt x="38966" y="46489"/>
                </a:lnTo>
                <a:lnTo>
                  <a:pt x="39228" y="47296"/>
                </a:lnTo>
                <a:lnTo>
                  <a:pt x="39450" y="48122"/>
                </a:lnTo>
                <a:lnTo>
                  <a:pt x="39672" y="48949"/>
                </a:lnTo>
                <a:lnTo>
                  <a:pt x="40075" y="50583"/>
                </a:lnTo>
                <a:lnTo>
                  <a:pt x="40277" y="51390"/>
                </a:lnTo>
                <a:lnTo>
                  <a:pt x="40499" y="52217"/>
                </a:lnTo>
                <a:lnTo>
                  <a:pt x="40761" y="53044"/>
                </a:lnTo>
                <a:lnTo>
                  <a:pt x="41023" y="53850"/>
                </a:lnTo>
                <a:lnTo>
                  <a:pt x="41326" y="54657"/>
                </a:lnTo>
                <a:lnTo>
                  <a:pt x="41649" y="55464"/>
                </a:lnTo>
                <a:lnTo>
                  <a:pt x="42012" y="56230"/>
                </a:lnTo>
                <a:lnTo>
                  <a:pt x="42415" y="56956"/>
                </a:lnTo>
                <a:lnTo>
                  <a:pt x="42637" y="57319"/>
                </a:lnTo>
                <a:lnTo>
                  <a:pt x="42859" y="57662"/>
                </a:lnTo>
                <a:lnTo>
                  <a:pt x="43081" y="58005"/>
                </a:lnTo>
                <a:lnTo>
                  <a:pt x="43343" y="58328"/>
                </a:lnTo>
                <a:lnTo>
                  <a:pt x="43585" y="58630"/>
                </a:lnTo>
                <a:lnTo>
                  <a:pt x="43847" y="58933"/>
                </a:lnTo>
                <a:lnTo>
                  <a:pt x="44129" y="59215"/>
                </a:lnTo>
                <a:lnTo>
                  <a:pt x="44412" y="59498"/>
                </a:lnTo>
                <a:lnTo>
                  <a:pt x="44714" y="59740"/>
                </a:lnTo>
                <a:lnTo>
                  <a:pt x="45017" y="59982"/>
                </a:lnTo>
                <a:lnTo>
                  <a:pt x="45360" y="60203"/>
                </a:lnTo>
                <a:lnTo>
                  <a:pt x="45682" y="60425"/>
                </a:lnTo>
                <a:lnTo>
                  <a:pt x="46045" y="60607"/>
                </a:lnTo>
                <a:lnTo>
                  <a:pt x="46408" y="60768"/>
                </a:lnTo>
                <a:lnTo>
                  <a:pt x="46771" y="60930"/>
                </a:lnTo>
                <a:lnTo>
                  <a:pt x="47175" y="61051"/>
                </a:lnTo>
                <a:lnTo>
                  <a:pt x="47598" y="61172"/>
                </a:lnTo>
                <a:lnTo>
                  <a:pt x="48042" y="61252"/>
                </a:lnTo>
                <a:lnTo>
                  <a:pt x="48486" y="61313"/>
                </a:lnTo>
                <a:lnTo>
                  <a:pt x="48929" y="61333"/>
                </a:lnTo>
                <a:lnTo>
                  <a:pt x="49393" y="61333"/>
                </a:lnTo>
                <a:lnTo>
                  <a:pt x="49837" y="61293"/>
                </a:lnTo>
                <a:lnTo>
                  <a:pt x="50281" y="61252"/>
                </a:lnTo>
                <a:lnTo>
                  <a:pt x="50725" y="61172"/>
                </a:lnTo>
                <a:lnTo>
                  <a:pt x="51168" y="61071"/>
                </a:lnTo>
                <a:lnTo>
                  <a:pt x="51612" y="60950"/>
                </a:lnTo>
                <a:lnTo>
                  <a:pt x="52056" y="60809"/>
                </a:lnTo>
                <a:lnTo>
                  <a:pt x="52479" y="60647"/>
                </a:lnTo>
                <a:lnTo>
                  <a:pt x="52903" y="60466"/>
                </a:lnTo>
                <a:lnTo>
                  <a:pt x="53306" y="60264"/>
                </a:lnTo>
                <a:lnTo>
                  <a:pt x="53709" y="60042"/>
                </a:lnTo>
                <a:lnTo>
                  <a:pt x="54093" y="59800"/>
                </a:lnTo>
                <a:lnTo>
                  <a:pt x="54718" y="59397"/>
                </a:lnTo>
                <a:lnTo>
                  <a:pt x="55303" y="58933"/>
                </a:lnTo>
                <a:lnTo>
                  <a:pt x="55847" y="58449"/>
                </a:lnTo>
                <a:lnTo>
                  <a:pt x="56372" y="57945"/>
                </a:lnTo>
                <a:lnTo>
                  <a:pt x="56876" y="57400"/>
                </a:lnTo>
                <a:lnTo>
                  <a:pt x="57360" y="56835"/>
                </a:lnTo>
                <a:lnTo>
                  <a:pt x="57804" y="56230"/>
                </a:lnTo>
                <a:lnTo>
                  <a:pt x="58207" y="55625"/>
                </a:lnTo>
                <a:lnTo>
                  <a:pt x="58590" y="54980"/>
                </a:lnTo>
                <a:lnTo>
                  <a:pt x="58953" y="54334"/>
                </a:lnTo>
                <a:lnTo>
                  <a:pt x="59296" y="53649"/>
                </a:lnTo>
                <a:lnTo>
                  <a:pt x="59599" y="52983"/>
                </a:lnTo>
                <a:lnTo>
                  <a:pt x="59881" y="52277"/>
                </a:lnTo>
                <a:lnTo>
                  <a:pt x="60143" y="51571"/>
                </a:lnTo>
                <a:lnTo>
                  <a:pt x="60365" y="50865"/>
                </a:lnTo>
                <a:lnTo>
                  <a:pt x="60567" y="50139"/>
                </a:lnTo>
                <a:lnTo>
                  <a:pt x="60728" y="49413"/>
                </a:lnTo>
                <a:lnTo>
                  <a:pt x="60890" y="48687"/>
                </a:lnTo>
                <a:lnTo>
                  <a:pt x="61031" y="47961"/>
                </a:lnTo>
                <a:lnTo>
                  <a:pt x="61132" y="47235"/>
                </a:lnTo>
                <a:lnTo>
                  <a:pt x="61232" y="46489"/>
                </a:lnTo>
                <a:lnTo>
                  <a:pt x="61313" y="45763"/>
                </a:lnTo>
                <a:lnTo>
                  <a:pt x="61374" y="45016"/>
                </a:lnTo>
                <a:lnTo>
                  <a:pt x="61434" y="44270"/>
                </a:lnTo>
                <a:lnTo>
                  <a:pt x="61495" y="42778"/>
                </a:lnTo>
                <a:lnTo>
                  <a:pt x="61535" y="41285"/>
                </a:lnTo>
                <a:lnTo>
                  <a:pt x="61535" y="39793"/>
                </a:lnTo>
                <a:lnTo>
                  <a:pt x="61515" y="38300"/>
                </a:lnTo>
                <a:lnTo>
                  <a:pt x="61495" y="36485"/>
                </a:lnTo>
                <a:lnTo>
                  <a:pt x="61434" y="34670"/>
                </a:lnTo>
                <a:lnTo>
                  <a:pt x="61353" y="32835"/>
                </a:lnTo>
                <a:lnTo>
                  <a:pt x="61232" y="30979"/>
                </a:lnTo>
                <a:lnTo>
                  <a:pt x="61172" y="30071"/>
                </a:lnTo>
                <a:lnTo>
                  <a:pt x="61071" y="29144"/>
                </a:lnTo>
                <a:lnTo>
                  <a:pt x="60970" y="28236"/>
                </a:lnTo>
                <a:lnTo>
                  <a:pt x="60849" y="27329"/>
                </a:lnTo>
                <a:lnTo>
                  <a:pt x="60728" y="26421"/>
                </a:lnTo>
                <a:lnTo>
                  <a:pt x="60567" y="25534"/>
                </a:lnTo>
                <a:lnTo>
                  <a:pt x="60405" y="24626"/>
                </a:lnTo>
                <a:lnTo>
                  <a:pt x="60224" y="23739"/>
                </a:lnTo>
                <a:lnTo>
                  <a:pt x="60022" y="22871"/>
                </a:lnTo>
                <a:lnTo>
                  <a:pt x="59800" y="22004"/>
                </a:lnTo>
                <a:lnTo>
                  <a:pt x="59558" y="21137"/>
                </a:lnTo>
                <a:lnTo>
                  <a:pt x="59296" y="20290"/>
                </a:lnTo>
                <a:lnTo>
                  <a:pt x="58994" y="19443"/>
                </a:lnTo>
                <a:lnTo>
                  <a:pt x="58691" y="18616"/>
                </a:lnTo>
                <a:lnTo>
                  <a:pt x="58348" y="17809"/>
                </a:lnTo>
                <a:lnTo>
                  <a:pt x="57985" y="17002"/>
                </a:lnTo>
                <a:lnTo>
                  <a:pt x="57582" y="16216"/>
                </a:lnTo>
                <a:lnTo>
                  <a:pt x="57158" y="15449"/>
                </a:lnTo>
                <a:lnTo>
                  <a:pt x="56715" y="14703"/>
                </a:lnTo>
                <a:lnTo>
                  <a:pt x="56231" y="13957"/>
                </a:lnTo>
                <a:lnTo>
                  <a:pt x="55726" y="13251"/>
                </a:lnTo>
                <a:lnTo>
                  <a:pt x="55182" y="12545"/>
                </a:lnTo>
                <a:lnTo>
                  <a:pt x="54617" y="11859"/>
                </a:lnTo>
                <a:lnTo>
                  <a:pt x="53992" y="11214"/>
                </a:lnTo>
                <a:lnTo>
                  <a:pt x="53609" y="10831"/>
                </a:lnTo>
                <a:lnTo>
                  <a:pt x="53225" y="10447"/>
                </a:lnTo>
                <a:lnTo>
                  <a:pt x="52822" y="10084"/>
                </a:lnTo>
                <a:lnTo>
                  <a:pt x="52419" y="9741"/>
                </a:lnTo>
                <a:lnTo>
                  <a:pt x="51995" y="9399"/>
                </a:lnTo>
                <a:lnTo>
                  <a:pt x="51572" y="9056"/>
                </a:lnTo>
                <a:lnTo>
                  <a:pt x="50704" y="8431"/>
                </a:lnTo>
                <a:lnTo>
                  <a:pt x="49817" y="7825"/>
                </a:lnTo>
                <a:lnTo>
                  <a:pt x="48889" y="7261"/>
                </a:lnTo>
                <a:lnTo>
                  <a:pt x="47941" y="6736"/>
                </a:lnTo>
                <a:lnTo>
                  <a:pt x="46973" y="6232"/>
                </a:lnTo>
                <a:lnTo>
                  <a:pt x="46005" y="5768"/>
                </a:lnTo>
                <a:lnTo>
                  <a:pt x="44997" y="5304"/>
                </a:lnTo>
                <a:lnTo>
                  <a:pt x="44008" y="4881"/>
                </a:lnTo>
                <a:lnTo>
                  <a:pt x="42980" y="4457"/>
                </a:lnTo>
                <a:lnTo>
                  <a:pt x="41971" y="4074"/>
                </a:lnTo>
                <a:lnTo>
                  <a:pt x="40943" y="3691"/>
                </a:lnTo>
                <a:lnTo>
                  <a:pt x="38885" y="2945"/>
                </a:lnTo>
                <a:lnTo>
                  <a:pt x="37111" y="2340"/>
                </a:lnTo>
                <a:lnTo>
                  <a:pt x="35336" y="1755"/>
                </a:lnTo>
                <a:lnTo>
                  <a:pt x="34448" y="1492"/>
                </a:lnTo>
                <a:lnTo>
                  <a:pt x="33541" y="1230"/>
                </a:lnTo>
                <a:lnTo>
                  <a:pt x="32633" y="988"/>
                </a:lnTo>
                <a:lnTo>
                  <a:pt x="31726" y="766"/>
                </a:lnTo>
                <a:lnTo>
                  <a:pt x="30818" y="565"/>
                </a:lnTo>
                <a:lnTo>
                  <a:pt x="29910" y="383"/>
                </a:lnTo>
                <a:lnTo>
                  <a:pt x="29003" y="242"/>
                </a:lnTo>
                <a:lnTo>
                  <a:pt x="28075" y="141"/>
                </a:lnTo>
                <a:lnTo>
                  <a:pt x="27167" y="61"/>
                </a:lnTo>
                <a:lnTo>
                  <a:pt x="2624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9" name="Google Shape;829;p15"/>
          <p:cNvGrpSpPr/>
          <p:nvPr/>
        </p:nvGrpSpPr>
        <p:grpSpPr>
          <a:xfrm rot="5400000">
            <a:off x="7718171" y="-484217"/>
            <a:ext cx="970042" cy="1918341"/>
            <a:chOff x="961675" y="1958725"/>
            <a:chExt cx="563225" cy="1113825"/>
          </a:xfrm>
        </p:grpSpPr>
        <p:sp>
          <p:nvSpPr>
            <p:cNvPr id="830" name="Google Shape;830;p15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5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2" name="Google Shape;832;p15"/>
          <p:cNvGrpSpPr/>
          <p:nvPr/>
        </p:nvGrpSpPr>
        <p:grpSpPr>
          <a:xfrm rot="10800000">
            <a:off x="-14209" y="3449289"/>
            <a:ext cx="2862466" cy="1695774"/>
            <a:chOff x="238125" y="3383650"/>
            <a:chExt cx="1287775" cy="762900"/>
          </a:xfrm>
        </p:grpSpPr>
        <p:sp>
          <p:nvSpPr>
            <p:cNvPr id="833" name="Google Shape;833;p15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15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5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6" name="Google Shape;836;p15"/>
          <p:cNvSpPr/>
          <p:nvPr/>
        </p:nvSpPr>
        <p:spPr>
          <a:xfrm>
            <a:off x="2080440" y="3922132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7" name="Google Shape;837;p15"/>
          <p:cNvSpPr/>
          <p:nvPr/>
        </p:nvSpPr>
        <p:spPr>
          <a:xfrm>
            <a:off x="6819877" y="663935"/>
            <a:ext cx="355483" cy="392721"/>
          </a:xfrm>
          <a:custGeom>
            <a:avLst/>
            <a:gdLst/>
            <a:ahLst/>
            <a:cxnLst/>
            <a:rect l="l" t="t" r="r" b="b"/>
            <a:pathLst>
              <a:path w="4131" h="4564" extrusionOk="0">
                <a:moveTo>
                  <a:pt x="3411" y="1"/>
                </a:moveTo>
                <a:lnTo>
                  <a:pt x="3266" y="49"/>
                </a:lnTo>
                <a:lnTo>
                  <a:pt x="3122" y="97"/>
                </a:lnTo>
                <a:lnTo>
                  <a:pt x="3026" y="193"/>
                </a:lnTo>
                <a:lnTo>
                  <a:pt x="2930" y="289"/>
                </a:lnTo>
                <a:lnTo>
                  <a:pt x="2834" y="529"/>
                </a:lnTo>
                <a:lnTo>
                  <a:pt x="2642" y="817"/>
                </a:lnTo>
                <a:lnTo>
                  <a:pt x="2546" y="865"/>
                </a:lnTo>
                <a:lnTo>
                  <a:pt x="2402" y="865"/>
                </a:lnTo>
                <a:lnTo>
                  <a:pt x="2306" y="769"/>
                </a:lnTo>
                <a:lnTo>
                  <a:pt x="2162" y="673"/>
                </a:lnTo>
                <a:lnTo>
                  <a:pt x="1874" y="385"/>
                </a:lnTo>
                <a:lnTo>
                  <a:pt x="1778" y="289"/>
                </a:lnTo>
                <a:lnTo>
                  <a:pt x="1682" y="241"/>
                </a:lnTo>
                <a:lnTo>
                  <a:pt x="1586" y="241"/>
                </a:lnTo>
                <a:lnTo>
                  <a:pt x="1490" y="337"/>
                </a:lnTo>
                <a:lnTo>
                  <a:pt x="1249" y="625"/>
                </a:lnTo>
                <a:lnTo>
                  <a:pt x="913" y="1153"/>
                </a:lnTo>
                <a:lnTo>
                  <a:pt x="913" y="1202"/>
                </a:lnTo>
                <a:lnTo>
                  <a:pt x="961" y="1250"/>
                </a:lnTo>
                <a:lnTo>
                  <a:pt x="1057" y="1346"/>
                </a:lnTo>
                <a:lnTo>
                  <a:pt x="1586" y="1490"/>
                </a:lnTo>
                <a:lnTo>
                  <a:pt x="1682" y="1586"/>
                </a:lnTo>
                <a:lnTo>
                  <a:pt x="1778" y="1682"/>
                </a:lnTo>
                <a:lnTo>
                  <a:pt x="1826" y="1778"/>
                </a:lnTo>
                <a:lnTo>
                  <a:pt x="1826" y="1922"/>
                </a:lnTo>
                <a:lnTo>
                  <a:pt x="1778" y="2066"/>
                </a:lnTo>
                <a:lnTo>
                  <a:pt x="1730" y="2162"/>
                </a:lnTo>
                <a:lnTo>
                  <a:pt x="1586" y="2306"/>
                </a:lnTo>
                <a:lnTo>
                  <a:pt x="1490" y="2354"/>
                </a:lnTo>
                <a:lnTo>
                  <a:pt x="1345" y="2402"/>
                </a:lnTo>
                <a:lnTo>
                  <a:pt x="1201" y="2354"/>
                </a:lnTo>
                <a:lnTo>
                  <a:pt x="1057" y="2258"/>
                </a:lnTo>
                <a:lnTo>
                  <a:pt x="961" y="2114"/>
                </a:lnTo>
                <a:lnTo>
                  <a:pt x="769" y="1826"/>
                </a:lnTo>
                <a:lnTo>
                  <a:pt x="721" y="1730"/>
                </a:lnTo>
                <a:lnTo>
                  <a:pt x="625" y="1682"/>
                </a:lnTo>
                <a:lnTo>
                  <a:pt x="529" y="1730"/>
                </a:lnTo>
                <a:lnTo>
                  <a:pt x="433" y="1826"/>
                </a:lnTo>
                <a:lnTo>
                  <a:pt x="241" y="2114"/>
                </a:lnTo>
                <a:lnTo>
                  <a:pt x="1" y="2690"/>
                </a:lnTo>
                <a:lnTo>
                  <a:pt x="97" y="2786"/>
                </a:lnTo>
                <a:lnTo>
                  <a:pt x="337" y="3026"/>
                </a:lnTo>
                <a:lnTo>
                  <a:pt x="1153" y="3651"/>
                </a:lnTo>
                <a:lnTo>
                  <a:pt x="2354" y="4515"/>
                </a:lnTo>
                <a:lnTo>
                  <a:pt x="2402" y="4563"/>
                </a:lnTo>
                <a:lnTo>
                  <a:pt x="2450" y="4563"/>
                </a:lnTo>
                <a:lnTo>
                  <a:pt x="2642" y="4467"/>
                </a:lnTo>
                <a:lnTo>
                  <a:pt x="2786" y="4275"/>
                </a:lnTo>
                <a:lnTo>
                  <a:pt x="2978" y="4083"/>
                </a:lnTo>
                <a:lnTo>
                  <a:pt x="3074" y="3891"/>
                </a:lnTo>
                <a:lnTo>
                  <a:pt x="3074" y="3699"/>
                </a:lnTo>
                <a:lnTo>
                  <a:pt x="3026" y="3603"/>
                </a:lnTo>
                <a:lnTo>
                  <a:pt x="2978" y="3555"/>
                </a:lnTo>
                <a:lnTo>
                  <a:pt x="2834" y="3507"/>
                </a:lnTo>
                <a:lnTo>
                  <a:pt x="2690" y="3459"/>
                </a:lnTo>
                <a:lnTo>
                  <a:pt x="2546" y="3411"/>
                </a:lnTo>
                <a:lnTo>
                  <a:pt x="2450" y="3315"/>
                </a:lnTo>
                <a:lnTo>
                  <a:pt x="2402" y="3171"/>
                </a:lnTo>
                <a:lnTo>
                  <a:pt x="2402" y="3026"/>
                </a:lnTo>
                <a:lnTo>
                  <a:pt x="2402" y="2834"/>
                </a:lnTo>
                <a:lnTo>
                  <a:pt x="2498" y="2690"/>
                </a:lnTo>
                <a:lnTo>
                  <a:pt x="2594" y="2594"/>
                </a:lnTo>
                <a:lnTo>
                  <a:pt x="2738" y="2546"/>
                </a:lnTo>
                <a:lnTo>
                  <a:pt x="2882" y="2546"/>
                </a:lnTo>
                <a:lnTo>
                  <a:pt x="3026" y="2594"/>
                </a:lnTo>
                <a:lnTo>
                  <a:pt x="3218" y="2786"/>
                </a:lnTo>
                <a:lnTo>
                  <a:pt x="3363" y="2978"/>
                </a:lnTo>
                <a:lnTo>
                  <a:pt x="3507" y="3075"/>
                </a:lnTo>
                <a:lnTo>
                  <a:pt x="3555" y="3075"/>
                </a:lnTo>
                <a:lnTo>
                  <a:pt x="3651" y="2978"/>
                </a:lnTo>
                <a:lnTo>
                  <a:pt x="3795" y="2738"/>
                </a:lnTo>
                <a:lnTo>
                  <a:pt x="4131" y="2162"/>
                </a:lnTo>
                <a:lnTo>
                  <a:pt x="4131" y="2066"/>
                </a:lnTo>
                <a:lnTo>
                  <a:pt x="4035" y="1922"/>
                </a:lnTo>
                <a:lnTo>
                  <a:pt x="3747" y="1730"/>
                </a:lnTo>
                <a:lnTo>
                  <a:pt x="3315" y="1538"/>
                </a:lnTo>
                <a:lnTo>
                  <a:pt x="3603" y="1250"/>
                </a:lnTo>
                <a:lnTo>
                  <a:pt x="3795" y="961"/>
                </a:lnTo>
                <a:lnTo>
                  <a:pt x="3939" y="721"/>
                </a:lnTo>
                <a:lnTo>
                  <a:pt x="3939" y="529"/>
                </a:lnTo>
                <a:lnTo>
                  <a:pt x="3891" y="289"/>
                </a:lnTo>
                <a:lnTo>
                  <a:pt x="3795" y="145"/>
                </a:lnTo>
                <a:lnTo>
                  <a:pt x="3651" y="49"/>
                </a:lnTo>
                <a:lnTo>
                  <a:pt x="341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8" name="Google Shape;838;p15"/>
          <p:cNvSpPr/>
          <p:nvPr/>
        </p:nvSpPr>
        <p:spPr>
          <a:xfrm>
            <a:off x="7066983" y="3754518"/>
            <a:ext cx="401005" cy="334811"/>
          </a:xfrm>
          <a:custGeom>
            <a:avLst/>
            <a:gdLst/>
            <a:ahLst/>
            <a:cxnLst/>
            <a:rect l="l" t="t" r="r" b="b"/>
            <a:pathLst>
              <a:path w="4660" h="3891" extrusionOk="0">
                <a:moveTo>
                  <a:pt x="1826" y="1"/>
                </a:moveTo>
                <a:lnTo>
                  <a:pt x="1778" y="145"/>
                </a:lnTo>
                <a:lnTo>
                  <a:pt x="1634" y="433"/>
                </a:lnTo>
                <a:lnTo>
                  <a:pt x="1538" y="913"/>
                </a:lnTo>
                <a:lnTo>
                  <a:pt x="1201" y="721"/>
                </a:lnTo>
                <a:lnTo>
                  <a:pt x="865" y="577"/>
                </a:lnTo>
                <a:lnTo>
                  <a:pt x="625" y="529"/>
                </a:lnTo>
                <a:lnTo>
                  <a:pt x="385" y="529"/>
                </a:lnTo>
                <a:lnTo>
                  <a:pt x="193" y="625"/>
                </a:lnTo>
                <a:lnTo>
                  <a:pt x="97" y="769"/>
                </a:lnTo>
                <a:lnTo>
                  <a:pt x="1" y="961"/>
                </a:lnTo>
                <a:lnTo>
                  <a:pt x="1" y="1153"/>
                </a:lnTo>
                <a:lnTo>
                  <a:pt x="97" y="1346"/>
                </a:lnTo>
                <a:lnTo>
                  <a:pt x="145" y="1442"/>
                </a:lnTo>
                <a:lnTo>
                  <a:pt x="289" y="1538"/>
                </a:lnTo>
                <a:lnTo>
                  <a:pt x="385" y="1586"/>
                </a:lnTo>
                <a:lnTo>
                  <a:pt x="673" y="1634"/>
                </a:lnTo>
                <a:lnTo>
                  <a:pt x="961" y="1730"/>
                </a:lnTo>
                <a:lnTo>
                  <a:pt x="1057" y="1826"/>
                </a:lnTo>
                <a:lnTo>
                  <a:pt x="1057" y="1970"/>
                </a:lnTo>
                <a:lnTo>
                  <a:pt x="1009" y="2114"/>
                </a:lnTo>
                <a:lnTo>
                  <a:pt x="961" y="2258"/>
                </a:lnTo>
                <a:lnTo>
                  <a:pt x="769" y="2546"/>
                </a:lnTo>
                <a:lnTo>
                  <a:pt x="673" y="2690"/>
                </a:lnTo>
                <a:lnTo>
                  <a:pt x="673" y="2786"/>
                </a:lnTo>
                <a:lnTo>
                  <a:pt x="721" y="2882"/>
                </a:lnTo>
                <a:lnTo>
                  <a:pt x="817" y="2978"/>
                </a:lnTo>
                <a:lnTo>
                  <a:pt x="1105" y="3122"/>
                </a:lnTo>
                <a:lnTo>
                  <a:pt x="1730" y="3315"/>
                </a:lnTo>
                <a:lnTo>
                  <a:pt x="1778" y="3315"/>
                </a:lnTo>
                <a:lnTo>
                  <a:pt x="1826" y="3267"/>
                </a:lnTo>
                <a:lnTo>
                  <a:pt x="1874" y="3122"/>
                </a:lnTo>
                <a:lnTo>
                  <a:pt x="1922" y="2594"/>
                </a:lnTo>
                <a:lnTo>
                  <a:pt x="1970" y="2450"/>
                </a:lnTo>
                <a:lnTo>
                  <a:pt x="2018" y="2354"/>
                </a:lnTo>
                <a:lnTo>
                  <a:pt x="2114" y="2306"/>
                </a:lnTo>
                <a:lnTo>
                  <a:pt x="2258" y="2258"/>
                </a:lnTo>
                <a:lnTo>
                  <a:pt x="2402" y="2258"/>
                </a:lnTo>
                <a:lnTo>
                  <a:pt x="2546" y="2306"/>
                </a:lnTo>
                <a:lnTo>
                  <a:pt x="2690" y="2402"/>
                </a:lnTo>
                <a:lnTo>
                  <a:pt x="2786" y="2498"/>
                </a:lnTo>
                <a:lnTo>
                  <a:pt x="2834" y="2642"/>
                </a:lnTo>
                <a:lnTo>
                  <a:pt x="2834" y="2786"/>
                </a:lnTo>
                <a:lnTo>
                  <a:pt x="2738" y="2930"/>
                </a:lnTo>
                <a:lnTo>
                  <a:pt x="2642" y="3074"/>
                </a:lnTo>
                <a:lnTo>
                  <a:pt x="2402" y="3315"/>
                </a:lnTo>
                <a:lnTo>
                  <a:pt x="2354" y="3411"/>
                </a:lnTo>
                <a:lnTo>
                  <a:pt x="2354" y="3459"/>
                </a:lnTo>
                <a:lnTo>
                  <a:pt x="2402" y="3555"/>
                </a:lnTo>
                <a:lnTo>
                  <a:pt x="2498" y="3603"/>
                </a:lnTo>
                <a:lnTo>
                  <a:pt x="2834" y="3747"/>
                </a:lnTo>
                <a:lnTo>
                  <a:pt x="3411" y="3891"/>
                </a:lnTo>
                <a:lnTo>
                  <a:pt x="3507" y="3747"/>
                </a:lnTo>
                <a:lnTo>
                  <a:pt x="3699" y="3459"/>
                </a:lnTo>
                <a:lnTo>
                  <a:pt x="4083" y="2498"/>
                </a:lnTo>
                <a:lnTo>
                  <a:pt x="4659" y="1153"/>
                </a:lnTo>
                <a:lnTo>
                  <a:pt x="4659" y="1105"/>
                </a:lnTo>
                <a:lnTo>
                  <a:pt x="4659" y="1057"/>
                </a:lnTo>
                <a:lnTo>
                  <a:pt x="4515" y="913"/>
                </a:lnTo>
                <a:lnTo>
                  <a:pt x="4323" y="769"/>
                </a:lnTo>
                <a:lnTo>
                  <a:pt x="4083" y="625"/>
                </a:lnTo>
                <a:lnTo>
                  <a:pt x="3891" y="577"/>
                </a:lnTo>
                <a:lnTo>
                  <a:pt x="3699" y="625"/>
                </a:lnTo>
                <a:lnTo>
                  <a:pt x="3603" y="673"/>
                </a:lnTo>
                <a:lnTo>
                  <a:pt x="3555" y="769"/>
                </a:lnTo>
                <a:lnTo>
                  <a:pt x="3555" y="913"/>
                </a:lnTo>
                <a:lnTo>
                  <a:pt x="3555" y="1057"/>
                </a:lnTo>
                <a:lnTo>
                  <a:pt x="3555" y="1201"/>
                </a:lnTo>
                <a:lnTo>
                  <a:pt x="3459" y="1346"/>
                </a:lnTo>
                <a:lnTo>
                  <a:pt x="3363" y="1394"/>
                </a:lnTo>
                <a:lnTo>
                  <a:pt x="3171" y="1442"/>
                </a:lnTo>
                <a:lnTo>
                  <a:pt x="3026" y="1490"/>
                </a:lnTo>
                <a:lnTo>
                  <a:pt x="2834" y="1442"/>
                </a:lnTo>
                <a:lnTo>
                  <a:pt x="2738" y="1346"/>
                </a:lnTo>
                <a:lnTo>
                  <a:pt x="2642" y="1249"/>
                </a:lnTo>
                <a:lnTo>
                  <a:pt x="2594" y="1057"/>
                </a:lnTo>
                <a:lnTo>
                  <a:pt x="2642" y="961"/>
                </a:lnTo>
                <a:lnTo>
                  <a:pt x="2738" y="673"/>
                </a:lnTo>
                <a:lnTo>
                  <a:pt x="2930" y="481"/>
                </a:lnTo>
                <a:lnTo>
                  <a:pt x="2978" y="385"/>
                </a:lnTo>
                <a:lnTo>
                  <a:pt x="2978" y="337"/>
                </a:lnTo>
                <a:lnTo>
                  <a:pt x="2882" y="241"/>
                </a:lnTo>
                <a:lnTo>
                  <a:pt x="2594" y="145"/>
                </a:lnTo>
                <a:lnTo>
                  <a:pt x="1922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9" name="Google Shape;839;p15"/>
          <p:cNvGrpSpPr/>
          <p:nvPr/>
        </p:nvGrpSpPr>
        <p:grpSpPr>
          <a:xfrm rot="-5839867">
            <a:off x="451931" y="1931146"/>
            <a:ext cx="894053" cy="666848"/>
            <a:chOff x="7664899" y="1459525"/>
            <a:chExt cx="894076" cy="666865"/>
          </a:xfrm>
        </p:grpSpPr>
        <p:sp>
          <p:nvSpPr>
            <p:cNvPr id="840" name="Google Shape;840;p15"/>
            <p:cNvSpPr/>
            <p:nvPr/>
          </p:nvSpPr>
          <p:spPr>
            <a:xfrm rot="-1305975">
              <a:off x="8072349" y="1519172"/>
              <a:ext cx="413129" cy="475802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5"/>
            <p:cNvSpPr/>
            <p:nvPr/>
          </p:nvSpPr>
          <p:spPr>
            <a:xfrm rot="-615088">
              <a:off x="8176597" y="1821503"/>
              <a:ext cx="247588" cy="285132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42" name="Google Shape;842;p15"/>
            <p:cNvGrpSpPr/>
            <p:nvPr/>
          </p:nvGrpSpPr>
          <p:grpSpPr>
            <a:xfrm>
              <a:off x="7664899" y="1459525"/>
              <a:ext cx="475779" cy="475800"/>
              <a:chOff x="1460350" y="2402425"/>
              <a:chExt cx="208950" cy="208950"/>
            </a:xfrm>
          </p:grpSpPr>
          <p:sp>
            <p:nvSpPr>
              <p:cNvPr id="843" name="Google Shape;843;p15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extrusionOk="0">
                    <a:moveTo>
                      <a:pt x="4035" y="1"/>
                    </a:moveTo>
                    <a:lnTo>
                      <a:pt x="3651" y="49"/>
                    </a:lnTo>
                    <a:lnTo>
                      <a:pt x="3218" y="97"/>
                    </a:lnTo>
                    <a:lnTo>
                      <a:pt x="2786" y="241"/>
                    </a:lnTo>
                    <a:lnTo>
                      <a:pt x="2402" y="385"/>
                    </a:lnTo>
                    <a:lnTo>
                      <a:pt x="2066" y="577"/>
                    </a:lnTo>
                    <a:lnTo>
                      <a:pt x="1682" y="817"/>
                    </a:lnTo>
                    <a:lnTo>
                      <a:pt x="1393" y="1058"/>
                    </a:lnTo>
                    <a:lnTo>
                      <a:pt x="1105" y="1346"/>
                    </a:lnTo>
                    <a:lnTo>
                      <a:pt x="865" y="1634"/>
                    </a:lnTo>
                    <a:lnTo>
                      <a:pt x="625" y="1970"/>
                    </a:lnTo>
                    <a:lnTo>
                      <a:pt x="433" y="2354"/>
                    </a:lnTo>
                    <a:lnTo>
                      <a:pt x="241" y="2690"/>
                    </a:lnTo>
                    <a:lnTo>
                      <a:pt x="145" y="3075"/>
                    </a:lnTo>
                    <a:lnTo>
                      <a:pt x="49" y="3459"/>
                    </a:lnTo>
                    <a:lnTo>
                      <a:pt x="1" y="3891"/>
                    </a:lnTo>
                    <a:lnTo>
                      <a:pt x="1" y="4323"/>
                    </a:lnTo>
                    <a:lnTo>
                      <a:pt x="49" y="4707"/>
                    </a:lnTo>
                    <a:lnTo>
                      <a:pt x="97" y="5140"/>
                    </a:lnTo>
                    <a:lnTo>
                      <a:pt x="241" y="5572"/>
                    </a:lnTo>
                    <a:lnTo>
                      <a:pt x="385" y="5956"/>
                    </a:lnTo>
                    <a:lnTo>
                      <a:pt x="577" y="6292"/>
                    </a:lnTo>
                    <a:lnTo>
                      <a:pt x="817" y="6628"/>
                    </a:lnTo>
                    <a:lnTo>
                      <a:pt x="1057" y="6965"/>
                    </a:lnTo>
                    <a:lnTo>
                      <a:pt x="1345" y="7253"/>
                    </a:lnTo>
                    <a:lnTo>
                      <a:pt x="1634" y="7493"/>
                    </a:lnTo>
                    <a:lnTo>
                      <a:pt x="1970" y="7733"/>
                    </a:lnTo>
                    <a:lnTo>
                      <a:pt x="2306" y="7925"/>
                    </a:lnTo>
                    <a:lnTo>
                      <a:pt x="2690" y="8069"/>
                    </a:lnTo>
                    <a:lnTo>
                      <a:pt x="3074" y="8213"/>
                    </a:lnTo>
                    <a:lnTo>
                      <a:pt x="3458" y="8309"/>
                    </a:lnTo>
                    <a:lnTo>
                      <a:pt x="3891" y="8357"/>
                    </a:lnTo>
                    <a:lnTo>
                      <a:pt x="4275" y="8357"/>
                    </a:lnTo>
                    <a:lnTo>
                      <a:pt x="4707" y="8309"/>
                    </a:lnTo>
                    <a:lnTo>
                      <a:pt x="5139" y="8261"/>
                    </a:lnTo>
                    <a:lnTo>
                      <a:pt x="5524" y="8117"/>
                    </a:lnTo>
                    <a:lnTo>
                      <a:pt x="5956" y="7973"/>
                    </a:lnTo>
                    <a:lnTo>
                      <a:pt x="6292" y="7781"/>
                    </a:lnTo>
                    <a:lnTo>
                      <a:pt x="6628" y="7541"/>
                    </a:lnTo>
                    <a:lnTo>
                      <a:pt x="6964" y="7301"/>
                    </a:lnTo>
                    <a:lnTo>
                      <a:pt x="7252" y="7013"/>
                    </a:lnTo>
                    <a:lnTo>
                      <a:pt x="7493" y="6724"/>
                    </a:lnTo>
                    <a:lnTo>
                      <a:pt x="7733" y="6388"/>
                    </a:lnTo>
                    <a:lnTo>
                      <a:pt x="7925" y="6004"/>
                    </a:lnTo>
                    <a:lnTo>
                      <a:pt x="8069" y="5668"/>
                    </a:lnTo>
                    <a:lnTo>
                      <a:pt x="8213" y="5284"/>
                    </a:lnTo>
                    <a:lnTo>
                      <a:pt x="8309" y="4900"/>
                    </a:lnTo>
                    <a:lnTo>
                      <a:pt x="8357" y="4467"/>
                    </a:lnTo>
                    <a:lnTo>
                      <a:pt x="8357" y="4035"/>
                    </a:lnTo>
                    <a:lnTo>
                      <a:pt x="8309" y="3651"/>
                    </a:lnTo>
                    <a:lnTo>
                      <a:pt x="8261" y="3219"/>
                    </a:lnTo>
                    <a:lnTo>
                      <a:pt x="8117" y="2786"/>
                    </a:lnTo>
                    <a:lnTo>
                      <a:pt x="7973" y="2402"/>
                    </a:lnTo>
                    <a:lnTo>
                      <a:pt x="7781" y="2066"/>
                    </a:lnTo>
                    <a:lnTo>
                      <a:pt x="7541" y="1730"/>
                    </a:lnTo>
                    <a:lnTo>
                      <a:pt x="7300" y="1394"/>
                    </a:lnTo>
                    <a:lnTo>
                      <a:pt x="7012" y="1106"/>
                    </a:lnTo>
                    <a:lnTo>
                      <a:pt x="6724" y="865"/>
                    </a:lnTo>
                    <a:lnTo>
                      <a:pt x="6388" y="625"/>
                    </a:lnTo>
                    <a:lnTo>
                      <a:pt x="6004" y="433"/>
                    </a:lnTo>
                    <a:lnTo>
                      <a:pt x="5668" y="289"/>
                    </a:lnTo>
                    <a:lnTo>
                      <a:pt x="5283" y="145"/>
                    </a:lnTo>
                    <a:lnTo>
                      <a:pt x="4851" y="49"/>
                    </a:lnTo>
                    <a:lnTo>
                      <a:pt x="4467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15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fill="none" extrusionOk="0">
                    <a:moveTo>
                      <a:pt x="8261" y="3219"/>
                    </a:moveTo>
                    <a:lnTo>
                      <a:pt x="8261" y="3219"/>
                    </a:lnTo>
                    <a:lnTo>
                      <a:pt x="8309" y="3651"/>
                    </a:lnTo>
                    <a:lnTo>
                      <a:pt x="8357" y="4035"/>
                    </a:lnTo>
                    <a:lnTo>
                      <a:pt x="8357" y="4467"/>
                    </a:lnTo>
                    <a:lnTo>
                      <a:pt x="8309" y="4900"/>
                    </a:lnTo>
                    <a:lnTo>
                      <a:pt x="8213" y="5284"/>
                    </a:lnTo>
                    <a:lnTo>
                      <a:pt x="8069" y="5668"/>
                    </a:lnTo>
                    <a:lnTo>
                      <a:pt x="7925" y="6004"/>
                    </a:lnTo>
                    <a:lnTo>
                      <a:pt x="7733" y="6388"/>
                    </a:lnTo>
                    <a:lnTo>
                      <a:pt x="7493" y="6724"/>
                    </a:lnTo>
                    <a:lnTo>
                      <a:pt x="7252" y="7013"/>
                    </a:lnTo>
                    <a:lnTo>
                      <a:pt x="6964" y="7301"/>
                    </a:lnTo>
                    <a:lnTo>
                      <a:pt x="6628" y="7541"/>
                    </a:lnTo>
                    <a:lnTo>
                      <a:pt x="6292" y="7781"/>
                    </a:lnTo>
                    <a:lnTo>
                      <a:pt x="5956" y="7973"/>
                    </a:lnTo>
                    <a:lnTo>
                      <a:pt x="5524" y="8117"/>
                    </a:lnTo>
                    <a:lnTo>
                      <a:pt x="5139" y="8261"/>
                    </a:lnTo>
                    <a:lnTo>
                      <a:pt x="5139" y="8261"/>
                    </a:lnTo>
                    <a:lnTo>
                      <a:pt x="4707" y="8309"/>
                    </a:lnTo>
                    <a:lnTo>
                      <a:pt x="4275" y="8357"/>
                    </a:lnTo>
                    <a:lnTo>
                      <a:pt x="3891" y="8357"/>
                    </a:lnTo>
                    <a:lnTo>
                      <a:pt x="3458" y="8309"/>
                    </a:lnTo>
                    <a:lnTo>
                      <a:pt x="3074" y="8213"/>
                    </a:lnTo>
                    <a:lnTo>
                      <a:pt x="2690" y="8069"/>
                    </a:lnTo>
                    <a:lnTo>
                      <a:pt x="2306" y="7925"/>
                    </a:lnTo>
                    <a:lnTo>
                      <a:pt x="1970" y="7733"/>
                    </a:lnTo>
                    <a:lnTo>
                      <a:pt x="1634" y="7493"/>
                    </a:lnTo>
                    <a:lnTo>
                      <a:pt x="1345" y="7253"/>
                    </a:lnTo>
                    <a:lnTo>
                      <a:pt x="1057" y="6965"/>
                    </a:lnTo>
                    <a:lnTo>
                      <a:pt x="817" y="6628"/>
                    </a:lnTo>
                    <a:lnTo>
                      <a:pt x="577" y="6292"/>
                    </a:lnTo>
                    <a:lnTo>
                      <a:pt x="385" y="5956"/>
                    </a:lnTo>
                    <a:lnTo>
                      <a:pt x="241" y="5572"/>
                    </a:lnTo>
                    <a:lnTo>
                      <a:pt x="97" y="5140"/>
                    </a:lnTo>
                    <a:lnTo>
                      <a:pt x="97" y="5140"/>
                    </a:lnTo>
                    <a:lnTo>
                      <a:pt x="49" y="4707"/>
                    </a:lnTo>
                    <a:lnTo>
                      <a:pt x="1" y="4323"/>
                    </a:lnTo>
                    <a:lnTo>
                      <a:pt x="1" y="3891"/>
                    </a:lnTo>
                    <a:lnTo>
                      <a:pt x="49" y="3459"/>
                    </a:lnTo>
                    <a:lnTo>
                      <a:pt x="145" y="3075"/>
                    </a:lnTo>
                    <a:lnTo>
                      <a:pt x="241" y="2690"/>
                    </a:lnTo>
                    <a:lnTo>
                      <a:pt x="433" y="2354"/>
                    </a:lnTo>
                    <a:lnTo>
                      <a:pt x="625" y="1970"/>
                    </a:lnTo>
                    <a:lnTo>
                      <a:pt x="865" y="1634"/>
                    </a:lnTo>
                    <a:lnTo>
                      <a:pt x="1105" y="1346"/>
                    </a:lnTo>
                    <a:lnTo>
                      <a:pt x="1393" y="1058"/>
                    </a:lnTo>
                    <a:lnTo>
                      <a:pt x="1682" y="817"/>
                    </a:lnTo>
                    <a:lnTo>
                      <a:pt x="2066" y="577"/>
                    </a:lnTo>
                    <a:lnTo>
                      <a:pt x="2402" y="385"/>
                    </a:lnTo>
                    <a:lnTo>
                      <a:pt x="2786" y="241"/>
                    </a:lnTo>
                    <a:lnTo>
                      <a:pt x="3218" y="97"/>
                    </a:lnTo>
                    <a:lnTo>
                      <a:pt x="3218" y="97"/>
                    </a:lnTo>
                    <a:lnTo>
                      <a:pt x="3651" y="49"/>
                    </a:lnTo>
                    <a:lnTo>
                      <a:pt x="4035" y="1"/>
                    </a:lnTo>
                    <a:lnTo>
                      <a:pt x="4467" y="1"/>
                    </a:lnTo>
                    <a:lnTo>
                      <a:pt x="4851" y="49"/>
                    </a:lnTo>
                    <a:lnTo>
                      <a:pt x="5283" y="145"/>
                    </a:lnTo>
                    <a:lnTo>
                      <a:pt x="5668" y="289"/>
                    </a:lnTo>
                    <a:lnTo>
                      <a:pt x="6004" y="433"/>
                    </a:lnTo>
                    <a:lnTo>
                      <a:pt x="6388" y="625"/>
                    </a:lnTo>
                    <a:lnTo>
                      <a:pt x="6724" y="865"/>
                    </a:lnTo>
                    <a:lnTo>
                      <a:pt x="7012" y="1106"/>
                    </a:lnTo>
                    <a:lnTo>
                      <a:pt x="7300" y="1394"/>
                    </a:lnTo>
                    <a:lnTo>
                      <a:pt x="7541" y="1730"/>
                    </a:lnTo>
                    <a:lnTo>
                      <a:pt x="7781" y="2066"/>
                    </a:lnTo>
                    <a:lnTo>
                      <a:pt x="7973" y="2402"/>
                    </a:lnTo>
                    <a:lnTo>
                      <a:pt x="8117" y="2786"/>
                    </a:lnTo>
                    <a:lnTo>
                      <a:pt x="8261" y="321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5" name="Google Shape;845;p15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extrusionOk="0">
                    <a:moveTo>
                      <a:pt x="2546" y="192"/>
                    </a:moveTo>
                    <a:lnTo>
                      <a:pt x="2786" y="240"/>
                    </a:lnTo>
                    <a:lnTo>
                      <a:pt x="3026" y="289"/>
                    </a:lnTo>
                    <a:lnTo>
                      <a:pt x="3266" y="385"/>
                    </a:lnTo>
                    <a:lnTo>
                      <a:pt x="3458" y="529"/>
                    </a:lnTo>
                    <a:lnTo>
                      <a:pt x="3554" y="673"/>
                    </a:lnTo>
                    <a:lnTo>
                      <a:pt x="3650" y="865"/>
                    </a:lnTo>
                    <a:lnTo>
                      <a:pt x="3650" y="1057"/>
                    </a:lnTo>
                    <a:lnTo>
                      <a:pt x="3506" y="1249"/>
                    </a:lnTo>
                    <a:lnTo>
                      <a:pt x="3362" y="1393"/>
                    </a:lnTo>
                    <a:lnTo>
                      <a:pt x="3170" y="1537"/>
                    </a:lnTo>
                    <a:lnTo>
                      <a:pt x="2930" y="1585"/>
                    </a:lnTo>
                    <a:lnTo>
                      <a:pt x="2690" y="1633"/>
                    </a:lnTo>
                    <a:lnTo>
                      <a:pt x="2450" y="1585"/>
                    </a:lnTo>
                    <a:lnTo>
                      <a:pt x="2210" y="1537"/>
                    </a:lnTo>
                    <a:lnTo>
                      <a:pt x="1969" y="1441"/>
                    </a:lnTo>
                    <a:lnTo>
                      <a:pt x="1777" y="1297"/>
                    </a:lnTo>
                    <a:lnTo>
                      <a:pt x="1633" y="1105"/>
                    </a:lnTo>
                    <a:lnTo>
                      <a:pt x="1585" y="961"/>
                    </a:lnTo>
                    <a:lnTo>
                      <a:pt x="1585" y="769"/>
                    </a:lnTo>
                    <a:lnTo>
                      <a:pt x="1681" y="577"/>
                    </a:lnTo>
                    <a:lnTo>
                      <a:pt x="1873" y="385"/>
                    </a:lnTo>
                    <a:lnTo>
                      <a:pt x="2065" y="289"/>
                    </a:lnTo>
                    <a:lnTo>
                      <a:pt x="2306" y="240"/>
                    </a:lnTo>
                    <a:lnTo>
                      <a:pt x="2546" y="192"/>
                    </a:lnTo>
                    <a:close/>
                    <a:moveTo>
                      <a:pt x="2306" y="0"/>
                    </a:move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6" name="Google Shape;846;p15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1105" y="1441"/>
                    </a:moveTo>
                    <a:lnTo>
                      <a:pt x="1105" y="1441"/>
                    </a:lnTo>
                    <a:lnTo>
                      <a:pt x="865" y="1393"/>
                    </a:lnTo>
                    <a:lnTo>
                      <a:pt x="625" y="1345"/>
                    </a:lnTo>
                    <a:lnTo>
                      <a:pt x="384" y="1249"/>
                    </a:lnTo>
                    <a:lnTo>
                      <a:pt x="192" y="1105"/>
                    </a:lnTo>
                    <a:lnTo>
                      <a:pt x="48" y="913"/>
                    </a:lnTo>
                    <a:lnTo>
                      <a:pt x="0" y="769"/>
                    </a:lnTo>
                    <a:lnTo>
                      <a:pt x="0" y="577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288" y="193"/>
                    </a:lnTo>
                    <a:lnTo>
                      <a:pt x="480" y="97"/>
                    </a:lnTo>
                    <a:lnTo>
                      <a:pt x="721" y="48"/>
                    </a:lnTo>
                    <a:lnTo>
                      <a:pt x="961" y="0"/>
                    </a:lnTo>
                    <a:lnTo>
                      <a:pt x="961" y="0"/>
                    </a:lnTo>
                    <a:lnTo>
                      <a:pt x="1201" y="48"/>
                    </a:lnTo>
                    <a:lnTo>
                      <a:pt x="1441" y="97"/>
                    </a:lnTo>
                    <a:lnTo>
                      <a:pt x="1681" y="193"/>
                    </a:lnTo>
                    <a:lnTo>
                      <a:pt x="1873" y="337"/>
                    </a:lnTo>
                    <a:lnTo>
                      <a:pt x="1969" y="481"/>
                    </a:lnTo>
                    <a:lnTo>
                      <a:pt x="2065" y="673"/>
                    </a:lnTo>
                    <a:lnTo>
                      <a:pt x="2065" y="865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1777" y="1201"/>
                    </a:lnTo>
                    <a:lnTo>
                      <a:pt x="1585" y="1345"/>
                    </a:lnTo>
                    <a:lnTo>
                      <a:pt x="1345" y="1393"/>
                    </a:lnTo>
                    <a:lnTo>
                      <a:pt x="1105" y="144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15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fill="none" extrusionOk="0">
                    <a:moveTo>
                      <a:pt x="2642" y="0"/>
                    </a:moveTo>
                    <a:lnTo>
                      <a:pt x="2642" y="0"/>
                    </a:lnTo>
                    <a:lnTo>
                      <a:pt x="2306" y="0"/>
                    </a:ln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210" y="3650"/>
                    </a:lnTo>
                    <a:lnTo>
                      <a:pt x="2210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lnTo>
                      <a:pt x="2642" y="0"/>
                    </a:lnTo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15"/>
              <p:cNvSpPr/>
              <p:nvPr/>
            </p:nvSpPr>
            <p:spPr>
              <a:xfrm>
                <a:off x="1582825" y="2607750"/>
                <a:ext cx="10825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97" extrusionOk="0">
                    <a:moveTo>
                      <a:pt x="0" y="96"/>
                    </a:move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close/>
                    <a:moveTo>
                      <a:pt x="48" y="96"/>
                    </a:move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48"/>
                    </a:lnTo>
                    <a:lnTo>
                      <a:pt x="288" y="48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</a:path>
                </a:pathLst>
              </a:custGeom>
              <a:solidFill>
                <a:srgbClr val="FA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15"/>
              <p:cNvSpPr/>
              <p:nvPr/>
            </p:nvSpPr>
            <p:spPr>
              <a:xfrm>
                <a:off x="15828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15"/>
              <p:cNvSpPr/>
              <p:nvPr/>
            </p:nvSpPr>
            <p:spPr>
              <a:xfrm>
                <a:off x="15840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15"/>
              <p:cNvSpPr/>
              <p:nvPr/>
            </p:nvSpPr>
            <p:spPr>
              <a:xfrm>
                <a:off x="1584025" y="2608950"/>
                <a:ext cx="48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93" h="49" fill="none" extrusionOk="0">
                    <a:moveTo>
                      <a:pt x="192" y="0"/>
                    </a:moveTo>
                    <a:lnTo>
                      <a:pt x="192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9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15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3" name="Google Shape;853;p15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4" name="Google Shape;854;p15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" name="Google Shape;855;p15"/>
              <p:cNvSpPr/>
              <p:nvPr/>
            </p:nvSpPr>
            <p:spPr>
              <a:xfrm>
                <a:off x="1590025" y="2607750"/>
                <a:ext cx="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" h="49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15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15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15"/>
              <p:cNvSpPr/>
              <p:nvPr/>
            </p:nvSpPr>
            <p:spPr>
              <a:xfrm>
                <a:off x="15900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15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15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15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15"/>
              <p:cNvSpPr/>
              <p:nvPr/>
            </p:nvSpPr>
            <p:spPr>
              <a:xfrm>
                <a:off x="15912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15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15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15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15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15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fill="none" extrusionOk="0">
                    <a:moveTo>
                      <a:pt x="7684" y="0"/>
                    </a:moveTo>
                    <a:lnTo>
                      <a:pt x="7684" y="0"/>
                    </a:ln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3314" y="2738"/>
                    </a:lnTo>
                    <a:lnTo>
                      <a:pt x="3314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15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extrusionOk="0">
                    <a:moveTo>
                      <a:pt x="961" y="0"/>
                    </a:move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  <a:close/>
                  </a:path>
                </a:pathLst>
              </a:custGeom>
              <a:solidFill>
                <a:srgbClr val="FFFFFF">
                  <a:alpha val="24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15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961" y="0"/>
                    </a:moveTo>
                    <a:lnTo>
                      <a:pt x="961" y="0"/>
                    </a:ln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" name="Google Shape;870;p15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extrusionOk="0">
                    <a:moveTo>
                      <a:pt x="7684" y="0"/>
                    </a:move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71" name="Google Shape;871;p15"/>
          <p:cNvGrpSpPr/>
          <p:nvPr/>
        </p:nvGrpSpPr>
        <p:grpSpPr>
          <a:xfrm rot="1834538" flipH="1">
            <a:off x="7880182" y="1613616"/>
            <a:ext cx="860132" cy="986726"/>
            <a:chOff x="513430" y="1075376"/>
            <a:chExt cx="860090" cy="986678"/>
          </a:xfrm>
        </p:grpSpPr>
        <p:sp>
          <p:nvSpPr>
            <p:cNvPr id="872" name="Google Shape;872;p15"/>
            <p:cNvSpPr/>
            <p:nvPr/>
          </p:nvSpPr>
          <p:spPr>
            <a:xfrm flipH="1">
              <a:off x="513430" y="1459529"/>
              <a:ext cx="413138" cy="475806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73" name="Google Shape;873;p15"/>
            <p:cNvGrpSpPr/>
            <p:nvPr/>
          </p:nvGrpSpPr>
          <p:grpSpPr>
            <a:xfrm rot="3427758">
              <a:off x="806718" y="1166397"/>
              <a:ext cx="475768" cy="475796"/>
              <a:chOff x="1460350" y="2402425"/>
              <a:chExt cx="208950" cy="208950"/>
            </a:xfrm>
          </p:grpSpPr>
          <p:sp>
            <p:nvSpPr>
              <p:cNvPr id="874" name="Google Shape;874;p15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extrusionOk="0">
                    <a:moveTo>
                      <a:pt x="4035" y="1"/>
                    </a:moveTo>
                    <a:lnTo>
                      <a:pt x="3651" y="49"/>
                    </a:lnTo>
                    <a:lnTo>
                      <a:pt x="3218" y="97"/>
                    </a:lnTo>
                    <a:lnTo>
                      <a:pt x="2786" y="241"/>
                    </a:lnTo>
                    <a:lnTo>
                      <a:pt x="2402" y="385"/>
                    </a:lnTo>
                    <a:lnTo>
                      <a:pt x="2066" y="577"/>
                    </a:lnTo>
                    <a:lnTo>
                      <a:pt x="1682" y="817"/>
                    </a:lnTo>
                    <a:lnTo>
                      <a:pt x="1393" y="1058"/>
                    </a:lnTo>
                    <a:lnTo>
                      <a:pt x="1105" y="1346"/>
                    </a:lnTo>
                    <a:lnTo>
                      <a:pt x="865" y="1634"/>
                    </a:lnTo>
                    <a:lnTo>
                      <a:pt x="625" y="1970"/>
                    </a:lnTo>
                    <a:lnTo>
                      <a:pt x="433" y="2354"/>
                    </a:lnTo>
                    <a:lnTo>
                      <a:pt x="241" y="2690"/>
                    </a:lnTo>
                    <a:lnTo>
                      <a:pt x="145" y="3075"/>
                    </a:lnTo>
                    <a:lnTo>
                      <a:pt x="49" y="3459"/>
                    </a:lnTo>
                    <a:lnTo>
                      <a:pt x="1" y="3891"/>
                    </a:lnTo>
                    <a:lnTo>
                      <a:pt x="1" y="4323"/>
                    </a:lnTo>
                    <a:lnTo>
                      <a:pt x="49" y="4707"/>
                    </a:lnTo>
                    <a:lnTo>
                      <a:pt x="97" y="5140"/>
                    </a:lnTo>
                    <a:lnTo>
                      <a:pt x="241" y="5572"/>
                    </a:lnTo>
                    <a:lnTo>
                      <a:pt x="385" y="5956"/>
                    </a:lnTo>
                    <a:lnTo>
                      <a:pt x="577" y="6292"/>
                    </a:lnTo>
                    <a:lnTo>
                      <a:pt x="817" y="6628"/>
                    </a:lnTo>
                    <a:lnTo>
                      <a:pt x="1057" y="6965"/>
                    </a:lnTo>
                    <a:lnTo>
                      <a:pt x="1345" y="7253"/>
                    </a:lnTo>
                    <a:lnTo>
                      <a:pt x="1634" y="7493"/>
                    </a:lnTo>
                    <a:lnTo>
                      <a:pt x="1970" y="7733"/>
                    </a:lnTo>
                    <a:lnTo>
                      <a:pt x="2306" y="7925"/>
                    </a:lnTo>
                    <a:lnTo>
                      <a:pt x="2690" y="8069"/>
                    </a:lnTo>
                    <a:lnTo>
                      <a:pt x="3074" y="8213"/>
                    </a:lnTo>
                    <a:lnTo>
                      <a:pt x="3458" y="8309"/>
                    </a:lnTo>
                    <a:lnTo>
                      <a:pt x="3891" y="8357"/>
                    </a:lnTo>
                    <a:lnTo>
                      <a:pt x="4275" y="8357"/>
                    </a:lnTo>
                    <a:lnTo>
                      <a:pt x="4707" y="8309"/>
                    </a:lnTo>
                    <a:lnTo>
                      <a:pt x="5139" y="8261"/>
                    </a:lnTo>
                    <a:lnTo>
                      <a:pt x="5524" y="8117"/>
                    </a:lnTo>
                    <a:lnTo>
                      <a:pt x="5956" y="7973"/>
                    </a:lnTo>
                    <a:lnTo>
                      <a:pt x="6292" y="7781"/>
                    </a:lnTo>
                    <a:lnTo>
                      <a:pt x="6628" y="7541"/>
                    </a:lnTo>
                    <a:lnTo>
                      <a:pt x="6964" y="7301"/>
                    </a:lnTo>
                    <a:lnTo>
                      <a:pt x="7252" y="7013"/>
                    </a:lnTo>
                    <a:lnTo>
                      <a:pt x="7493" y="6724"/>
                    </a:lnTo>
                    <a:lnTo>
                      <a:pt x="7733" y="6388"/>
                    </a:lnTo>
                    <a:lnTo>
                      <a:pt x="7925" y="6004"/>
                    </a:lnTo>
                    <a:lnTo>
                      <a:pt x="8069" y="5668"/>
                    </a:lnTo>
                    <a:lnTo>
                      <a:pt x="8213" y="5284"/>
                    </a:lnTo>
                    <a:lnTo>
                      <a:pt x="8309" y="4900"/>
                    </a:lnTo>
                    <a:lnTo>
                      <a:pt x="8357" y="4467"/>
                    </a:lnTo>
                    <a:lnTo>
                      <a:pt x="8357" y="4035"/>
                    </a:lnTo>
                    <a:lnTo>
                      <a:pt x="8309" y="3651"/>
                    </a:lnTo>
                    <a:lnTo>
                      <a:pt x="8261" y="3219"/>
                    </a:lnTo>
                    <a:lnTo>
                      <a:pt x="8117" y="2786"/>
                    </a:lnTo>
                    <a:lnTo>
                      <a:pt x="7973" y="2402"/>
                    </a:lnTo>
                    <a:lnTo>
                      <a:pt x="7781" y="2066"/>
                    </a:lnTo>
                    <a:lnTo>
                      <a:pt x="7541" y="1730"/>
                    </a:lnTo>
                    <a:lnTo>
                      <a:pt x="7300" y="1394"/>
                    </a:lnTo>
                    <a:lnTo>
                      <a:pt x="7012" y="1106"/>
                    </a:lnTo>
                    <a:lnTo>
                      <a:pt x="6724" y="865"/>
                    </a:lnTo>
                    <a:lnTo>
                      <a:pt x="6388" y="625"/>
                    </a:lnTo>
                    <a:lnTo>
                      <a:pt x="6004" y="433"/>
                    </a:lnTo>
                    <a:lnTo>
                      <a:pt x="5668" y="289"/>
                    </a:lnTo>
                    <a:lnTo>
                      <a:pt x="5283" y="145"/>
                    </a:lnTo>
                    <a:lnTo>
                      <a:pt x="4851" y="49"/>
                    </a:lnTo>
                    <a:lnTo>
                      <a:pt x="446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15"/>
              <p:cNvSpPr/>
              <p:nvPr/>
            </p:nvSpPr>
            <p:spPr>
              <a:xfrm>
                <a:off x="1460350" y="2402425"/>
                <a:ext cx="208950" cy="208950"/>
              </a:xfrm>
              <a:custGeom>
                <a:avLst/>
                <a:gdLst/>
                <a:ahLst/>
                <a:cxnLst/>
                <a:rect l="l" t="t" r="r" b="b"/>
                <a:pathLst>
                  <a:path w="8358" h="8358" fill="none" extrusionOk="0">
                    <a:moveTo>
                      <a:pt x="8261" y="3219"/>
                    </a:moveTo>
                    <a:lnTo>
                      <a:pt x="8261" y="3219"/>
                    </a:lnTo>
                    <a:lnTo>
                      <a:pt x="8309" y="3651"/>
                    </a:lnTo>
                    <a:lnTo>
                      <a:pt x="8357" y="4035"/>
                    </a:lnTo>
                    <a:lnTo>
                      <a:pt x="8357" y="4467"/>
                    </a:lnTo>
                    <a:lnTo>
                      <a:pt x="8309" y="4900"/>
                    </a:lnTo>
                    <a:lnTo>
                      <a:pt x="8213" y="5284"/>
                    </a:lnTo>
                    <a:lnTo>
                      <a:pt x="8069" y="5668"/>
                    </a:lnTo>
                    <a:lnTo>
                      <a:pt x="7925" y="6004"/>
                    </a:lnTo>
                    <a:lnTo>
                      <a:pt x="7733" y="6388"/>
                    </a:lnTo>
                    <a:lnTo>
                      <a:pt x="7493" y="6724"/>
                    </a:lnTo>
                    <a:lnTo>
                      <a:pt x="7252" y="7013"/>
                    </a:lnTo>
                    <a:lnTo>
                      <a:pt x="6964" y="7301"/>
                    </a:lnTo>
                    <a:lnTo>
                      <a:pt x="6628" y="7541"/>
                    </a:lnTo>
                    <a:lnTo>
                      <a:pt x="6292" y="7781"/>
                    </a:lnTo>
                    <a:lnTo>
                      <a:pt x="5956" y="7973"/>
                    </a:lnTo>
                    <a:lnTo>
                      <a:pt x="5524" y="8117"/>
                    </a:lnTo>
                    <a:lnTo>
                      <a:pt x="5139" y="8261"/>
                    </a:lnTo>
                    <a:lnTo>
                      <a:pt x="5139" y="8261"/>
                    </a:lnTo>
                    <a:lnTo>
                      <a:pt x="4707" y="8309"/>
                    </a:lnTo>
                    <a:lnTo>
                      <a:pt x="4275" y="8357"/>
                    </a:lnTo>
                    <a:lnTo>
                      <a:pt x="3891" y="8357"/>
                    </a:lnTo>
                    <a:lnTo>
                      <a:pt x="3458" y="8309"/>
                    </a:lnTo>
                    <a:lnTo>
                      <a:pt x="3074" y="8213"/>
                    </a:lnTo>
                    <a:lnTo>
                      <a:pt x="2690" y="8069"/>
                    </a:lnTo>
                    <a:lnTo>
                      <a:pt x="2306" y="7925"/>
                    </a:lnTo>
                    <a:lnTo>
                      <a:pt x="1970" y="7733"/>
                    </a:lnTo>
                    <a:lnTo>
                      <a:pt x="1634" y="7493"/>
                    </a:lnTo>
                    <a:lnTo>
                      <a:pt x="1345" y="7253"/>
                    </a:lnTo>
                    <a:lnTo>
                      <a:pt x="1057" y="6965"/>
                    </a:lnTo>
                    <a:lnTo>
                      <a:pt x="817" y="6628"/>
                    </a:lnTo>
                    <a:lnTo>
                      <a:pt x="577" y="6292"/>
                    </a:lnTo>
                    <a:lnTo>
                      <a:pt x="385" y="5956"/>
                    </a:lnTo>
                    <a:lnTo>
                      <a:pt x="241" y="5572"/>
                    </a:lnTo>
                    <a:lnTo>
                      <a:pt x="97" y="5140"/>
                    </a:lnTo>
                    <a:lnTo>
                      <a:pt x="97" y="5140"/>
                    </a:lnTo>
                    <a:lnTo>
                      <a:pt x="49" y="4707"/>
                    </a:lnTo>
                    <a:lnTo>
                      <a:pt x="1" y="4323"/>
                    </a:lnTo>
                    <a:lnTo>
                      <a:pt x="1" y="3891"/>
                    </a:lnTo>
                    <a:lnTo>
                      <a:pt x="49" y="3459"/>
                    </a:lnTo>
                    <a:lnTo>
                      <a:pt x="145" y="3075"/>
                    </a:lnTo>
                    <a:lnTo>
                      <a:pt x="241" y="2690"/>
                    </a:lnTo>
                    <a:lnTo>
                      <a:pt x="433" y="2354"/>
                    </a:lnTo>
                    <a:lnTo>
                      <a:pt x="625" y="1970"/>
                    </a:lnTo>
                    <a:lnTo>
                      <a:pt x="865" y="1634"/>
                    </a:lnTo>
                    <a:lnTo>
                      <a:pt x="1105" y="1346"/>
                    </a:lnTo>
                    <a:lnTo>
                      <a:pt x="1393" y="1058"/>
                    </a:lnTo>
                    <a:lnTo>
                      <a:pt x="1682" y="817"/>
                    </a:lnTo>
                    <a:lnTo>
                      <a:pt x="2066" y="577"/>
                    </a:lnTo>
                    <a:lnTo>
                      <a:pt x="2402" y="385"/>
                    </a:lnTo>
                    <a:lnTo>
                      <a:pt x="2786" y="241"/>
                    </a:lnTo>
                    <a:lnTo>
                      <a:pt x="3218" y="97"/>
                    </a:lnTo>
                    <a:lnTo>
                      <a:pt x="3218" y="97"/>
                    </a:lnTo>
                    <a:lnTo>
                      <a:pt x="3651" y="49"/>
                    </a:lnTo>
                    <a:lnTo>
                      <a:pt x="4035" y="1"/>
                    </a:lnTo>
                    <a:lnTo>
                      <a:pt x="4467" y="1"/>
                    </a:lnTo>
                    <a:lnTo>
                      <a:pt x="4851" y="49"/>
                    </a:lnTo>
                    <a:lnTo>
                      <a:pt x="5283" y="145"/>
                    </a:lnTo>
                    <a:lnTo>
                      <a:pt x="5668" y="289"/>
                    </a:lnTo>
                    <a:lnTo>
                      <a:pt x="6004" y="433"/>
                    </a:lnTo>
                    <a:lnTo>
                      <a:pt x="6388" y="625"/>
                    </a:lnTo>
                    <a:lnTo>
                      <a:pt x="6724" y="865"/>
                    </a:lnTo>
                    <a:lnTo>
                      <a:pt x="7012" y="1106"/>
                    </a:lnTo>
                    <a:lnTo>
                      <a:pt x="7300" y="1394"/>
                    </a:lnTo>
                    <a:lnTo>
                      <a:pt x="7541" y="1730"/>
                    </a:lnTo>
                    <a:lnTo>
                      <a:pt x="7781" y="2066"/>
                    </a:lnTo>
                    <a:lnTo>
                      <a:pt x="7973" y="2402"/>
                    </a:lnTo>
                    <a:lnTo>
                      <a:pt x="8117" y="2786"/>
                    </a:lnTo>
                    <a:lnTo>
                      <a:pt x="8261" y="321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15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extrusionOk="0">
                    <a:moveTo>
                      <a:pt x="2546" y="192"/>
                    </a:moveTo>
                    <a:lnTo>
                      <a:pt x="2786" y="240"/>
                    </a:lnTo>
                    <a:lnTo>
                      <a:pt x="3026" y="289"/>
                    </a:lnTo>
                    <a:lnTo>
                      <a:pt x="3266" y="385"/>
                    </a:lnTo>
                    <a:lnTo>
                      <a:pt x="3458" y="529"/>
                    </a:lnTo>
                    <a:lnTo>
                      <a:pt x="3554" y="673"/>
                    </a:lnTo>
                    <a:lnTo>
                      <a:pt x="3650" y="865"/>
                    </a:lnTo>
                    <a:lnTo>
                      <a:pt x="3650" y="1057"/>
                    </a:lnTo>
                    <a:lnTo>
                      <a:pt x="3506" y="1249"/>
                    </a:lnTo>
                    <a:lnTo>
                      <a:pt x="3362" y="1393"/>
                    </a:lnTo>
                    <a:lnTo>
                      <a:pt x="3170" y="1537"/>
                    </a:lnTo>
                    <a:lnTo>
                      <a:pt x="2930" y="1585"/>
                    </a:lnTo>
                    <a:lnTo>
                      <a:pt x="2690" y="1633"/>
                    </a:lnTo>
                    <a:lnTo>
                      <a:pt x="2450" y="1585"/>
                    </a:lnTo>
                    <a:lnTo>
                      <a:pt x="2210" y="1537"/>
                    </a:lnTo>
                    <a:lnTo>
                      <a:pt x="1969" y="1441"/>
                    </a:lnTo>
                    <a:lnTo>
                      <a:pt x="1777" y="1297"/>
                    </a:lnTo>
                    <a:lnTo>
                      <a:pt x="1633" y="1105"/>
                    </a:lnTo>
                    <a:lnTo>
                      <a:pt x="1585" y="961"/>
                    </a:lnTo>
                    <a:lnTo>
                      <a:pt x="1585" y="769"/>
                    </a:lnTo>
                    <a:lnTo>
                      <a:pt x="1681" y="577"/>
                    </a:lnTo>
                    <a:lnTo>
                      <a:pt x="1873" y="385"/>
                    </a:lnTo>
                    <a:lnTo>
                      <a:pt x="2065" y="289"/>
                    </a:lnTo>
                    <a:lnTo>
                      <a:pt x="2306" y="240"/>
                    </a:lnTo>
                    <a:lnTo>
                      <a:pt x="2546" y="192"/>
                    </a:lnTo>
                    <a:close/>
                    <a:moveTo>
                      <a:pt x="2306" y="0"/>
                    </a:move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15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1105" y="1441"/>
                    </a:moveTo>
                    <a:lnTo>
                      <a:pt x="1105" y="1441"/>
                    </a:lnTo>
                    <a:lnTo>
                      <a:pt x="865" y="1393"/>
                    </a:lnTo>
                    <a:lnTo>
                      <a:pt x="625" y="1345"/>
                    </a:lnTo>
                    <a:lnTo>
                      <a:pt x="384" y="1249"/>
                    </a:lnTo>
                    <a:lnTo>
                      <a:pt x="192" y="1105"/>
                    </a:lnTo>
                    <a:lnTo>
                      <a:pt x="48" y="913"/>
                    </a:lnTo>
                    <a:lnTo>
                      <a:pt x="0" y="769"/>
                    </a:lnTo>
                    <a:lnTo>
                      <a:pt x="0" y="577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288" y="193"/>
                    </a:lnTo>
                    <a:lnTo>
                      <a:pt x="480" y="97"/>
                    </a:lnTo>
                    <a:lnTo>
                      <a:pt x="721" y="48"/>
                    </a:lnTo>
                    <a:lnTo>
                      <a:pt x="961" y="0"/>
                    </a:lnTo>
                    <a:lnTo>
                      <a:pt x="961" y="0"/>
                    </a:lnTo>
                    <a:lnTo>
                      <a:pt x="1201" y="48"/>
                    </a:lnTo>
                    <a:lnTo>
                      <a:pt x="1441" y="97"/>
                    </a:lnTo>
                    <a:lnTo>
                      <a:pt x="1681" y="193"/>
                    </a:lnTo>
                    <a:lnTo>
                      <a:pt x="1873" y="337"/>
                    </a:lnTo>
                    <a:lnTo>
                      <a:pt x="1969" y="481"/>
                    </a:lnTo>
                    <a:lnTo>
                      <a:pt x="2065" y="673"/>
                    </a:lnTo>
                    <a:lnTo>
                      <a:pt x="2065" y="865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1777" y="1201"/>
                    </a:lnTo>
                    <a:lnTo>
                      <a:pt x="1585" y="1345"/>
                    </a:lnTo>
                    <a:lnTo>
                      <a:pt x="1345" y="1393"/>
                    </a:lnTo>
                    <a:lnTo>
                      <a:pt x="1105" y="144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15"/>
              <p:cNvSpPr/>
              <p:nvPr/>
            </p:nvSpPr>
            <p:spPr>
              <a:xfrm>
                <a:off x="1495175" y="2421650"/>
                <a:ext cx="122475" cy="91275"/>
              </a:xfrm>
              <a:custGeom>
                <a:avLst/>
                <a:gdLst/>
                <a:ahLst/>
                <a:cxnLst/>
                <a:rect l="l" t="t" r="r" b="b"/>
                <a:pathLst>
                  <a:path w="4899" h="3651" fill="none" extrusionOk="0">
                    <a:moveTo>
                      <a:pt x="2642" y="0"/>
                    </a:moveTo>
                    <a:lnTo>
                      <a:pt x="2642" y="0"/>
                    </a:lnTo>
                    <a:lnTo>
                      <a:pt x="2306" y="0"/>
                    </a:lnTo>
                    <a:lnTo>
                      <a:pt x="1969" y="48"/>
                    </a:lnTo>
                    <a:lnTo>
                      <a:pt x="1585" y="144"/>
                    </a:lnTo>
                    <a:lnTo>
                      <a:pt x="1249" y="289"/>
                    </a:lnTo>
                    <a:lnTo>
                      <a:pt x="1249" y="289"/>
                    </a:lnTo>
                    <a:lnTo>
                      <a:pt x="865" y="481"/>
                    </a:lnTo>
                    <a:lnTo>
                      <a:pt x="529" y="721"/>
                    </a:lnTo>
                    <a:lnTo>
                      <a:pt x="289" y="961"/>
                    </a:lnTo>
                    <a:lnTo>
                      <a:pt x="144" y="1249"/>
                    </a:lnTo>
                    <a:lnTo>
                      <a:pt x="48" y="1489"/>
                    </a:lnTo>
                    <a:lnTo>
                      <a:pt x="0" y="1777"/>
                    </a:lnTo>
                    <a:lnTo>
                      <a:pt x="0" y="2065"/>
                    </a:lnTo>
                    <a:lnTo>
                      <a:pt x="96" y="2354"/>
                    </a:lnTo>
                    <a:lnTo>
                      <a:pt x="192" y="2594"/>
                    </a:lnTo>
                    <a:lnTo>
                      <a:pt x="385" y="2882"/>
                    </a:lnTo>
                    <a:lnTo>
                      <a:pt x="577" y="3074"/>
                    </a:lnTo>
                    <a:lnTo>
                      <a:pt x="865" y="3266"/>
                    </a:lnTo>
                    <a:lnTo>
                      <a:pt x="1153" y="3458"/>
                    </a:lnTo>
                    <a:lnTo>
                      <a:pt x="1441" y="3554"/>
                    </a:lnTo>
                    <a:lnTo>
                      <a:pt x="1825" y="3650"/>
                    </a:lnTo>
                    <a:lnTo>
                      <a:pt x="2210" y="3650"/>
                    </a:lnTo>
                    <a:lnTo>
                      <a:pt x="2210" y="3650"/>
                    </a:lnTo>
                    <a:lnTo>
                      <a:pt x="2594" y="3650"/>
                    </a:lnTo>
                    <a:lnTo>
                      <a:pt x="2978" y="3554"/>
                    </a:lnTo>
                    <a:lnTo>
                      <a:pt x="3410" y="3410"/>
                    </a:lnTo>
                    <a:lnTo>
                      <a:pt x="3842" y="3170"/>
                    </a:lnTo>
                    <a:lnTo>
                      <a:pt x="3842" y="3170"/>
                    </a:lnTo>
                    <a:lnTo>
                      <a:pt x="4179" y="2978"/>
                    </a:lnTo>
                    <a:lnTo>
                      <a:pt x="4467" y="2690"/>
                    </a:lnTo>
                    <a:lnTo>
                      <a:pt x="4659" y="2450"/>
                    </a:lnTo>
                    <a:lnTo>
                      <a:pt x="4803" y="2210"/>
                    </a:lnTo>
                    <a:lnTo>
                      <a:pt x="4899" y="1921"/>
                    </a:lnTo>
                    <a:lnTo>
                      <a:pt x="4899" y="1633"/>
                    </a:lnTo>
                    <a:lnTo>
                      <a:pt x="4851" y="1393"/>
                    </a:lnTo>
                    <a:lnTo>
                      <a:pt x="4803" y="1153"/>
                    </a:lnTo>
                    <a:lnTo>
                      <a:pt x="4659" y="913"/>
                    </a:lnTo>
                    <a:lnTo>
                      <a:pt x="4467" y="673"/>
                    </a:lnTo>
                    <a:lnTo>
                      <a:pt x="4227" y="481"/>
                    </a:lnTo>
                    <a:lnTo>
                      <a:pt x="3986" y="337"/>
                    </a:lnTo>
                    <a:lnTo>
                      <a:pt x="3698" y="192"/>
                    </a:lnTo>
                    <a:lnTo>
                      <a:pt x="3362" y="48"/>
                    </a:lnTo>
                    <a:lnTo>
                      <a:pt x="3026" y="0"/>
                    </a:lnTo>
                    <a:lnTo>
                      <a:pt x="2642" y="0"/>
                    </a:lnTo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" name="Google Shape;879;p15"/>
              <p:cNvSpPr/>
              <p:nvPr/>
            </p:nvSpPr>
            <p:spPr>
              <a:xfrm>
                <a:off x="1582825" y="2607750"/>
                <a:ext cx="10825" cy="2425"/>
              </a:xfrm>
              <a:custGeom>
                <a:avLst/>
                <a:gdLst/>
                <a:ahLst/>
                <a:cxnLst/>
                <a:rect l="l" t="t" r="r" b="b"/>
                <a:pathLst>
                  <a:path w="433" h="97" extrusionOk="0">
                    <a:moveTo>
                      <a:pt x="0" y="96"/>
                    </a:move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0" y="96"/>
                    </a:lnTo>
                    <a:close/>
                    <a:moveTo>
                      <a:pt x="48" y="96"/>
                    </a:move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48" y="96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40" y="48"/>
                    </a:move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48"/>
                    </a:lnTo>
                    <a:lnTo>
                      <a:pt x="288" y="48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288" y="0"/>
                    </a:move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36" y="0"/>
                    </a:move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36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36" y="0"/>
                    </a:lnTo>
                    <a:lnTo>
                      <a:pt x="336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384" y="0"/>
                    </a:move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4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  <a:moveTo>
                      <a:pt x="432" y="0"/>
                    </a:move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lnTo>
                      <a:pt x="432" y="0"/>
                    </a:lnTo>
                    <a:close/>
                  </a:path>
                </a:pathLst>
              </a:custGeom>
              <a:solidFill>
                <a:srgbClr val="FA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15"/>
              <p:cNvSpPr/>
              <p:nvPr/>
            </p:nvSpPr>
            <p:spPr>
              <a:xfrm>
                <a:off x="15828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" name="Google Shape;881;p15"/>
              <p:cNvSpPr/>
              <p:nvPr/>
            </p:nvSpPr>
            <p:spPr>
              <a:xfrm>
                <a:off x="1584025" y="26101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" name="Google Shape;882;p15"/>
              <p:cNvSpPr/>
              <p:nvPr/>
            </p:nvSpPr>
            <p:spPr>
              <a:xfrm>
                <a:off x="1584025" y="2608950"/>
                <a:ext cx="48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93" h="49" fill="none" extrusionOk="0">
                    <a:moveTo>
                      <a:pt x="192" y="0"/>
                    </a:moveTo>
                    <a:lnTo>
                      <a:pt x="192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9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15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15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15"/>
              <p:cNvSpPr/>
              <p:nvPr/>
            </p:nvSpPr>
            <p:spPr>
              <a:xfrm>
                <a:off x="1588825" y="26089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15"/>
              <p:cNvSpPr/>
              <p:nvPr/>
            </p:nvSpPr>
            <p:spPr>
              <a:xfrm>
                <a:off x="1590025" y="2607750"/>
                <a:ext cx="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1" h="49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15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15"/>
              <p:cNvSpPr/>
              <p:nvPr/>
            </p:nvSpPr>
            <p:spPr>
              <a:xfrm>
                <a:off x="15900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15"/>
              <p:cNvSpPr/>
              <p:nvPr/>
            </p:nvSpPr>
            <p:spPr>
              <a:xfrm>
                <a:off x="15900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15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15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15"/>
              <p:cNvSpPr/>
              <p:nvPr/>
            </p:nvSpPr>
            <p:spPr>
              <a:xfrm>
                <a:off x="15912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15"/>
              <p:cNvSpPr/>
              <p:nvPr/>
            </p:nvSpPr>
            <p:spPr>
              <a:xfrm>
                <a:off x="1591225" y="2607750"/>
                <a:ext cx="12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9" h="1" fill="none" extrusionOk="0">
                    <a:moveTo>
                      <a:pt x="48" y="0"/>
                    </a:moveTo>
                    <a:lnTo>
                      <a:pt x="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15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15"/>
              <p:cNvSpPr/>
              <p:nvPr/>
            </p:nvSpPr>
            <p:spPr>
              <a:xfrm>
                <a:off x="15924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15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15"/>
              <p:cNvSpPr/>
              <p:nvPr/>
            </p:nvSpPr>
            <p:spPr>
              <a:xfrm>
                <a:off x="1593625" y="2607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15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fill="none" extrusionOk="0">
                    <a:moveTo>
                      <a:pt x="7684" y="0"/>
                    </a:moveTo>
                    <a:lnTo>
                      <a:pt x="7684" y="0"/>
                    </a:ln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3314" y="2738"/>
                    </a:lnTo>
                    <a:lnTo>
                      <a:pt x="3314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14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562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10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15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extrusionOk="0">
                    <a:moveTo>
                      <a:pt x="961" y="0"/>
                    </a:move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  <a:close/>
                  </a:path>
                </a:pathLst>
              </a:custGeom>
              <a:solidFill>
                <a:srgbClr val="FFFFFF">
                  <a:alpha val="24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15"/>
              <p:cNvSpPr/>
              <p:nvPr/>
            </p:nvSpPr>
            <p:spPr>
              <a:xfrm>
                <a:off x="1534800" y="2426450"/>
                <a:ext cx="51650" cy="360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1442" fill="none" extrusionOk="0">
                    <a:moveTo>
                      <a:pt x="961" y="0"/>
                    </a:moveTo>
                    <a:lnTo>
                      <a:pt x="961" y="0"/>
                    </a:lnTo>
                    <a:lnTo>
                      <a:pt x="721" y="48"/>
                    </a:lnTo>
                    <a:lnTo>
                      <a:pt x="480" y="97"/>
                    </a:lnTo>
                    <a:lnTo>
                      <a:pt x="288" y="193"/>
                    </a:lnTo>
                    <a:lnTo>
                      <a:pt x="96" y="385"/>
                    </a:lnTo>
                    <a:lnTo>
                      <a:pt x="96" y="385"/>
                    </a:lnTo>
                    <a:lnTo>
                      <a:pt x="0" y="577"/>
                    </a:lnTo>
                    <a:lnTo>
                      <a:pt x="0" y="769"/>
                    </a:lnTo>
                    <a:lnTo>
                      <a:pt x="48" y="913"/>
                    </a:lnTo>
                    <a:lnTo>
                      <a:pt x="192" y="1105"/>
                    </a:lnTo>
                    <a:lnTo>
                      <a:pt x="384" y="1249"/>
                    </a:lnTo>
                    <a:lnTo>
                      <a:pt x="625" y="1345"/>
                    </a:lnTo>
                    <a:lnTo>
                      <a:pt x="865" y="1393"/>
                    </a:lnTo>
                    <a:lnTo>
                      <a:pt x="1105" y="1441"/>
                    </a:lnTo>
                    <a:lnTo>
                      <a:pt x="1105" y="1441"/>
                    </a:lnTo>
                    <a:lnTo>
                      <a:pt x="1345" y="1393"/>
                    </a:lnTo>
                    <a:lnTo>
                      <a:pt x="1585" y="1345"/>
                    </a:lnTo>
                    <a:lnTo>
                      <a:pt x="1777" y="1201"/>
                    </a:lnTo>
                    <a:lnTo>
                      <a:pt x="1921" y="1057"/>
                    </a:lnTo>
                    <a:lnTo>
                      <a:pt x="1921" y="1057"/>
                    </a:lnTo>
                    <a:lnTo>
                      <a:pt x="2065" y="865"/>
                    </a:lnTo>
                    <a:lnTo>
                      <a:pt x="2065" y="673"/>
                    </a:lnTo>
                    <a:lnTo>
                      <a:pt x="1969" y="481"/>
                    </a:lnTo>
                    <a:lnTo>
                      <a:pt x="1873" y="337"/>
                    </a:lnTo>
                    <a:lnTo>
                      <a:pt x="1681" y="193"/>
                    </a:lnTo>
                    <a:lnTo>
                      <a:pt x="1441" y="97"/>
                    </a:lnTo>
                    <a:lnTo>
                      <a:pt x="1201" y="48"/>
                    </a:lnTo>
                    <a:lnTo>
                      <a:pt x="96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15"/>
              <p:cNvSpPr/>
              <p:nvPr/>
            </p:nvSpPr>
            <p:spPr>
              <a:xfrm>
                <a:off x="1477175" y="2515300"/>
                <a:ext cx="192125" cy="96075"/>
              </a:xfrm>
              <a:custGeom>
                <a:avLst/>
                <a:gdLst/>
                <a:ahLst/>
                <a:cxnLst/>
                <a:rect l="l" t="t" r="r" b="b"/>
                <a:pathLst>
                  <a:path w="7685" h="3843" extrusionOk="0">
                    <a:moveTo>
                      <a:pt x="7684" y="0"/>
                    </a:moveTo>
                    <a:lnTo>
                      <a:pt x="7204" y="721"/>
                    </a:lnTo>
                    <a:lnTo>
                      <a:pt x="6724" y="1297"/>
                    </a:lnTo>
                    <a:lnTo>
                      <a:pt x="6195" y="1777"/>
                    </a:lnTo>
                    <a:lnTo>
                      <a:pt x="5667" y="2161"/>
                    </a:lnTo>
                    <a:lnTo>
                      <a:pt x="5091" y="2450"/>
                    </a:lnTo>
                    <a:lnTo>
                      <a:pt x="4514" y="2594"/>
                    </a:lnTo>
                    <a:lnTo>
                      <a:pt x="3938" y="2738"/>
                    </a:lnTo>
                    <a:lnTo>
                      <a:pt x="2882" y="2738"/>
                    </a:lnTo>
                    <a:lnTo>
                      <a:pt x="2449" y="2690"/>
                    </a:lnTo>
                    <a:lnTo>
                      <a:pt x="1585" y="2498"/>
                    </a:lnTo>
                    <a:lnTo>
                      <a:pt x="768" y="2258"/>
                    </a:lnTo>
                    <a:lnTo>
                      <a:pt x="0" y="1969"/>
                    </a:lnTo>
                    <a:lnTo>
                      <a:pt x="336" y="2354"/>
                    </a:lnTo>
                    <a:lnTo>
                      <a:pt x="672" y="2738"/>
                    </a:lnTo>
                    <a:lnTo>
                      <a:pt x="1057" y="3074"/>
                    </a:lnTo>
                    <a:lnTo>
                      <a:pt x="1489" y="3314"/>
                    </a:lnTo>
                    <a:lnTo>
                      <a:pt x="1969" y="3554"/>
                    </a:lnTo>
                    <a:lnTo>
                      <a:pt x="2449" y="3698"/>
                    </a:lnTo>
                    <a:lnTo>
                      <a:pt x="2978" y="3794"/>
                    </a:lnTo>
                    <a:lnTo>
                      <a:pt x="3506" y="3842"/>
                    </a:lnTo>
                    <a:lnTo>
                      <a:pt x="3890" y="3842"/>
                    </a:lnTo>
                    <a:lnTo>
                      <a:pt x="4226" y="3794"/>
                    </a:lnTo>
                    <a:lnTo>
                      <a:pt x="4274" y="3794"/>
                    </a:lnTo>
                    <a:lnTo>
                      <a:pt x="4466" y="3746"/>
                    </a:lnTo>
                    <a:lnTo>
                      <a:pt x="4514" y="3746"/>
                    </a:lnTo>
                    <a:lnTo>
                      <a:pt x="4514" y="3698"/>
                    </a:lnTo>
                    <a:lnTo>
                      <a:pt x="4658" y="3698"/>
                    </a:lnTo>
                    <a:lnTo>
                      <a:pt x="5283" y="3458"/>
                    </a:lnTo>
                    <a:lnTo>
                      <a:pt x="5811" y="3122"/>
                    </a:lnTo>
                    <a:lnTo>
                      <a:pt x="6339" y="2738"/>
                    </a:lnTo>
                    <a:lnTo>
                      <a:pt x="6724" y="2306"/>
                    </a:lnTo>
                    <a:lnTo>
                      <a:pt x="7108" y="1777"/>
                    </a:lnTo>
                    <a:lnTo>
                      <a:pt x="7396" y="1249"/>
                    </a:lnTo>
                    <a:lnTo>
                      <a:pt x="7588" y="625"/>
                    </a:lnTo>
                    <a:lnTo>
                      <a:pt x="7684" y="0"/>
                    </a:lnTo>
                    <a:close/>
                  </a:path>
                </a:pathLst>
              </a:custGeom>
              <a:solidFill>
                <a:srgbClr val="210A06">
                  <a:alpha val="33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02" name="Google Shape;902;p15"/>
            <p:cNvSpPr/>
            <p:nvPr/>
          </p:nvSpPr>
          <p:spPr>
            <a:xfrm rot="-690935" flipH="1">
              <a:off x="653014" y="1755069"/>
              <a:ext cx="247596" cy="285140"/>
            </a:xfrm>
            <a:custGeom>
              <a:avLst/>
              <a:gdLst/>
              <a:ahLst/>
              <a:cxnLst/>
              <a:rect l="l" t="t" r="r" b="b"/>
              <a:pathLst>
                <a:path w="7584" h="8734" extrusionOk="0">
                  <a:moveTo>
                    <a:pt x="545" y="1"/>
                  </a:moveTo>
                  <a:lnTo>
                    <a:pt x="424" y="41"/>
                  </a:lnTo>
                  <a:lnTo>
                    <a:pt x="323" y="102"/>
                  </a:lnTo>
                  <a:lnTo>
                    <a:pt x="243" y="182"/>
                  </a:lnTo>
                  <a:lnTo>
                    <a:pt x="162" y="283"/>
                  </a:lnTo>
                  <a:lnTo>
                    <a:pt x="101" y="384"/>
                  </a:lnTo>
                  <a:lnTo>
                    <a:pt x="41" y="505"/>
                  </a:lnTo>
                  <a:lnTo>
                    <a:pt x="21" y="626"/>
                  </a:lnTo>
                  <a:lnTo>
                    <a:pt x="0" y="787"/>
                  </a:lnTo>
                  <a:lnTo>
                    <a:pt x="41" y="969"/>
                  </a:lnTo>
                  <a:lnTo>
                    <a:pt x="121" y="1150"/>
                  </a:lnTo>
                  <a:lnTo>
                    <a:pt x="222" y="1372"/>
                  </a:lnTo>
                  <a:lnTo>
                    <a:pt x="404" y="1635"/>
                  </a:lnTo>
                  <a:lnTo>
                    <a:pt x="626" y="1917"/>
                  </a:lnTo>
                  <a:lnTo>
                    <a:pt x="908" y="2219"/>
                  </a:lnTo>
                  <a:lnTo>
                    <a:pt x="1251" y="2582"/>
                  </a:lnTo>
                  <a:lnTo>
                    <a:pt x="1695" y="2966"/>
                  </a:lnTo>
                  <a:lnTo>
                    <a:pt x="2199" y="3389"/>
                  </a:lnTo>
                  <a:lnTo>
                    <a:pt x="2784" y="3853"/>
                  </a:lnTo>
                  <a:lnTo>
                    <a:pt x="3207" y="4236"/>
                  </a:lnTo>
                  <a:lnTo>
                    <a:pt x="3631" y="4660"/>
                  </a:lnTo>
                  <a:lnTo>
                    <a:pt x="4034" y="5104"/>
                  </a:lnTo>
                  <a:lnTo>
                    <a:pt x="4438" y="5567"/>
                  </a:lnTo>
                  <a:lnTo>
                    <a:pt x="5184" y="6475"/>
                  </a:lnTo>
                  <a:lnTo>
                    <a:pt x="5849" y="7322"/>
                  </a:lnTo>
                  <a:lnTo>
                    <a:pt x="6434" y="8028"/>
                  </a:lnTo>
                  <a:lnTo>
                    <a:pt x="6676" y="8310"/>
                  </a:lnTo>
                  <a:lnTo>
                    <a:pt x="6918" y="8532"/>
                  </a:lnTo>
                  <a:lnTo>
                    <a:pt x="7120" y="8673"/>
                  </a:lnTo>
                  <a:lnTo>
                    <a:pt x="7201" y="8714"/>
                  </a:lnTo>
                  <a:lnTo>
                    <a:pt x="7281" y="8734"/>
                  </a:lnTo>
                  <a:lnTo>
                    <a:pt x="7362" y="8734"/>
                  </a:lnTo>
                  <a:lnTo>
                    <a:pt x="7423" y="8714"/>
                  </a:lnTo>
                  <a:lnTo>
                    <a:pt x="7483" y="8653"/>
                  </a:lnTo>
                  <a:lnTo>
                    <a:pt x="7523" y="8573"/>
                  </a:lnTo>
                  <a:lnTo>
                    <a:pt x="7564" y="8472"/>
                  </a:lnTo>
                  <a:lnTo>
                    <a:pt x="7584" y="8351"/>
                  </a:lnTo>
                  <a:lnTo>
                    <a:pt x="7584" y="8230"/>
                  </a:lnTo>
                  <a:lnTo>
                    <a:pt x="7564" y="8088"/>
                  </a:lnTo>
                  <a:lnTo>
                    <a:pt x="7483" y="7766"/>
                  </a:lnTo>
                  <a:lnTo>
                    <a:pt x="7342" y="7403"/>
                  </a:lnTo>
                  <a:lnTo>
                    <a:pt x="7160" y="6999"/>
                  </a:lnTo>
                  <a:lnTo>
                    <a:pt x="6939" y="6576"/>
                  </a:lnTo>
                  <a:lnTo>
                    <a:pt x="6676" y="6132"/>
                  </a:lnTo>
                  <a:lnTo>
                    <a:pt x="6374" y="5668"/>
                  </a:lnTo>
                  <a:lnTo>
                    <a:pt x="6071" y="5184"/>
                  </a:lnTo>
                  <a:lnTo>
                    <a:pt x="5749" y="4700"/>
                  </a:lnTo>
                  <a:lnTo>
                    <a:pt x="5063" y="3772"/>
                  </a:lnTo>
                  <a:lnTo>
                    <a:pt x="4397" y="2925"/>
                  </a:lnTo>
                  <a:lnTo>
                    <a:pt x="3812" y="2199"/>
                  </a:lnTo>
                  <a:lnTo>
                    <a:pt x="3550" y="1897"/>
                  </a:lnTo>
                  <a:lnTo>
                    <a:pt x="3288" y="1594"/>
                  </a:lnTo>
                  <a:lnTo>
                    <a:pt x="3006" y="1332"/>
                  </a:lnTo>
                  <a:lnTo>
                    <a:pt x="2743" y="1090"/>
                  </a:lnTo>
                  <a:lnTo>
                    <a:pt x="2481" y="868"/>
                  </a:lnTo>
                  <a:lnTo>
                    <a:pt x="2219" y="687"/>
                  </a:lnTo>
                  <a:lnTo>
                    <a:pt x="1957" y="505"/>
                  </a:lnTo>
                  <a:lnTo>
                    <a:pt x="1715" y="364"/>
                  </a:lnTo>
                  <a:lnTo>
                    <a:pt x="1473" y="243"/>
                  </a:lnTo>
                  <a:lnTo>
                    <a:pt x="1271" y="142"/>
                  </a:lnTo>
                  <a:lnTo>
                    <a:pt x="1049" y="61"/>
                  </a:lnTo>
                  <a:lnTo>
                    <a:pt x="868" y="21"/>
                  </a:lnTo>
                  <a:lnTo>
                    <a:pt x="7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3" name="Google Shape;903;p15"/>
          <p:cNvSpPr/>
          <p:nvPr/>
        </p:nvSpPr>
        <p:spPr>
          <a:xfrm>
            <a:off x="1840600" y="934025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23"/>
          <p:cNvSpPr/>
          <p:nvPr/>
        </p:nvSpPr>
        <p:spPr>
          <a:xfrm rot="5062382" flipH="1">
            <a:off x="6228113" y="-916395"/>
            <a:ext cx="5086533" cy="5069836"/>
          </a:xfrm>
          <a:custGeom>
            <a:avLst/>
            <a:gdLst/>
            <a:ahLst/>
            <a:cxnLst/>
            <a:rect l="l" t="t" r="r" b="b"/>
            <a:pathLst>
              <a:path w="61535" h="61333" extrusionOk="0">
                <a:moveTo>
                  <a:pt x="25312" y="0"/>
                </a:moveTo>
                <a:lnTo>
                  <a:pt x="24384" y="40"/>
                </a:lnTo>
                <a:lnTo>
                  <a:pt x="23618" y="101"/>
                </a:lnTo>
                <a:lnTo>
                  <a:pt x="22851" y="182"/>
                </a:lnTo>
                <a:lnTo>
                  <a:pt x="22065" y="303"/>
                </a:lnTo>
                <a:lnTo>
                  <a:pt x="21298" y="464"/>
                </a:lnTo>
                <a:lnTo>
                  <a:pt x="20532" y="625"/>
                </a:lnTo>
                <a:lnTo>
                  <a:pt x="19766" y="847"/>
                </a:lnTo>
                <a:lnTo>
                  <a:pt x="18979" y="1069"/>
                </a:lnTo>
                <a:lnTo>
                  <a:pt x="18213" y="1331"/>
                </a:lnTo>
                <a:lnTo>
                  <a:pt x="17446" y="1593"/>
                </a:lnTo>
                <a:lnTo>
                  <a:pt x="16700" y="1896"/>
                </a:lnTo>
                <a:lnTo>
                  <a:pt x="15934" y="2219"/>
                </a:lnTo>
                <a:lnTo>
                  <a:pt x="15187" y="2561"/>
                </a:lnTo>
                <a:lnTo>
                  <a:pt x="14441" y="2945"/>
                </a:lnTo>
                <a:lnTo>
                  <a:pt x="13695" y="3328"/>
                </a:lnTo>
                <a:lnTo>
                  <a:pt x="12969" y="3711"/>
                </a:lnTo>
                <a:lnTo>
                  <a:pt x="12243" y="4135"/>
                </a:lnTo>
                <a:lnTo>
                  <a:pt x="11517" y="4578"/>
                </a:lnTo>
                <a:lnTo>
                  <a:pt x="10811" y="5022"/>
                </a:lnTo>
                <a:lnTo>
                  <a:pt x="10125" y="5486"/>
                </a:lnTo>
                <a:lnTo>
                  <a:pt x="9439" y="5970"/>
                </a:lnTo>
                <a:lnTo>
                  <a:pt x="8753" y="6454"/>
                </a:lnTo>
                <a:lnTo>
                  <a:pt x="8088" y="6958"/>
                </a:lnTo>
                <a:lnTo>
                  <a:pt x="7443" y="7483"/>
                </a:lnTo>
                <a:lnTo>
                  <a:pt x="6817" y="8007"/>
                </a:lnTo>
                <a:lnTo>
                  <a:pt x="6192" y="8531"/>
                </a:lnTo>
                <a:lnTo>
                  <a:pt x="5587" y="9076"/>
                </a:lnTo>
                <a:lnTo>
                  <a:pt x="4982" y="9620"/>
                </a:lnTo>
                <a:lnTo>
                  <a:pt x="4417" y="10185"/>
                </a:lnTo>
                <a:lnTo>
                  <a:pt x="3852" y="10730"/>
                </a:lnTo>
                <a:lnTo>
                  <a:pt x="3308" y="11294"/>
                </a:lnTo>
                <a:lnTo>
                  <a:pt x="2784" y="11859"/>
                </a:lnTo>
                <a:lnTo>
                  <a:pt x="2279" y="12424"/>
                </a:lnTo>
                <a:lnTo>
                  <a:pt x="2057" y="12686"/>
                </a:lnTo>
                <a:lnTo>
                  <a:pt x="1856" y="12968"/>
                </a:lnTo>
                <a:lnTo>
                  <a:pt x="1654" y="13231"/>
                </a:lnTo>
                <a:lnTo>
                  <a:pt x="1473" y="13513"/>
                </a:lnTo>
                <a:lnTo>
                  <a:pt x="1311" y="13795"/>
                </a:lnTo>
                <a:lnTo>
                  <a:pt x="1150" y="14078"/>
                </a:lnTo>
                <a:lnTo>
                  <a:pt x="868" y="14663"/>
                </a:lnTo>
                <a:lnTo>
                  <a:pt x="625" y="15268"/>
                </a:lnTo>
                <a:lnTo>
                  <a:pt x="424" y="15873"/>
                </a:lnTo>
                <a:lnTo>
                  <a:pt x="262" y="16518"/>
                </a:lnTo>
                <a:lnTo>
                  <a:pt x="141" y="17143"/>
                </a:lnTo>
                <a:lnTo>
                  <a:pt x="61" y="17809"/>
                </a:lnTo>
                <a:lnTo>
                  <a:pt x="20" y="18454"/>
                </a:lnTo>
                <a:lnTo>
                  <a:pt x="0" y="19140"/>
                </a:lnTo>
                <a:lnTo>
                  <a:pt x="20" y="19806"/>
                </a:lnTo>
                <a:lnTo>
                  <a:pt x="81" y="20491"/>
                </a:lnTo>
                <a:lnTo>
                  <a:pt x="162" y="21157"/>
                </a:lnTo>
                <a:lnTo>
                  <a:pt x="283" y="21843"/>
                </a:lnTo>
                <a:lnTo>
                  <a:pt x="424" y="22528"/>
                </a:lnTo>
                <a:lnTo>
                  <a:pt x="605" y="23214"/>
                </a:lnTo>
                <a:lnTo>
                  <a:pt x="807" y="23880"/>
                </a:lnTo>
                <a:lnTo>
                  <a:pt x="1029" y="24545"/>
                </a:lnTo>
                <a:lnTo>
                  <a:pt x="1271" y="25211"/>
                </a:lnTo>
                <a:lnTo>
                  <a:pt x="1533" y="25876"/>
                </a:lnTo>
                <a:lnTo>
                  <a:pt x="1815" y="26522"/>
                </a:lnTo>
                <a:lnTo>
                  <a:pt x="2118" y="27167"/>
                </a:lnTo>
                <a:lnTo>
                  <a:pt x="2441" y="27792"/>
                </a:lnTo>
                <a:lnTo>
                  <a:pt x="2784" y="28397"/>
                </a:lnTo>
                <a:lnTo>
                  <a:pt x="3147" y="29003"/>
                </a:lnTo>
                <a:lnTo>
                  <a:pt x="3510" y="29567"/>
                </a:lnTo>
                <a:lnTo>
                  <a:pt x="3893" y="30132"/>
                </a:lnTo>
                <a:lnTo>
                  <a:pt x="4276" y="30677"/>
                </a:lnTo>
                <a:lnTo>
                  <a:pt x="4679" y="31201"/>
                </a:lnTo>
                <a:lnTo>
                  <a:pt x="5083" y="31685"/>
                </a:lnTo>
                <a:lnTo>
                  <a:pt x="5486" y="32169"/>
                </a:lnTo>
                <a:lnTo>
                  <a:pt x="5890" y="32613"/>
                </a:lnTo>
                <a:lnTo>
                  <a:pt x="6313" y="33036"/>
                </a:lnTo>
                <a:lnTo>
                  <a:pt x="6737" y="33440"/>
                </a:lnTo>
                <a:lnTo>
                  <a:pt x="7180" y="33843"/>
                </a:lnTo>
                <a:lnTo>
                  <a:pt x="7624" y="34226"/>
                </a:lnTo>
                <a:lnTo>
                  <a:pt x="8088" y="34589"/>
                </a:lnTo>
                <a:lnTo>
                  <a:pt x="8572" y="34952"/>
                </a:lnTo>
                <a:lnTo>
                  <a:pt x="9056" y="35315"/>
                </a:lnTo>
                <a:lnTo>
                  <a:pt x="9540" y="35638"/>
                </a:lnTo>
                <a:lnTo>
                  <a:pt x="10044" y="35961"/>
                </a:lnTo>
                <a:lnTo>
                  <a:pt x="10548" y="36263"/>
                </a:lnTo>
                <a:lnTo>
                  <a:pt x="11073" y="36566"/>
                </a:lnTo>
                <a:lnTo>
                  <a:pt x="11597" y="36828"/>
                </a:lnTo>
                <a:lnTo>
                  <a:pt x="12122" y="37090"/>
                </a:lnTo>
                <a:lnTo>
                  <a:pt x="12666" y="37352"/>
                </a:lnTo>
                <a:lnTo>
                  <a:pt x="13211" y="37574"/>
                </a:lnTo>
                <a:lnTo>
                  <a:pt x="13775" y="37796"/>
                </a:lnTo>
                <a:lnTo>
                  <a:pt x="14340" y="37998"/>
                </a:lnTo>
                <a:lnTo>
                  <a:pt x="14905" y="38179"/>
                </a:lnTo>
                <a:lnTo>
                  <a:pt x="15470" y="38361"/>
                </a:lnTo>
                <a:lnTo>
                  <a:pt x="16034" y="38522"/>
                </a:lnTo>
                <a:lnTo>
                  <a:pt x="16619" y="38663"/>
                </a:lnTo>
                <a:lnTo>
                  <a:pt x="17204" y="38784"/>
                </a:lnTo>
                <a:lnTo>
                  <a:pt x="17789" y="38885"/>
                </a:lnTo>
                <a:lnTo>
                  <a:pt x="18374" y="38986"/>
                </a:lnTo>
                <a:lnTo>
                  <a:pt x="18959" y="39067"/>
                </a:lnTo>
                <a:lnTo>
                  <a:pt x="19564" y="39107"/>
                </a:lnTo>
                <a:lnTo>
                  <a:pt x="20149" y="39168"/>
                </a:lnTo>
                <a:lnTo>
                  <a:pt x="20754" y="39188"/>
                </a:lnTo>
                <a:lnTo>
                  <a:pt x="21924" y="39188"/>
                </a:lnTo>
                <a:lnTo>
                  <a:pt x="22529" y="39147"/>
                </a:lnTo>
                <a:lnTo>
                  <a:pt x="23255" y="39107"/>
                </a:lnTo>
                <a:lnTo>
                  <a:pt x="23961" y="39026"/>
                </a:lnTo>
                <a:lnTo>
                  <a:pt x="25413" y="38865"/>
                </a:lnTo>
                <a:lnTo>
                  <a:pt x="26865" y="38683"/>
                </a:lnTo>
                <a:lnTo>
                  <a:pt x="27591" y="38603"/>
                </a:lnTo>
                <a:lnTo>
                  <a:pt x="28317" y="38562"/>
                </a:lnTo>
                <a:lnTo>
                  <a:pt x="29043" y="38522"/>
                </a:lnTo>
                <a:lnTo>
                  <a:pt x="29749" y="38522"/>
                </a:lnTo>
                <a:lnTo>
                  <a:pt x="30455" y="38542"/>
                </a:lnTo>
                <a:lnTo>
                  <a:pt x="31141" y="38623"/>
                </a:lnTo>
                <a:lnTo>
                  <a:pt x="31484" y="38663"/>
                </a:lnTo>
                <a:lnTo>
                  <a:pt x="31826" y="38724"/>
                </a:lnTo>
                <a:lnTo>
                  <a:pt x="32169" y="38805"/>
                </a:lnTo>
                <a:lnTo>
                  <a:pt x="32512" y="38905"/>
                </a:lnTo>
                <a:lnTo>
                  <a:pt x="32835" y="39006"/>
                </a:lnTo>
                <a:lnTo>
                  <a:pt x="33178" y="39127"/>
                </a:lnTo>
                <a:lnTo>
                  <a:pt x="33500" y="39248"/>
                </a:lnTo>
                <a:lnTo>
                  <a:pt x="33823" y="39410"/>
                </a:lnTo>
                <a:lnTo>
                  <a:pt x="34186" y="39591"/>
                </a:lnTo>
                <a:lnTo>
                  <a:pt x="34529" y="39813"/>
                </a:lnTo>
                <a:lnTo>
                  <a:pt x="34872" y="40035"/>
                </a:lnTo>
                <a:lnTo>
                  <a:pt x="35174" y="40277"/>
                </a:lnTo>
                <a:lnTo>
                  <a:pt x="35497" y="40539"/>
                </a:lnTo>
                <a:lnTo>
                  <a:pt x="35780" y="40801"/>
                </a:lnTo>
                <a:lnTo>
                  <a:pt x="36062" y="41084"/>
                </a:lnTo>
                <a:lnTo>
                  <a:pt x="36324" y="41386"/>
                </a:lnTo>
                <a:lnTo>
                  <a:pt x="36586" y="41689"/>
                </a:lnTo>
                <a:lnTo>
                  <a:pt x="36808" y="42011"/>
                </a:lnTo>
                <a:lnTo>
                  <a:pt x="37050" y="42334"/>
                </a:lnTo>
                <a:lnTo>
                  <a:pt x="37272" y="42677"/>
                </a:lnTo>
                <a:lnTo>
                  <a:pt x="37474" y="43020"/>
                </a:lnTo>
                <a:lnTo>
                  <a:pt x="37675" y="43383"/>
                </a:lnTo>
                <a:lnTo>
                  <a:pt x="38038" y="44129"/>
                </a:lnTo>
                <a:lnTo>
                  <a:pt x="38381" y="44895"/>
                </a:lnTo>
                <a:lnTo>
                  <a:pt x="38684" y="45682"/>
                </a:lnTo>
                <a:lnTo>
                  <a:pt x="38966" y="46489"/>
                </a:lnTo>
                <a:lnTo>
                  <a:pt x="39228" y="47296"/>
                </a:lnTo>
                <a:lnTo>
                  <a:pt x="39450" y="48122"/>
                </a:lnTo>
                <a:lnTo>
                  <a:pt x="39672" y="48949"/>
                </a:lnTo>
                <a:lnTo>
                  <a:pt x="40075" y="50583"/>
                </a:lnTo>
                <a:lnTo>
                  <a:pt x="40277" y="51390"/>
                </a:lnTo>
                <a:lnTo>
                  <a:pt x="40499" y="52217"/>
                </a:lnTo>
                <a:lnTo>
                  <a:pt x="40761" y="53044"/>
                </a:lnTo>
                <a:lnTo>
                  <a:pt x="41023" y="53850"/>
                </a:lnTo>
                <a:lnTo>
                  <a:pt x="41326" y="54657"/>
                </a:lnTo>
                <a:lnTo>
                  <a:pt x="41649" y="55464"/>
                </a:lnTo>
                <a:lnTo>
                  <a:pt x="42012" y="56230"/>
                </a:lnTo>
                <a:lnTo>
                  <a:pt x="42415" y="56956"/>
                </a:lnTo>
                <a:lnTo>
                  <a:pt x="42637" y="57319"/>
                </a:lnTo>
                <a:lnTo>
                  <a:pt x="42859" y="57662"/>
                </a:lnTo>
                <a:lnTo>
                  <a:pt x="43081" y="58005"/>
                </a:lnTo>
                <a:lnTo>
                  <a:pt x="43343" y="58328"/>
                </a:lnTo>
                <a:lnTo>
                  <a:pt x="43585" y="58630"/>
                </a:lnTo>
                <a:lnTo>
                  <a:pt x="43847" y="58933"/>
                </a:lnTo>
                <a:lnTo>
                  <a:pt x="44129" y="59215"/>
                </a:lnTo>
                <a:lnTo>
                  <a:pt x="44412" y="59498"/>
                </a:lnTo>
                <a:lnTo>
                  <a:pt x="44714" y="59740"/>
                </a:lnTo>
                <a:lnTo>
                  <a:pt x="45017" y="59982"/>
                </a:lnTo>
                <a:lnTo>
                  <a:pt x="45360" y="60203"/>
                </a:lnTo>
                <a:lnTo>
                  <a:pt x="45682" y="60425"/>
                </a:lnTo>
                <a:lnTo>
                  <a:pt x="46045" y="60607"/>
                </a:lnTo>
                <a:lnTo>
                  <a:pt x="46408" y="60768"/>
                </a:lnTo>
                <a:lnTo>
                  <a:pt x="46771" y="60930"/>
                </a:lnTo>
                <a:lnTo>
                  <a:pt x="47175" y="61051"/>
                </a:lnTo>
                <a:lnTo>
                  <a:pt x="47598" y="61172"/>
                </a:lnTo>
                <a:lnTo>
                  <a:pt x="48042" y="61252"/>
                </a:lnTo>
                <a:lnTo>
                  <a:pt x="48486" y="61313"/>
                </a:lnTo>
                <a:lnTo>
                  <a:pt x="48929" y="61333"/>
                </a:lnTo>
                <a:lnTo>
                  <a:pt x="49393" y="61333"/>
                </a:lnTo>
                <a:lnTo>
                  <a:pt x="49837" y="61293"/>
                </a:lnTo>
                <a:lnTo>
                  <a:pt x="50281" y="61252"/>
                </a:lnTo>
                <a:lnTo>
                  <a:pt x="50725" y="61172"/>
                </a:lnTo>
                <a:lnTo>
                  <a:pt x="51168" y="61071"/>
                </a:lnTo>
                <a:lnTo>
                  <a:pt x="51612" y="60950"/>
                </a:lnTo>
                <a:lnTo>
                  <a:pt x="52056" y="60809"/>
                </a:lnTo>
                <a:lnTo>
                  <a:pt x="52479" y="60647"/>
                </a:lnTo>
                <a:lnTo>
                  <a:pt x="52903" y="60466"/>
                </a:lnTo>
                <a:lnTo>
                  <a:pt x="53306" y="60264"/>
                </a:lnTo>
                <a:lnTo>
                  <a:pt x="53709" y="60042"/>
                </a:lnTo>
                <a:lnTo>
                  <a:pt x="54093" y="59800"/>
                </a:lnTo>
                <a:lnTo>
                  <a:pt x="54718" y="59397"/>
                </a:lnTo>
                <a:lnTo>
                  <a:pt x="55303" y="58933"/>
                </a:lnTo>
                <a:lnTo>
                  <a:pt x="55847" y="58449"/>
                </a:lnTo>
                <a:lnTo>
                  <a:pt x="56372" y="57945"/>
                </a:lnTo>
                <a:lnTo>
                  <a:pt x="56876" y="57400"/>
                </a:lnTo>
                <a:lnTo>
                  <a:pt x="57360" y="56835"/>
                </a:lnTo>
                <a:lnTo>
                  <a:pt x="57804" y="56230"/>
                </a:lnTo>
                <a:lnTo>
                  <a:pt x="58207" y="55625"/>
                </a:lnTo>
                <a:lnTo>
                  <a:pt x="58590" y="54980"/>
                </a:lnTo>
                <a:lnTo>
                  <a:pt x="58953" y="54334"/>
                </a:lnTo>
                <a:lnTo>
                  <a:pt x="59296" y="53649"/>
                </a:lnTo>
                <a:lnTo>
                  <a:pt x="59599" y="52983"/>
                </a:lnTo>
                <a:lnTo>
                  <a:pt x="59881" y="52277"/>
                </a:lnTo>
                <a:lnTo>
                  <a:pt x="60143" y="51571"/>
                </a:lnTo>
                <a:lnTo>
                  <a:pt x="60365" y="50865"/>
                </a:lnTo>
                <a:lnTo>
                  <a:pt x="60567" y="50139"/>
                </a:lnTo>
                <a:lnTo>
                  <a:pt x="60728" y="49413"/>
                </a:lnTo>
                <a:lnTo>
                  <a:pt x="60890" y="48687"/>
                </a:lnTo>
                <a:lnTo>
                  <a:pt x="61031" y="47961"/>
                </a:lnTo>
                <a:lnTo>
                  <a:pt x="61132" y="47235"/>
                </a:lnTo>
                <a:lnTo>
                  <a:pt x="61232" y="46489"/>
                </a:lnTo>
                <a:lnTo>
                  <a:pt x="61313" y="45763"/>
                </a:lnTo>
                <a:lnTo>
                  <a:pt x="61374" y="45016"/>
                </a:lnTo>
                <a:lnTo>
                  <a:pt x="61434" y="44270"/>
                </a:lnTo>
                <a:lnTo>
                  <a:pt x="61495" y="42778"/>
                </a:lnTo>
                <a:lnTo>
                  <a:pt x="61535" y="41285"/>
                </a:lnTo>
                <a:lnTo>
                  <a:pt x="61535" y="39793"/>
                </a:lnTo>
                <a:lnTo>
                  <a:pt x="61515" y="38300"/>
                </a:lnTo>
                <a:lnTo>
                  <a:pt x="61495" y="36485"/>
                </a:lnTo>
                <a:lnTo>
                  <a:pt x="61434" y="34670"/>
                </a:lnTo>
                <a:lnTo>
                  <a:pt x="61353" y="32835"/>
                </a:lnTo>
                <a:lnTo>
                  <a:pt x="61232" y="30979"/>
                </a:lnTo>
                <a:lnTo>
                  <a:pt x="61172" y="30071"/>
                </a:lnTo>
                <a:lnTo>
                  <a:pt x="61071" y="29144"/>
                </a:lnTo>
                <a:lnTo>
                  <a:pt x="60970" y="28236"/>
                </a:lnTo>
                <a:lnTo>
                  <a:pt x="60849" y="27329"/>
                </a:lnTo>
                <a:lnTo>
                  <a:pt x="60728" y="26421"/>
                </a:lnTo>
                <a:lnTo>
                  <a:pt x="60567" y="25534"/>
                </a:lnTo>
                <a:lnTo>
                  <a:pt x="60405" y="24626"/>
                </a:lnTo>
                <a:lnTo>
                  <a:pt x="60224" y="23739"/>
                </a:lnTo>
                <a:lnTo>
                  <a:pt x="60022" y="22871"/>
                </a:lnTo>
                <a:lnTo>
                  <a:pt x="59800" y="22004"/>
                </a:lnTo>
                <a:lnTo>
                  <a:pt x="59558" y="21137"/>
                </a:lnTo>
                <a:lnTo>
                  <a:pt x="59296" y="20290"/>
                </a:lnTo>
                <a:lnTo>
                  <a:pt x="58994" y="19443"/>
                </a:lnTo>
                <a:lnTo>
                  <a:pt x="58691" y="18616"/>
                </a:lnTo>
                <a:lnTo>
                  <a:pt x="58348" y="17809"/>
                </a:lnTo>
                <a:lnTo>
                  <a:pt x="57985" y="17002"/>
                </a:lnTo>
                <a:lnTo>
                  <a:pt x="57582" y="16216"/>
                </a:lnTo>
                <a:lnTo>
                  <a:pt x="57158" y="15449"/>
                </a:lnTo>
                <a:lnTo>
                  <a:pt x="56715" y="14703"/>
                </a:lnTo>
                <a:lnTo>
                  <a:pt x="56231" y="13957"/>
                </a:lnTo>
                <a:lnTo>
                  <a:pt x="55726" y="13251"/>
                </a:lnTo>
                <a:lnTo>
                  <a:pt x="55182" y="12545"/>
                </a:lnTo>
                <a:lnTo>
                  <a:pt x="54617" y="11859"/>
                </a:lnTo>
                <a:lnTo>
                  <a:pt x="53992" y="11214"/>
                </a:lnTo>
                <a:lnTo>
                  <a:pt x="53609" y="10831"/>
                </a:lnTo>
                <a:lnTo>
                  <a:pt x="53225" y="10447"/>
                </a:lnTo>
                <a:lnTo>
                  <a:pt x="52822" y="10084"/>
                </a:lnTo>
                <a:lnTo>
                  <a:pt x="52419" y="9741"/>
                </a:lnTo>
                <a:lnTo>
                  <a:pt x="51995" y="9399"/>
                </a:lnTo>
                <a:lnTo>
                  <a:pt x="51572" y="9056"/>
                </a:lnTo>
                <a:lnTo>
                  <a:pt x="50704" y="8431"/>
                </a:lnTo>
                <a:lnTo>
                  <a:pt x="49817" y="7825"/>
                </a:lnTo>
                <a:lnTo>
                  <a:pt x="48889" y="7261"/>
                </a:lnTo>
                <a:lnTo>
                  <a:pt x="47941" y="6736"/>
                </a:lnTo>
                <a:lnTo>
                  <a:pt x="46973" y="6232"/>
                </a:lnTo>
                <a:lnTo>
                  <a:pt x="46005" y="5768"/>
                </a:lnTo>
                <a:lnTo>
                  <a:pt x="44997" y="5304"/>
                </a:lnTo>
                <a:lnTo>
                  <a:pt x="44008" y="4881"/>
                </a:lnTo>
                <a:lnTo>
                  <a:pt x="42980" y="4457"/>
                </a:lnTo>
                <a:lnTo>
                  <a:pt x="41971" y="4074"/>
                </a:lnTo>
                <a:lnTo>
                  <a:pt x="40943" y="3691"/>
                </a:lnTo>
                <a:lnTo>
                  <a:pt x="38885" y="2945"/>
                </a:lnTo>
                <a:lnTo>
                  <a:pt x="37111" y="2340"/>
                </a:lnTo>
                <a:lnTo>
                  <a:pt x="35336" y="1755"/>
                </a:lnTo>
                <a:lnTo>
                  <a:pt x="34448" y="1492"/>
                </a:lnTo>
                <a:lnTo>
                  <a:pt x="33541" y="1230"/>
                </a:lnTo>
                <a:lnTo>
                  <a:pt x="32633" y="988"/>
                </a:lnTo>
                <a:lnTo>
                  <a:pt x="31726" y="766"/>
                </a:lnTo>
                <a:lnTo>
                  <a:pt x="30818" y="565"/>
                </a:lnTo>
                <a:lnTo>
                  <a:pt x="29910" y="383"/>
                </a:lnTo>
                <a:lnTo>
                  <a:pt x="29003" y="242"/>
                </a:lnTo>
                <a:lnTo>
                  <a:pt x="28075" y="141"/>
                </a:lnTo>
                <a:lnTo>
                  <a:pt x="27167" y="61"/>
                </a:lnTo>
                <a:lnTo>
                  <a:pt x="2624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2" name="Google Shape;1412;p23"/>
          <p:cNvSpPr txBox="1">
            <a:spLocks noGrp="1"/>
          </p:cNvSpPr>
          <p:nvPr>
            <p:ph type="title"/>
          </p:nvPr>
        </p:nvSpPr>
        <p:spPr>
          <a:xfrm>
            <a:off x="4381100" y="2087900"/>
            <a:ext cx="3842700" cy="124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13" name="Google Shape;1413;p23"/>
          <p:cNvSpPr txBox="1">
            <a:spLocks noGrp="1"/>
          </p:cNvSpPr>
          <p:nvPr>
            <p:ph type="title" idx="2" hasCustomPrompt="1"/>
          </p:nvPr>
        </p:nvSpPr>
        <p:spPr>
          <a:xfrm>
            <a:off x="7194588" y="806900"/>
            <a:ext cx="10083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5000">
                <a:solidFill>
                  <a:schemeClr val="accent6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14" name="Google Shape;1414;p23"/>
          <p:cNvSpPr txBox="1">
            <a:spLocks noGrp="1"/>
          </p:cNvSpPr>
          <p:nvPr>
            <p:ph type="subTitle" idx="1"/>
          </p:nvPr>
        </p:nvSpPr>
        <p:spPr>
          <a:xfrm>
            <a:off x="5667250" y="3636502"/>
            <a:ext cx="2556600" cy="53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5" name="Google Shape;1415;p23"/>
          <p:cNvSpPr/>
          <p:nvPr/>
        </p:nvSpPr>
        <p:spPr>
          <a:xfrm>
            <a:off x="5488900" y="4561775"/>
            <a:ext cx="2556600" cy="148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6" name="Google Shape;1416;p23"/>
          <p:cNvSpPr/>
          <p:nvPr/>
        </p:nvSpPr>
        <p:spPr>
          <a:xfrm rot="-275769">
            <a:off x="-589887" y="2863602"/>
            <a:ext cx="2475700" cy="3341850"/>
          </a:xfrm>
          <a:custGeom>
            <a:avLst/>
            <a:gdLst/>
            <a:ahLst/>
            <a:cxnLst/>
            <a:rect l="l" t="t" r="r" b="b"/>
            <a:pathLst>
              <a:path w="42254" h="57037" extrusionOk="0">
                <a:moveTo>
                  <a:pt x="6515" y="0"/>
                </a:moveTo>
                <a:lnTo>
                  <a:pt x="5507" y="20"/>
                </a:lnTo>
                <a:lnTo>
                  <a:pt x="4498" y="61"/>
                </a:lnTo>
                <a:lnTo>
                  <a:pt x="3470" y="141"/>
                </a:lnTo>
                <a:lnTo>
                  <a:pt x="2441" y="262"/>
                </a:lnTo>
                <a:lnTo>
                  <a:pt x="1432" y="383"/>
                </a:lnTo>
                <a:lnTo>
                  <a:pt x="1291" y="5869"/>
                </a:lnTo>
                <a:lnTo>
                  <a:pt x="1110" y="11375"/>
                </a:lnTo>
                <a:lnTo>
                  <a:pt x="747" y="22347"/>
                </a:lnTo>
                <a:lnTo>
                  <a:pt x="626" y="25957"/>
                </a:lnTo>
                <a:lnTo>
                  <a:pt x="525" y="29547"/>
                </a:lnTo>
                <a:lnTo>
                  <a:pt x="444" y="33137"/>
                </a:lnTo>
                <a:lnTo>
                  <a:pt x="404" y="36747"/>
                </a:lnTo>
                <a:lnTo>
                  <a:pt x="364" y="40257"/>
                </a:lnTo>
                <a:lnTo>
                  <a:pt x="343" y="43746"/>
                </a:lnTo>
                <a:lnTo>
                  <a:pt x="303" y="47255"/>
                </a:lnTo>
                <a:lnTo>
                  <a:pt x="222" y="50765"/>
                </a:lnTo>
                <a:lnTo>
                  <a:pt x="182" y="51672"/>
                </a:lnTo>
                <a:lnTo>
                  <a:pt x="122" y="52600"/>
                </a:lnTo>
                <a:lnTo>
                  <a:pt x="41" y="53507"/>
                </a:lnTo>
                <a:lnTo>
                  <a:pt x="0" y="54415"/>
                </a:lnTo>
                <a:lnTo>
                  <a:pt x="0" y="54859"/>
                </a:lnTo>
                <a:lnTo>
                  <a:pt x="0" y="55303"/>
                </a:lnTo>
                <a:lnTo>
                  <a:pt x="21" y="55524"/>
                </a:lnTo>
                <a:lnTo>
                  <a:pt x="41" y="55746"/>
                </a:lnTo>
                <a:lnTo>
                  <a:pt x="101" y="55968"/>
                </a:lnTo>
                <a:lnTo>
                  <a:pt x="142" y="56170"/>
                </a:lnTo>
                <a:lnTo>
                  <a:pt x="182" y="56271"/>
                </a:lnTo>
                <a:lnTo>
                  <a:pt x="243" y="56351"/>
                </a:lnTo>
                <a:lnTo>
                  <a:pt x="303" y="56432"/>
                </a:lnTo>
                <a:lnTo>
                  <a:pt x="384" y="56492"/>
                </a:lnTo>
                <a:lnTo>
                  <a:pt x="565" y="56593"/>
                </a:lnTo>
                <a:lnTo>
                  <a:pt x="807" y="56674"/>
                </a:lnTo>
                <a:lnTo>
                  <a:pt x="1231" y="56815"/>
                </a:lnTo>
                <a:lnTo>
                  <a:pt x="1674" y="56896"/>
                </a:lnTo>
                <a:lnTo>
                  <a:pt x="2118" y="56977"/>
                </a:lnTo>
                <a:lnTo>
                  <a:pt x="2582" y="57017"/>
                </a:lnTo>
                <a:lnTo>
                  <a:pt x="3046" y="57017"/>
                </a:lnTo>
                <a:lnTo>
                  <a:pt x="3490" y="57037"/>
                </a:lnTo>
                <a:lnTo>
                  <a:pt x="4397" y="57017"/>
                </a:lnTo>
                <a:lnTo>
                  <a:pt x="5446" y="56977"/>
                </a:lnTo>
                <a:lnTo>
                  <a:pt x="6495" y="56916"/>
                </a:lnTo>
                <a:lnTo>
                  <a:pt x="7544" y="56835"/>
                </a:lnTo>
                <a:lnTo>
                  <a:pt x="8613" y="56755"/>
                </a:lnTo>
                <a:lnTo>
                  <a:pt x="10125" y="56593"/>
                </a:lnTo>
                <a:lnTo>
                  <a:pt x="10892" y="56533"/>
                </a:lnTo>
                <a:lnTo>
                  <a:pt x="11638" y="56513"/>
                </a:lnTo>
                <a:lnTo>
                  <a:pt x="42254" y="56513"/>
                </a:lnTo>
                <a:lnTo>
                  <a:pt x="42214" y="55988"/>
                </a:lnTo>
                <a:lnTo>
                  <a:pt x="42133" y="55484"/>
                </a:lnTo>
                <a:lnTo>
                  <a:pt x="42052" y="54960"/>
                </a:lnTo>
                <a:lnTo>
                  <a:pt x="41911" y="54455"/>
                </a:lnTo>
                <a:lnTo>
                  <a:pt x="41750" y="53971"/>
                </a:lnTo>
                <a:lnTo>
                  <a:pt x="41568" y="53467"/>
                </a:lnTo>
                <a:lnTo>
                  <a:pt x="41346" y="52983"/>
                </a:lnTo>
                <a:lnTo>
                  <a:pt x="41104" y="52499"/>
                </a:lnTo>
                <a:lnTo>
                  <a:pt x="40741" y="51914"/>
                </a:lnTo>
                <a:lnTo>
                  <a:pt x="40338" y="51329"/>
                </a:lnTo>
                <a:lnTo>
                  <a:pt x="39914" y="50765"/>
                </a:lnTo>
                <a:lnTo>
                  <a:pt x="39471" y="50220"/>
                </a:lnTo>
                <a:lnTo>
                  <a:pt x="38523" y="49131"/>
                </a:lnTo>
                <a:lnTo>
                  <a:pt x="37595" y="48062"/>
                </a:lnTo>
                <a:lnTo>
                  <a:pt x="37151" y="47517"/>
                </a:lnTo>
                <a:lnTo>
                  <a:pt x="36728" y="46953"/>
                </a:lnTo>
                <a:lnTo>
                  <a:pt x="36344" y="46388"/>
                </a:lnTo>
                <a:lnTo>
                  <a:pt x="36163" y="46106"/>
                </a:lnTo>
                <a:lnTo>
                  <a:pt x="36002" y="45803"/>
                </a:lnTo>
                <a:lnTo>
                  <a:pt x="35860" y="45501"/>
                </a:lnTo>
                <a:lnTo>
                  <a:pt x="35719" y="45198"/>
                </a:lnTo>
                <a:lnTo>
                  <a:pt x="35598" y="44895"/>
                </a:lnTo>
                <a:lnTo>
                  <a:pt x="35477" y="44593"/>
                </a:lnTo>
                <a:lnTo>
                  <a:pt x="35376" y="44270"/>
                </a:lnTo>
                <a:lnTo>
                  <a:pt x="35316" y="43927"/>
                </a:lnTo>
                <a:lnTo>
                  <a:pt x="35255" y="43605"/>
                </a:lnTo>
                <a:lnTo>
                  <a:pt x="35215" y="43262"/>
                </a:lnTo>
                <a:lnTo>
                  <a:pt x="35195" y="42979"/>
                </a:lnTo>
                <a:lnTo>
                  <a:pt x="35195" y="42717"/>
                </a:lnTo>
                <a:lnTo>
                  <a:pt x="35215" y="42173"/>
                </a:lnTo>
                <a:lnTo>
                  <a:pt x="35296" y="41628"/>
                </a:lnTo>
                <a:lnTo>
                  <a:pt x="35397" y="41084"/>
                </a:lnTo>
                <a:lnTo>
                  <a:pt x="35538" y="40539"/>
                </a:lnTo>
                <a:lnTo>
                  <a:pt x="35679" y="40015"/>
                </a:lnTo>
                <a:lnTo>
                  <a:pt x="36022" y="38946"/>
                </a:lnTo>
                <a:lnTo>
                  <a:pt x="36344" y="37857"/>
                </a:lnTo>
                <a:lnTo>
                  <a:pt x="36486" y="37332"/>
                </a:lnTo>
                <a:lnTo>
                  <a:pt x="36607" y="36788"/>
                </a:lnTo>
                <a:lnTo>
                  <a:pt x="36687" y="36263"/>
                </a:lnTo>
                <a:lnTo>
                  <a:pt x="36728" y="35719"/>
                </a:lnTo>
                <a:lnTo>
                  <a:pt x="36748" y="35436"/>
                </a:lnTo>
                <a:lnTo>
                  <a:pt x="36748" y="35174"/>
                </a:lnTo>
                <a:lnTo>
                  <a:pt x="36728" y="34892"/>
                </a:lnTo>
                <a:lnTo>
                  <a:pt x="36687" y="34630"/>
                </a:lnTo>
                <a:lnTo>
                  <a:pt x="36647" y="34367"/>
                </a:lnTo>
                <a:lnTo>
                  <a:pt x="36586" y="34085"/>
                </a:lnTo>
                <a:lnTo>
                  <a:pt x="36526" y="33843"/>
                </a:lnTo>
                <a:lnTo>
                  <a:pt x="36445" y="33581"/>
                </a:lnTo>
                <a:lnTo>
                  <a:pt x="36344" y="33339"/>
                </a:lnTo>
                <a:lnTo>
                  <a:pt x="36244" y="33097"/>
                </a:lnTo>
                <a:lnTo>
                  <a:pt x="36002" y="32633"/>
                </a:lnTo>
                <a:lnTo>
                  <a:pt x="35719" y="32169"/>
                </a:lnTo>
                <a:lnTo>
                  <a:pt x="35397" y="31746"/>
                </a:lnTo>
                <a:lnTo>
                  <a:pt x="35034" y="31342"/>
                </a:lnTo>
                <a:lnTo>
                  <a:pt x="34650" y="30959"/>
                </a:lnTo>
                <a:lnTo>
                  <a:pt x="34227" y="30596"/>
                </a:lnTo>
                <a:lnTo>
                  <a:pt x="33803" y="30253"/>
                </a:lnTo>
                <a:lnTo>
                  <a:pt x="33339" y="29930"/>
                </a:lnTo>
                <a:lnTo>
                  <a:pt x="32875" y="29608"/>
                </a:lnTo>
                <a:lnTo>
                  <a:pt x="32371" y="29325"/>
                </a:lnTo>
                <a:lnTo>
                  <a:pt x="31887" y="29063"/>
                </a:lnTo>
                <a:lnTo>
                  <a:pt x="31383" y="28821"/>
                </a:lnTo>
                <a:lnTo>
                  <a:pt x="30879" y="28599"/>
                </a:lnTo>
                <a:lnTo>
                  <a:pt x="29870" y="28176"/>
                </a:lnTo>
                <a:lnTo>
                  <a:pt x="28842" y="27772"/>
                </a:lnTo>
                <a:lnTo>
                  <a:pt x="27793" y="27369"/>
                </a:lnTo>
                <a:lnTo>
                  <a:pt x="26785" y="26925"/>
                </a:lnTo>
                <a:lnTo>
                  <a:pt x="26280" y="26703"/>
                </a:lnTo>
                <a:lnTo>
                  <a:pt x="25796" y="26461"/>
                </a:lnTo>
                <a:lnTo>
                  <a:pt x="25312" y="26199"/>
                </a:lnTo>
                <a:lnTo>
                  <a:pt x="24848" y="25937"/>
                </a:lnTo>
                <a:lnTo>
                  <a:pt x="24384" y="25634"/>
                </a:lnTo>
                <a:lnTo>
                  <a:pt x="23941" y="25332"/>
                </a:lnTo>
                <a:lnTo>
                  <a:pt x="23517" y="24989"/>
                </a:lnTo>
                <a:lnTo>
                  <a:pt x="23114" y="24626"/>
                </a:lnTo>
                <a:lnTo>
                  <a:pt x="22872" y="24364"/>
                </a:lnTo>
                <a:lnTo>
                  <a:pt x="22650" y="24122"/>
                </a:lnTo>
                <a:lnTo>
                  <a:pt x="22408" y="23860"/>
                </a:lnTo>
                <a:lnTo>
                  <a:pt x="22206" y="23577"/>
                </a:lnTo>
                <a:lnTo>
                  <a:pt x="22005" y="23315"/>
                </a:lnTo>
                <a:lnTo>
                  <a:pt x="21823" y="23033"/>
                </a:lnTo>
                <a:lnTo>
                  <a:pt x="21480" y="22448"/>
                </a:lnTo>
                <a:lnTo>
                  <a:pt x="21157" y="21843"/>
                </a:lnTo>
                <a:lnTo>
                  <a:pt x="20895" y="21217"/>
                </a:lnTo>
                <a:lnTo>
                  <a:pt x="20653" y="20592"/>
                </a:lnTo>
                <a:lnTo>
                  <a:pt x="20431" y="19927"/>
                </a:lnTo>
                <a:lnTo>
                  <a:pt x="20250" y="19261"/>
                </a:lnTo>
                <a:lnTo>
                  <a:pt x="20089" y="18575"/>
                </a:lnTo>
                <a:lnTo>
                  <a:pt x="19947" y="17869"/>
                </a:lnTo>
                <a:lnTo>
                  <a:pt x="19826" y="17164"/>
                </a:lnTo>
                <a:lnTo>
                  <a:pt x="19725" y="16458"/>
                </a:lnTo>
                <a:lnTo>
                  <a:pt x="19625" y="15732"/>
                </a:lnTo>
                <a:lnTo>
                  <a:pt x="19443" y="14279"/>
                </a:lnTo>
                <a:lnTo>
                  <a:pt x="19282" y="12807"/>
                </a:lnTo>
                <a:lnTo>
                  <a:pt x="19080" y="11375"/>
                </a:lnTo>
                <a:lnTo>
                  <a:pt x="18979" y="10649"/>
                </a:lnTo>
                <a:lnTo>
                  <a:pt x="18838" y="9943"/>
                </a:lnTo>
                <a:lnTo>
                  <a:pt x="18697" y="9237"/>
                </a:lnTo>
                <a:lnTo>
                  <a:pt x="18536" y="8552"/>
                </a:lnTo>
                <a:lnTo>
                  <a:pt x="18354" y="7866"/>
                </a:lnTo>
                <a:lnTo>
                  <a:pt x="18132" y="7200"/>
                </a:lnTo>
                <a:lnTo>
                  <a:pt x="17890" y="6555"/>
                </a:lnTo>
                <a:lnTo>
                  <a:pt x="17608" y="5930"/>
                </a:lnTo>
                <a:lnTo>
                  <a:pt x="17305" y="5304"/>
                </a:lnTo>
                <a:lnTo>
                  <a:pt x="16942" y="4720"/>
                </a:lnTo>
                <a:lnTo>
                  <a:pt x="16761" y="4437"/>
                </a:lnTo>
                <a:lnTo>
                  <a:pt x="16559" y="4155"/>
                </a:lnTo>
                <a:lnTo>
                  <a:pt x="16337" y="3872"/>
                </a:lnTo>
                <a:lnTo>
                  <a:pt x="16115" y="3610"/>
                </a:lnTo>
                <a:lnTo>
                  <a:pt x="15772" y="3247"/>
                </a:lnTo>
                <a:lnTo>
                  <a:pt x="15430" y="2904"/>
                </a:lnTo>
                <a:lnTo>
                  <a:pt x="15067" y="2602"/>
                </a:lnTo>
                <a:lnTo>
                  <a:pt x="14703" y="2299"/>
                </a:lnTo>
                <a:lnTo>
                  <a:pt x="14320" y="2037"/>
                </a:lnTo>
                <a:lnTo>
                  <a:pt x="13937" y="1775"/>
                </a:lnTo>
                <a:lnTo>
                  <a:pt x="13534" y="1553"/>
                </a:lnTo>
                <a:lnTo>
                  <a:pt x="13110" y="1331"/>
                </a:lnTo>
                <a:lnTo>
                  <a:pt x="12687" y="1129"/>
                </a:lnTo>
                <a:lnTo>
                  <a:pt x="12263" y="948"/>
                </a:lnTo>
                <a:lnTo>
                  <a:pt x="11819" y="807"/>
                </a:lnTo>
                <a:lnTo>
                  <a:pt x="11355" y="645"/>
                </a:lnTo>
                <a:lnTo>
                  <a:pt x="10912" y="524"/>
                </a:lnTo>
                <a:lnTo>
                  <a:pt x="10448" y="403"/>
                </a:lnTo>
                <a:lnTo>
                  <a:pt x="9964" y="323"/>
                </a:lnTo>
                <a:lnTo>
                  <a:pt x="9500" y="222"/>
                </a:lnTo>
                <a:lnTo>
                  <a:pt x="9016" y="161"/>
                </a:lnTo>
                <a:lnTo>
                  <a:pt x="8512" y="101"/>
                </a:lnTo>
                <a:lnTo>
                  <a:pt x="8028" y="61"/>
                </a:lnTo>
                <a:lnTo>
                  <a:pt x="7523" y="40"/>
                </a:lnTo>
                <a:lnTo>
                  <a:pt x="6515" y="0"/>
                </a:lnTo>
                <a:close/>
              </a:path>
            </a:pathLst>
          </a:custGeom>
          <a:solidFill>
            <a:srgbClr val="FFE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17" name="Google Shape;1417;p23"/>
          <p:cNvGrpSpPr/>
          <p:nvPr/>
        </p:nvGrpSpPr>
        <p:grpSpPr>
          <a:xfrm rot="5400000" flipH="1">
            <a:off x="7699816" y="3721896"/>
            <a:ext cx="970042" cy="1918341"/>
            <a:chOff x="961675" y="1958725"/>
            <a:chExt cx="563225" cy="1113825"/>
          </a:xfrm>
        </p:grpSpPr>
        <p:sp>
          <p:nvSpPr>
            <p:cNvPr id="1418" name="Google Shape;1418;p23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23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20" name="Google Shape;1420;p23"/>
          <p:cNvSpPr/>
          <p:nvPr/>
        </p:nvSpPr>
        <p:spPr>
          <a:xfrm>
            <a:off x="5438040" y="630007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1" name="Google Shape;1421;p23"/>
          <p:cNvSpPr/>
          <p:nvPr/>
        </p:nvSpPr>
        <p:spPr>
          <a:xfrm>
            <a:off x="5337565" y="4576407"/>
            <a:ext cx="475354" cy="442198"/>
          </a:xfrm>
          <a:custGeom>
            <a:avLst/>
            <a:gdLst/>
            <a:ahLst/>
            <a:cxnLst/>
            <a:rect l="l" t="t" r="r" b="b"/>
            <a:pathLst>
              <a:path w="5524" h="5139" extrusionOk="0">
                <a:moveTo>
                  <a:pt x="3122" y="0"/>
                </a:moveTo>
                <a:lnTo>
                  <a:pt x="2978" y="48"/>
                </a:lnTo>
                <a:lnTo>
                  <a:pt x="2594" y="288"/>
                </a:lnTo>
                <a:lnTo>
                  <a:pt x="2258" y="576"/>
                </a:lnTo>
                <a:lnTo>
                  <a:pt x="2018" y="817"/>
                </a:lnTo>
                <a:lnTo>
                  <a:pt x="2018" y="865"/>
                </a:lnTo>
                <a:lnTo>
                  <a:pt x="2066" y="913"/>
                </a:lnTo>
                <a:lnTo>
                  <a:pt x="2210" y="1057"/>
                </a:lnTo>
                <a:lnTo>
                  <a:pt x="2594" y="1345"/>
                </a:lnTo>
                <a:lnTo>
                  <a:pt x="2738" y="1489"/>
                </a:lnTo>
                <a:lnTo>
                  <a:pt x="2786" y="1585"/>
                </a:lnTo>
                <a:lnTo>
                  <a:pt x="2786" y="1681"/>
                </a:lnTo>
                <a:lnTo>
                  <a:pt x="2786" y="1777"/>
                </a:lnTo>
                <a:lnTo>
                  <a:pt x="2738" y="1873"/>
                </a:lnTo>
                <a:lnTo>
                  <a:pt x="2642" y="1969"/>
                </a:lnTo>
                <a:lnTo>
                  <a:pt x="2498" y="2065"/>
                </a:lnTo>
                <a:lnTo>
                  <a:pt x="2162" y="2209"/>
                </a:lnTo>
                <a:lnTo>
                  <a:pt x="1921" y="2209"/>
                </a:lnTo>
                <a:lnTo>
                  <a:pt x="1777" y="2113"/>
                </a:lnTo>
                <a:lnTo>
                  <a:pt x="1633" y="1969"/>
                </a:lnTo>
                <a:lnTo>
                  <a:pt x="1585" y="1777"/>
                </a:lnTo>
                <a:lnTo>
                  <a:pt x="1537" y="1585"/>
                </a:lnTo>
                <a:lnTo>
                  <a:pt x="1489" y="1393"/>
                </a:lnTo>
                <a:lnTo>
                  <a:pt x="1393" y="1297"/>
                </a:lnTo>
                <a:lnTo>
                  <a:pt x="1297" y="1249"/>
                </a:lnTo>
                <a:lnTo>
                  <a:pt x="1201" y="1249"/>
                </a:lnTo>
                <a:lnTo>
                  <a:pt x="1009" y="1297"/>
                </a:lnTo>
                <a:lnTo>
                  <a:pt x="865" y="1393"/>
                </a:lnTo>
                <a:lnTo>
                  <a:pt x="481" y="1681"/>
                </a:lnTo>
                <a:lnTo>
                  <a:pt x="337" y="1825"/>
                </a:lnTo>
                <a:lnTo>
                  <a:pt x="241" y="1969"/>
                </a:lnTo>
                <a:lnTo>
                  <a:pt x="193" y="2065"/>
                </a:lnTo>
                <a:lnTo>
                  <a:pt x="241" y="2113"/>
                </a:lnTo>
                <a:lnTo>
                  <a:pt x="289" y="2305"/>
                </a:lnTo>
                <a:lnTo>
                  <a:pt x="481" y="2546"/>
                </a:lnTo>
                <a:lnTo>
                  <a:pt x="673" y="2738"/>
                </a:lnTo>
                <a:lnTo>
                  <a:pt x="961" y="3074"/>
                </a:lnTo>
                <a:lnTo>
                  <a:pt x="1009" y="3170"/>
                </a:lnTo>
                <a:lnTo>
                  <a:pt x="961" y="3218"/>
                </a:lnTo>
                <a:lnTo>
                  <a:pt x="913" y="3218"/>
                </a:lnTo>
                <a:lnTo>
                  <a:pt x="529" y="3314"/>
                </a:lnTo>
                <a:lnTo>
                  <a:pt x="337" y="3362"/>
                </a:lnTo>
                <a:lnTo>
                  <a:pt x="193" y="3458"/>
                </a:lnTo>
                <a:lnTo>
                  <a:pt x="49" y="3602"/>
                </a:lnTo>
                <a:lnTo>
                  <a:pt x="0" y="3746"/>
                </a:lnTo>
                <a:lnTo>
                  <a:pt x="49" y="3890"/>
                </a:lnTo>
                <a:lnTo>
                  <a:pt x="145" y="4130"/>
                </a:lnTo>
                <a:lnTo>
                  <a:pt x="385" y="4370"/>
                </a:lnTo>
                <a:lnTo>
                  <a:pt x="625" y="4467"/>
                </a:lnTo>
                <a:lnTo>
                  <a:pt x="817" y="4467"/>
                </a:lnTo>
                <a:lnTo>
                  <a:pt x="1009" y="4370"/>
                </a:lnTo>
                <a:lnTo>
                  <a:pt x="1153" y="4274"/>
                </a:lnTo>
                <a:lnTo>
                  <a:pt x="1249" y="4130"/>
                </a:lnTo>
                <a:lnTo>
                  <a:pt x="1441" y="3890"/>
                </a:lnTo>
                <a:lnTo>
                  <a:pt x="1537" y="3938"/>
                </a:lnTo>
                <a:lnTo>
                  <a:pt x="1585" y="4034"/>
                </a:lnTo>
                <a:lnTo>
                  <a:pt x="1777" y="4418"/>
                </a:lnTo>
                <a:lnTo>
                  <a:pt x="1970" y="4851"/>
                </a:lnTo>
                <a:lnTo>
                  <a:pt x="2066" y="5043"/>
                </a:lnTo>
                <a:lnTo>
                  <a:pt x="2162" y="5139"/>
                </a:lnTo>
                <a:lnTo>
                  <a:pt x="2258" y="5139"/>
                </a:lnTo>
                <a:lnTo>
                  <a:pt x="2402" y="5043"/>
                </a:lnTo>
                <a:lnTo>
                  <a:pt x="2738" y="4803"/>
                </a:lnTo>
                <a:lnTo>
                  <a:pt x="3074" y="4515"/>
                </a:lnTo>
                <a:lnTo>
                  <a:pt x="3266" y="4322"/>
                </a:lnTo>
                <a:lnTo>
                  <a:pt x="3314" y="4226"/>
                </a:lnTo>
                <a:lnTo>
                  <a:pt x="3266" y="4178"/>
                </a:lnTo>
                <a:lnTo>
                  <a:pt x="3170" y="4034"/>
                </a:lnTo>
                <a:lnTo>
                  <a:pt x="3026" y="3890"/>
                </a:lnTo>
                <a:lnTo>
                  <a:pt x="2834" y="3650"/>
                </a:lnTo>
                <a:lnTo>
                  <a:pt x="2786" y="3506"/>
                </a:lnTo>
                <a:lnTo>
                  <a:pt x="2786" y="3362"/>
                </a:lnTo>
                <a:lnTo>
                  <a:pt x="2882" y="3218"/>
                </a:lnTo>
                <a:lnTo>
                  <a:pt x="3026" y="3122"/>
                </a:lnTo>
                <a:lnTo>
                  <a:pt x="3170" y="3074"/>
                </a:lnTo>
                <a:lnTo>
                  <a:pt x="3314" y="3026"/>
                </a:lnTo>
                <a:lnTo>
                  <a:pt x="3458" y="3026"/>
                </a:lnTo>
                <a:lnTo>
                  <a:pt x="3602" y="3074"/>
                </a:lnTo>
                <a:lnTo>
                  <a:pt x="3698" y="3170"/>
                </a:lnTo>
                <a:lnTo>
                  <a:pt x="3746" y="3266"/>
                </a:lnTo>
                <a:lnTo>
                  <a:pt x="3843" y="3506"/>
                </a:lnTo>
                <a:lnTo>
                  <a:pt x="3891" y="3746"/>
                </a:lnTo>
                <a:lnTo>
                  <a:pt x="3987" y="3938"/>
                </a:lnTo>
                <a:lnTo>
                  <a:pt x="4227" y="3938"/>
                </a:lnTo>
                <a:lnTo>
                  <a:pt x="4611" y="3698"/>
                </a:lnTo>
                <a:lnTo>
                  <a:pt x="5043" y="3410"/>
                </a:lnTo>
                <a:lnTo>
                  <a:pt x="5235" y="3218"/>
                </a:lnTo>
                <a:lnTo>
                  <a:pt x="5283" y="3170"/>
                </a:lnTo>
                <a:lnTo>
                  <a:pt x="5235" y="3074"/>
                </a:lnTo>
                <a:lnTo>
                  <a:pt x="5139" y="2834"/>
                </a:lnTo>
                <a:lnTo>
                  <a:pt x="4707" y="2257"/>
                </a:lnTo>
                <a:lnTo>
                  <a:pt x="4563" y="2017"/>
                </a:lnTo>
                <a:lnTo>
                  <a:pt x="4515" y="1969"/>
                </a:lnTo>
                <a:lnTo>
                  <a:pt x="4563" y="1921"/>
                </a:lnTo>
                <a:lnTo>
                  <a:pt x="4755" y="1873"/>
                </a:lnTo>
                <a:lnTo>
                  <a:pt x="5139" y="1729"/>
                </a:lnTo>
                <a:lnTo>
                  <a:pt x="5331" y="1585"/>
                </a:lnTo>
                <a:lnTo>
                  <a:pt x="5475" y="1393"/>
                </a:lnTo>
                <a:lnTo>
                  <a:pt x="5523" y="1249"/>
                </a:lnTo>
                <a:lnTo>
                  <a:pt x="5523" y="1057"/>
                </a:lnTo>
                <a:lnTo>
                  <a:pt x="5427" y="865"/>
                </a:lnTo>
                <a:lnTo>
                  <a:pt x="5283" y="673"/>
                </a:lnTo>
                <a:lnTo>
                  <a:pt x="5139" y="528"/>
                </a:lnTo>
                <a:lnTo>
                  <a:pt x="4947" y="432"/>
                </a:lnTo>
                <a:lnTo>
                  <a:pt x="4755" y="432"/>
                </a:lnTo>
                <a:lnTo>
                  <a:pt x="4611" y="480"/>
                </a:lnTo>
                <a:lnTo>
                  <a:pt x="4515" y="576"/>
                </a:lnTo>
                <a:lnTo>
                  <a:pt x="4419" y="673"/>
                </a:lnTo>
                <a:lnTo>
                  <a:pt x="4227" y="913"/>
                </a:lnTo>
                <a:lnTo>
                  <a:pt x="4131" y="1057"/>
                </a:lnTo>
                <a:lnTo>
                  <a:pt x="4035" y="1105"/>
                </a:lnTo>
                <a:lnTo>
                  <a:pt x="3939" y="1105"/>
                </a:lnTo>
                <a:lnTo>
                  <a:pt x="3843" y="1009"/>
                </a:lnTo>
                <a:lnTo>
                  <a:pt x="3602" y="625"/>
                </a:lnTo>
                <a:lnTo>
                  <a:pt x="3410" y="240"/>
                </a:lnTo>
                <a:lnTo>
                  <a:pt x="3314" y="96"/>
                </a:lnTo>
                <a:lnTo>
                  <a:pt x="32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2" name="Google Shape;1422;p23"/>
          <p:cNvSpPr/>
          <p:nvPr/>
        </p:nvSpPr>
        <p:spPr>
          <a:xfrm>
            <a:off x="322788" y="4176200"/>
            <a:ext cx="471223" cy="363809"/>
          </a:xfrm>
          <a:custGeom>
            <a:avLst/>
            <a:gdLst/>
            <a:ahLst/>
            <a:cxnLst/>
            <a:rect l="l" t="t" r="r" b="b"/>
            <a:pathLst>
              <a:path w="5476" h="4228" extrusionOk="0">
                <a:moveTo>
                  <a:pt x="3506" y="1"/>
                </a:moveTo>
                <a:lnTo>
                  <a:pt x="3122" y="97"/>
                </a:lnTo>
                <a:lnTo>
                  <a:pt x="2162" y="481"/>
                </a:lnTo>
                <a:lnTo>
                  <a:pt x="673" y="1105"/>
                </a:lnTo>
                <a:lnTo>
                  <a:pt x="673" y="1153"/>
                </a:lnTo>
                <a:lnTo>
                  <a:pt x="673" y="1346"/>
                </a:lnTo>
                <a:lnTo>
                  <a:pt x="865" y="1778"/>
                </a:lnTo>
                <a:lnTo>
                  <a:pt x="1057" y="2162"/>
                </a:lnTo>
                <a:lnTo>
                  <a:pt x="1105" y="2354"/>
                </a:lnTo>
                <a:lnTo>
                  <a:pt x="625" y="2354"/>
                </a:lnTo>
                <a:lnTo>
                  <a:pt x="289" y="2402"/>
                </a:lnTo>
                <a:lnTo>
                  <a:pt x="145" y="2498"/>
                </a:lnTo>
                <a:lnTo>
                  <a:pt x="97" y="2546"/>
                </a:lnTo>
                <a:lnTo>
                  <a:pt x="0" y="2738"/>
                </a:lnTo>
                <a:lnTo>
                  <a:pt x="0" y="2978"/>
                </a:lnTo>
                <a:lnTo>
                  <a:pt x="49" y="3171"/>
                </a:lnTo>
                <a:lnTo>
                  <a:pt x="193" y="3363"/>
                </a:lnTo>
                <a:lnTo>
                  <a:pt x="337" y="3555"/>
                </a:lnTo>
                <a:lnTo>
                  <a:pt x="481" y="3651"/>
                </a:lnTo>
                <a:lnTo>
                  <a:pt x="625" y="3699"/>
                </a:lnTo>
                <a:lnTo>
                  <a:pt x="769" y="3699"/>
                </a:lnTo>
                <a:lnTo>
                  <a:pt x="913" y="3603"/>
                </a:lnTo>
                <a:lnTo>
                  <a:pt x="1105" y="3459"/>
                </a:lnTo>
                <a:lnTo>
                  <a:pt x="1297" y="3363"/>
                </a:lnTo>
                <a:lnTo>
                  <a:pt x="1345" y="3363"/>
                </a:lnTo>
                <a:lnTo>
                  <a:pt x="1441" y="3459"/>
                </a:lnTo>
                <a:lnTo>
                  <a:pt x="1537" y="3699"/>
                </a:lnTo>
                <a:lnTo>
                  <a:pt x="1585" y="3987"/>
                </a:lnTo>
                <a:lnTo>
                  <a:pt x="1681" y="4227"/>
                </a:lnTo>
                <a:lnTo>
                  <a:pt x="1921" y="4227"/>
                </a:lnTo>
                <a:lnTo>
                  <a:pt x="2306" y="4083"/>
                </a:lnTo>
                <a:lnTo>
                  <a:pt x="2930" y="3747"/>
                </a:lnTo>
                <a:lnTo>
                  <a:pt x="3026" y="3699"/>
                </a:lnTo>
                <a:lnTo>
                  <a:pt x="2978" y="3699"/>
                </a:lnTo>
                <a:lnTo>
                  <a:pt x="2834" y="3603"/>
                </a:lnTo>
                <a:lnTo>
                  <a:pt x="2642" y="3459"/>
                </a:lnTo>
                <a:lnTo>
                  <a:pt x="2594" y="3315"/>
                </a:lnTo>
                <a:lnTo>
                  <a:pt x="2546" y="3171"/>
                </a:lnTo>
                <a:lnTo>
                  <a:pt x="2594" y="3026"/>
                </a:lnTo>
                <a:lnTo>
                  <a:pt x="2642" y="2882"/>
                </a:lnTo>
                <a:lnTo>
                  <a:pt x="2786" y="2786"/>
                </a:lnTo>
                <a:lnTo>
                  <a:pt x="2930" y="2642"/>
                </a:lnTo>
                <a:lnTo>
                  <a:pt x="3074" y="2594"/>
                </a:lnTo>
                <a:lnTo>
                  <a:pt x="3314" y="2546"/>
                </a:lnTo>
                <a:lnTo>
                  <a:pt x="3458" y="2594"/>
                </a:lnTo>
                <a:lnTo>
                  <a:pt x="3554" y="2690"/>
                </a:lnTo>
                <a:lnTo>
                  <a:pt x="3554" y="2834"/>
                </a:lnTo>
                <a:lnTo>
                  <a:pt x="3554" y="3026"/>
                </a:lnTo>
                <a:lnTo>
                  <a:pt x="3506" y="3363"/>
                </a:lnTo>
                <a:lnTo>
                  <a:pt x="3458" y="3507"/>
                </a:lnTo>
                <a:lnTo>
                  <a:pt x="3506" y="3603"/>
                </a:lnTo>
                <a:lnTo>
                  <a:pt x="3698" y="3603"/>
                </a:lnTo>
                <a:lnTo>
                  <a:pt x="4035" y="3507"/>
                </a:lnTo>
                <a:lnTo>
                  <a:pt x="4803" y="3219"/>
                </a:lnTo>
                <a:lnTo>
                  <a:pt x="4899" y="3171"/>
                </a:lnTo>
                <a:lnTo>
                  <a:pt x="4947" y="3026"/>
                </a:lnTo>
                <a:lnTo>
                  <a:pt x="4899" y="2930"/>
                </a:lnTo>
                <a:lnTo>
                  <a:pt x="4803" y="2786"/>
                </a:lnTo>
                <a:lnTo>
                  <a:pt x="4611" y="2546"/>
                </a:lnTo>
                <a:lnTo>
                  <a:pt x="4467" y="2306"/>
                </a:lnTo>
                <a:lnTo>
                  <a:pt x="4371" y="2162"/>
                </a:lnTo>
                <a:lnTo>
                  <a:pt x="4371" y="2114"/>
                </a:lnTo>
                <a:lnTo>
                  <a:pt x="4371" y="2066"/>
                </a:lnTo>
                <a:lnTo>
                  <a:pt x="4563" y="2018"/>
                </a:lnTo>
                <a:lnTo>
                  <a:pt x="4899" y="2018"/>
                </a:lnTo>
                <a:lnTo>
                  <a:pt x="5139" y="1970"/>
                </a:lnTo>
                <a:lnTo>
                  <a:pt x="5331" y="1874"/>
                </a:lnTo>
                <a:lnTo>
                  <a:pt x="5427" y="1730"/>
                </a:lnTo>
                <a:lnTo>
                  <a:pt x="5475" y="1538"/>
                </a:lnTo>
                <a:lnTo>
                  <a:pt x="5475" y="1346"/>
                </a:lnTo>
                <a:lnTo>
                  <a:pt x="5427" y="1202"/>
                </a:lnTo>
                <a:lnTo>
                  <a:pt x="5283" y="1009"/>
                </a:lnTo>
                <a:lnTo>
                  <a:pt x="5091" y="817"/>
                </a:lnTo>
                <a:lnTo>
                  <a:pt x="4899" y="721"/>
                </a:lnTo>
                <a:lnTo>
                  <a:pt x="4755" y="721"/>
                </a:lnTo>
                <a:lnTo>
                  <a:pt x="4659" y="769"/>
                </a:lnTo>
                <a:lnTo>
                  <a:pt x="4563" y="817"/>
                </a:lnTo>
                <a:lnTo>
                  <a:pt x="4419" y="1057"/>
                </a:lnTo>
                <a:lnTo>
                  <a:pt x="4323" y="1153"/>
                </a:lnTo>
                <a:lnTo>
                  <a:pt x="4227" y="1250"/>
                </a:lnTo>
                <a:lnTo>
                  <a:pt x="4131" y="1250"/>
                </a:lnTo>
                <a:lnTo>
                  <a:pt x="4035" y="1153"/>
                </a:lnTo>
                <a:lnTo>
                  <a:pt x="3891" y="721"/>
                </a:lnTo>
                <a:lnTo>
                  <a:pt x="3746" y="289"/>
                </a:lnTo>
                <a:lnTo>
                  <a:pt x="3698" y="97"/>
                </a:lnTo>
                <a:lnTo>
                  <a:pt x="365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23" name="Google Shape;1423;p23"/>
          <p:cNvGrpSpPr/>
          <p:nvPr/>
        </p:nvGrpSpPr>
        <p:grpSpPr>
          <a:xfrm flipH="1">
            <a:off x="-103632" y="-73189"/>
            <a:ext cx="4260475" cy="2523978"/>
            <a:chOff x="238125" y="3383650"/>
            <a:chExt cx="1287775" cy="762900"/>
          </a:xfrm>
        </p:grpSpPr>
        <p:sp>
          <p:nvSpPr>
            <p:cNvPr id="1424" name="Google Shape;1424;p23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23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23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TITLE_ONLY_1_1">
    <p:spTree>
      <p:nvGrpSpPr>
        <p:cNvPr id="1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8" name="Google Shape;2408;p36"/>
          <p:cNvGrpSpPr/>
          <p:nvPr/>
        </p:nvGrpSpPr>
        <p:grpSpPr>
          <a:xfrm flipH="1">
            <a:off x="1286181" y="700497"/>
            <a:ext cx="7011015" cy="4319112"/>
            <a:chOff x="1569550" y="629994"/>
            <a:chExt cx="5900038" cy="3634698"/>
          </a:xfrm>
        </p:grpSpPr>
        <p:grpSp>
          <p:nvGrpSpPr>
            <p:cNvPr id="2409" name="Google Shape;2409;p36"/>
            <p:cNvGrpSpPr/>
            <p:nvPr/>
          </p:nvGrpSpPr>
          <p:grpSpPr>
            <a:xfrm>
              <a:off x="1569550" y="629994"/>
              <a:ext cx="5900038" cy="3634698"/>
              <a:chOff x="6012925" y="2964625"/>
              <a:chExt cx="1368950" cy="1009975"/>
            </a:xfrm>
          </p:grpSpPr>
          <p:sp>
            <p:nvSpPr>
              <p:cNvPr id="2410" name="Google Shape;2410;p36"/>
              <p:cNvSpPr/>
              <p:nvPr/>
            </p:nvSpPr>
            <p:spPr>
              <a:xfrm>
                <a:off x="6057275" y="3010525"/>
                <a:ext cx="1324600" cy="885925"/>
              </a:xfrm>
              <a:custGeom>
                <a:avLst/>
                <a:gdLst/>
                <a:ahLst/>
                <a:cxnLst/>
                <a:rect l="l" t="t" r="r" b="b"/>
                <a:pathLst>
                  <a:path w="52984" h="35437" extrusionOk="0">
                    <a:moveTo>
                      <a:pt x="38866" y="0"/>
                    </a:moveTo>
                    <a:lnTo>
                      <a:pt x="38261" y="20"/>
                    </a:lnTo>
                    <a:lnTo>
                      <a:pt x="37656" y="81"/>
                    </a:lnTo>
                    <a:lnTo>
                      <a:pt x="37071" y="182"/>
                    </a:lnTo>
                    <a:lnTo>
                      <a:pt x="36466" y="323"/>
                    </a:lnTo>
                    <a:lnTo>
                      <a:pt x="35861" y="525"/>
                    </a:lnTo>
                    <a:lnTo>
                      <a:pt x="35276" y="767"/>
                    </a:lnTo>
                    <a:lnTo>
                      <a:pt x="34691" y="1089"/>
                    </a:lnTo>
                    <a:lnTo>
                      <a:pt x="34146" y="1412"/>
                    </a:lnTo>
                    <a:lnTo>
                      <a:pt x="33602" y="1694"/>
                    </a:lnTo>
                    <a:lnTo>
                      <a:pt x="33057" y="1936"/>
                    </a:lnTo>
                    <a:lnTo>
                      <a:pt x="32553" y="2158"/>
                    </a:lnTo>
                    <a:lnTo>
                      <a:pt x="32029" y="2360"/>
                    </a:lnTo>
                    <a:lnTo>
                      <a:pt x="31525" y="2541"/>
                    </a:lnTo>
                    <a:lnTo>
                      <a:pt x="31040" y="2683"/>
                    </a:lnTo>
                    <a:lnTo>
                      <a:pt x="30536" y="2804"/>
                    </a:lnTo>
                    <a:lnTo>
                      <a:pt x="30052" y="2904"/>
                    </a:lnTo>
                    <a:lnTo>
                      <a:pt x="29568" y="2985"/>
                    </a:lnTo>
                    <a:lnTo>
                      <a:pt x="29084" y="3046"/>
                    </a:lnTo>
                    <a:lnTo>
                      <a:pt x="28600" y="3086"/>
                    </a:lnTo>
                    <a:lnTo>
                      <a:pt x="28116" y="3126"/>
                    </a:lnTo>
                    <a:lnTo>
                      <a:pt x="27148" y="3126"/>
                    </a:lnTo>
                    <a:lnTo>
                      <a:pt x="26644" y="3106"/>
                    </a:lnTo>
                    <a:lnTo>
                      <a:pt x="26139" y="3066"/>
                    </a:lnTo>
                    <a:lnTo>
                      <a:pt x="25091" y="2945"/>
                    </a:lnTo>
                    <a:lnTo>
                      <a:pt x="24022" y="2804"/>
                    </a:lnTo>
                    <a:lnTo>
                      <a:pt x="22872" y="2622"/>
                    </a:lnTo>
                    <a:lnTo>
                      <a:pt x="20371" y="2199"/>
                    </a:lnTo>
                    <a:lnTo>
                      <a:pt x="19000" y="1957"/>
                    </a:lnTo>
                    <a:lnTo>
                      <a:pt x="17507" y="1735"/>
                    </a:lnTo>
                    <a:lnTo>
                      <a:pt x="16741" y="1654"/>
                    </a:lnTo>
                    <a:lnTo>
                      <a:pt x="15974" y="1594"/>
                    </a:lnTo>
                    <a:lnTo>
                      <a:pt x="15208" y="1594"/>
                    </a:lnTo>
                    <a:lnTo>
                      <a:pt x="14442" y="1634"/>
                    </a:lnTo>
                    <a:lnTo>
                      <a:pt x="13675" y="1694"/>
                    </a:lnTo>
                    <a:lnTo>
                      <a:pt x="12929" y="1815"/>
                    </a:lnTo>
                    <a:lnTo>
                      <a:pt x="12183" y="1957"/>
                    </a:lnTo>
                    <a:lnTo>
                      <a:pt x="11437" y="2158"/>
                    </a:lnTo>
                    <a:lnTo>
                      <a:pt x="10710" y="2380"/>
                    </a:lnTo>
                    <a:lnTo>
                      <a:pt x="10005" y="2642"/>
                    </a:lnTo>
                    <a:lnTo>
                      <a:pt x="9299" y="2945"/>
                    </a:lnTo>
                    <a:lnTo>
                      <a:pt x="8613" y="3288"/>
                    </a:lnTo>
                    <a:lnTo>
                      <a:pt x="7947" y="3651"/>
                    </a:lnTo>
                    <a:lnTo>
                      <a:pt x="7302" y="4054"/>
                    </a:lnTo>
                    <a:lnTo>
                      <a:pt x="6657" y="4498"/>
                    </a:lnTo>
                    <a:lnTo>
                      <a:pt x="6051" y="4962"/>
                    </a:lnTo>
                    <a:lnTo>
                      <a:pt x="5446" y="5466"/>
                    </a:lnTo>
                    <a:lnTo>
                      <a:pt x="4882" y="6010"/>
                    </a:lnTo>
                    <a:lnTo>
                      <a:pt x="4337" y="6575"/>
                    </a:lnTo>
                    <a:lnTo>
                      <a:pt x="3813" y="7180"/>
                    </a:lnTo>
                    <a:lnTo>
                      <a:pt x="3329" y="7805"/>
                    </a:lnTo>
                    <a:lnTo>
                      <a:pt x="2865" y="8471"/>
                    </a:lnTo>
                    <a:lnTo>
                      <a:pt x="2441" y="9157"/>
                    </a:lnTo>
                    <a:lnTo>
                      <a:pt x="2038" y="9883"/>
                    </a:lnTo>
                    <a:lnTo>
                      <a:pt x="1675" y="10629"/>
                    </a:lnTo>
                    <a:lnTo>
                      <a:pt x="1332" y="11416"/>
                    </a:lnTo>
                    <a:lnTo>
                      <a:pt x="1050" y="12202"/>
                    </a:lnTo>
                    <a:lnTo>
                      <a:pt x="787" y="13049"/>
                    </a:lnTo>
                    <a:lnTo>
                      <a:pt x="566" y="13896"/>
                    </a:lnTo>
                    <a:lnTo>
                      <a:pt x="384" y="14784"/>
                    </a:lnTo>
                    <a:lnTo>
                      <a:pt x="243" y="15691"/>
                    </a:lnTo>
                    <a:lnTo>
                      <a:pt x="142" y="16619"/>
                    </a:lnTo>
                    <a:lnTo>
                      <a:pt x="82" y="17547"/>
                    </a:lnTo>
                    <a:lnTo>
                      <a:pt x="41" y="18434"/>
                    </a:lnTo>
                    <a:lnTo>
                      <a:pt x="21" y="19302"/>
                    </a:lnTo>
                    <a:lnTo>
                      <a:pt x="1" y="20129"/>
                    </a:lnTo>
                    <a:lnTo>
                      <a:pt x="21" y="20915"/>
                    </a:lnTo>
                    <a:lnTo>
                      <a:pt x="61" y="21682"/>
                    </a:lnTo>
                    <a:lnTo>
                      <a:pt x="122" y="22408"/>
                    </a:lnTo>
                    <a:lnTo>
                      <a:pt x="203" y="23113"/>
                    </a:lnTo>
                    <a:lnTo>
                      <a:pt x="324" y="23799"/>
                    </a:lnTo>
                    <a:lnTo>
                      <a:pt x="465" y="24465"/>
                    </a:lnTo>
                    <a:lnTo>
                      <a:pt x="646" y="25090"/>
                    </a:lnTo>
                    <a:lnTo>
                      <a:pt x="848" y="25675"/>
                    </a:lnTo>
                    <a:lnTo>
                      <a:pt x="1070" y="26260"/>
                    </a:lnTo>
                    <a:lnTo>
                      <a:pt x="1332" y="26804"/>
                    </a:lnTo>
                    <a:lnTo>
                      <a:pt x="1635" y="27349"/>
                    </a:lnTo>
                    <a:lnTo>
                      <a:pt x="1977" y="27853"/>
                    </a:lnTo>
                    <a:lnTo>
                      <a:pt x="2340" y="28337"/>
                    </a:lnTo>
                    <a:lnTo>
                      <a:pt x="2744" y="28801"/>
                    </a:lnTo>
                    <a:lnTo>
                      <a:pt x="3208" y="29265"/>
                    </a:lnTo>
                    <a:lnTo>
                      <a:pt x="3692" y="29688"/>
                    </a:lnTo>
                    <a:lnTo>
                      <a:pt x="4216" y="30092"/>
                    </a:lnTo>
                    <a:lnTo>
                      <a:pt x="4781" y="30495"/>
                    </a:lnTo>
                    <a:lnTo>
                      <a:pt x="5406" y="30878"/>
                    </a:lnTo>
                    <a:lnTo>
                      <a:pt x="6072" y="31241"/>
                    </a:lnTo>
                    <a:lnTo>
                      <a:pt x="6757" y="31584"/>
                    </a:lnTo>
                    <a:lnTo>
                      <a:pt x="7524" y="31927"/>
                    </a:lnTo>
                    <a:lnTo>
                      <a:pt x="8331" y="32250"/>
                    </a:lnTo>
                    <a:lnTo>
                      <a:pt x="9178" y="32552"/>
                    </a:lnTo>
                    <a:lnTo>
                      <a:pt x="10085" y="32855"/>
                    </a:lnTo>
                    <a:lnTo>
                      <a:pt x="11033" y="33157"/>
                    </a:lnTo>
                    <a:lnTo>
                      <a:pt x="12042" y="33440"/>
                    </a:lnTo>
                    <a:lnTo>
                      <a:pt x="13111" y="33702"/>
                    </a:lnTo>
                    <a:lnTo>
                      <a:pt x="14200" y="33964"/>
                    </a:lnTo>
                    <a:lnTo>
                      <a:pt x="15309" y="34206"/>
                    </a:lnTo>
                    <a:lnTo>
                      <a:pt x="16438" y="34408"/>
                    </a:lnTo>
                    <a:lnTo>
                      <a:pt x="17568" y="34610"/>
                    </a:lnTo>
                    <a:lnTo>
                      <a:pt x="18697" y="34771"/>
                    </a:lnTo>
                    <a:lnTo>
                      <a:pt x="19847" y="34932"/>
                    </a:lnTo>
                    <a:lnTo>
                      <a:pt x="21017" y="35053"/>
                    </a:lnTo>
                    <a:lnTo>
                      <a:pt x="22166" y="35174"/>
                    </a:lnTo>
                    <a:lnTo>
                      <a:pt x="23316" y="35255"/>
                    </a:lnTo>
                    <a:lnTo>
                      <a:pt x="24486" y="35336"/>
                    </a:lnTo>
                    <a:lnTo>
                      <a:pt x="25635" y="35396"/>
                    </a:lnTo>
                    <a:lnTo>
                      <a:pt x="26785" y="35416"/>
                    </a:lnTo>
                    <a:lnTo>
                      <a:pt x="27935" y="35437"/>
                    </a:lnTo>
                    <a:lnTo>
                      <a:pt x="29064" y="35437"/>
                    </a:lnTo>
                    <a:lnTo>
                      <a:pt x="30193" y="35416"/>
                    </a:lnTo>
                    <a:lnTo>
                      <a:pt x="31323" y="35376"/>
                    </a:lnTo>
                    <a:lnTo>
                      <a:pt x="32432" y="35316"/>
                    </a:lnTo>
                    <a:lnTo>
                      <a:pt x="33521" y="35255"/>
                    </a:lnTo>
                    <a:lnTo>
                      <a:pt x="34610" y="35154"/>
                    </a:lnTo>
                    <a:lnTo>
                      <a:pt x="35659" y="35053"/>
                    </a:lnTo>
                    <a:lnTo>
                      <a:pt x="36708" y="34932"/>
                    </a:lnTo>
                    <a:lnTo>
                      <a:pt x="37716" y="34811"/>
                    </a:lnTo>
                    <a:lnTo>
                      <a:pt x="38725" y="34650"/>
                    </a:lnTo>
                    <a:lnTo>
                      <a:pt x="39693" y="34489"/>
                    </a:lnTo>
                    <a:lnTo>
                      <a:pt x="40641" y="34307"/>
                    </a:lnTo>
                    <a:lnTo>
                      <a:pt x="41569" y="34105"/>
                    </a:lnTo>
                    <a:lnTo>
                      <a:pt x="42456" y="33904"/>
                    </a:lnTo>
                    <a:lnTo>
                      <a:pt x="43303" y="33682"/>
                    </a:lnTo>
                    <a:lnTo>
                      <a:pt x="44130" y="33460"/>
                    </a:lnTo>
                    <a:lnTo>
                      <a:pt x="44917" y="33198"/>
                    </a:lnTo>
                    <a:lnTo>
                      <a:pt x="45683" y="32936"/>
                    </a:lnTo>
                    <a:lnTo>
                      <a:pt x="46389" y="32673"/>
                    </a:lnTo>
                    <a:lnTo>
                      <a:pt x="46732" y="32532"/>
                    </a:lnTo>
                    <a:lnTo>
                      <a:pt x="47075" y="32371"/>
                    </a:lnTo>
                    <a:lnTo>
                      <a:pt x="47397" y="32210"/>
                    </a:lnTo>
                    <a:lnTo>
                      <a:pt x="47700" y="32048"/>
                    </a:lnTo>
                    <a:lnTo>
                      <a:pt x="48002" y="31867"/>
                    </a:lnTo>
                    <a:lnTo>
                      <a:pt x="48305" y="31685"/>
                    </a:lnTo>
                    <a:lnTo>
                      <a:pt x="48849" y="31282"/>
                    </a:lnTo>
                    <a:lnTo>
                      <a:pt x="49374" y="30858"/>
                    </a:lnTo>
                    <a:lnTo>
                      <a:pt x="49858" y="30415"/>
                    </a:lnTo>
                    <a:lnTo>
                      <a:pt x="50281" y="29930"/>
                    </a:lnTo>
                    <a:lnTo>
                      <a:pt x="50705" y="29406"/>
                    </a:lnTo>
                    <a:lnTo>
                      <a:pt x="51068" y="28882"/>
                    </a:lnTo>
                    <a:lnTo>
                      <a:pt x="51391" y="28317"/>
                    </a:lnTo>
                    <a:lnTo>
                      <a:pt x="51693" y="27732"/>
                    </a:lnTo>
                    <a:lnTo>
                      <a:pt x="51976" y="27107"/>
                    </a:lnTo>
                    <a:lnTo>
                      <a:pt x="52197" y="26482"/>
                    </a:lnTo>
                    <a:lnTo>
                      <a:pt x="52399" y="25836"/>
                    </a:lnTo>
                    <a:lnTo>
                      <a:pt x="52581" y="25171"/>
                    </a:lnTo>
                    <a:lnTo>
                      <a:pt x="52722" y="24485"/>
                    </a:lnTo>
                    <a:lnTo>
                      <a:pt x="52823" y="23779"/>
                    </a:lnTo>
                    <a:lnTo>
                      <a:pt x="52903" y="23053"/>
                    </a:lnTo>
                    <a:lnTo>
                      <a:pt x="52964" y="22327"/>
                    </a:lnTo>
                    <a:lnTo>
                      <a:pt x="52984" y="21581"/>
                    </a:lnTo>
                    <a:lnTo>
                      <a:pt x="52984" y="20814"/>
                    </a:lnTo>
                    <a:lnTo>
                      <a:pt x="52964" y="20048"/>
                    </a:lnTo>
                    <a:lnTo>
                      <a:pt x="52903" y="19261"/>
                    </a:lnTo>
                    <a:lnTo>
                      <a:pt x="52823" y="18475"/>
                    </a:lnTo>
                    <a:lnTo>
                      <a:pt x="52722" y="17688"/>
                    </a:lnTo>
                    <a:lnTo>
                      <a:pt x="52601" y="16881"/>
                    </a:lnTo>
                    <a:lnTo>
                      <a:pt x="52460" y="16075"/>
                    </a:lnTo>
                    <a:lnTo>
                      <a:pt x="52278" y="15268"/>
                    </a:lnTo>
                    <a:lnTo>
                      <a:pt x="52097" y="14461"/>
                    </a:lnTo>
                    <a:lnTo>
                      <a:pt x="51895" y="13634"/>
                    </a:lnTo>
                    <a:lnTo>
                      <a:pt x="51653" y="12827"/>
                    </a:lnTo>
                    <a:lnTo>
                      <a:pt x="51411" y="12001"/>
                    </a:lnTo>
                    <a:lnTo>
                      <a:pt x="51149" y="11214"/>
                    </a:lnTo>
                    <a:lnTo>
                      <a:pt x="50846" y="10427"/>
                    </a:lnTo>
                    <a:lnTo>
                      <a:pt x="50523" y="9661"/>
                    </a:lnTo>
                    <a:lnTo>
                      <a:pt x="50181" y="8915"/>
                    </a:lnTo>
                    <a:lnTo>
                      <a:pt x="49818" y="8209"/>
                    </a:lnTo>
                    <a:lnTo>
                      <a:pt x="49434" y="7503"/>
                    </a:lnTo>
                    <a:lnTo>
                      <a:pt x="49031" y="6837"/>
                    </a:lnTo>
                    <a:lnTo>
                      <a:pt x="48607" y="6192"/>
                    </a:lnTo>
                    <a:lnTo>
                      <a:pt x="48184" y="5567"/>
                    </a:lnTo>
                    <a:lnTo>
                      <a:pt x="47720" y="4982"/>
                    </a:lnTo>
                    <a:lnTo>
                      <a:pt x="47256" y="4417"/>
                    </a:lnTo>
                    <a:lnTo>
                      <a:pt x="46752" y="3893"/>
                    </a:lnTo>
                    <a:lnTo>
                      <a:pt x="46268" y="3389"/>
                    </a:lnTo>
                    <a:lnTo>
                      <a:pt x="45743" y="2925"/>
                    </a:lnTo>
                    <a:lnTo>
                      <a:pt x="45219" y="2481"/>
                    </a:lnTo>
                    <a:lnTo>
                      <a:pt x="44675" y="2078"/>
                    </a:lnTo>
                    <a:lnTo>
                      <a:pt x="44130" y="1694"/>
                    </a:lnTo>
                    <a:lnTo>
                      <a:pt x="43565" y="1351"/>
                    </a:lnTo>
                    <a:lnTo>
                      <a:pt x="43001" y="1049"/>
                    </a:lnTo>
                    <a:lnTo>
                      <a:pt x="42436" y="787"/>
                    </a:lnTo>
                    <a:lnTo>
                      <a:pt x="41851" y="565"/>
                    </a:lnTo>
                    <a:lnTo>
                      <a:pt x="41266" y="363"/>
                    </a:lnTo>
                    <a:lnTo>
                      <a:pt x="40661" y="222"/>
                    </a:lnTo>
                    <a:lnTo>
                      <a:pt x="40076" y="101"/>
                    </a:lnTo>
                    <a:lnTo>
                      <a:pt x="39471" y="41"/>
                    </a:lnTo>
                    <a:lnTo>
                      <a:pt x="3886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1" name="Google Shape;2411;p36"/>
              <p:cNvSpPr/>
              <p:nvPr/>
            </p:nvSpPr>
            <p:spPr>
              <a:xfrm>
                <a:off x="7165050" y="2964625"/>
                <a:ext cx="189600" cy="218350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2" name="Google Shape;2412;p36"/>
              <p:cNvSpPr/>
              <p:nvPr/>
            </p:nvSpPr>
            <p:spPr>
              <a:xfrm>
                <a:off x="6116275" y="3023125"/>
                <a:ext cx="172475" cy="132125"/>
              </a:xfrm>
              <a:custGeom>
                <a:avLst/>
                <a:gdLst/>
                <a:ahLst/>
                <a:cxnLst/>
                <a:rect l="l" t="t" r="r" b="b"/>
                <a:pathLst>
                  <a:path w="6899" h="5285" extrusionOk="0">
                    <a:moveTo>
                      <a:pt x="5386" y="0"/>
                    </a:moveTo>
                    <a:lnTo>
                      <a:pt x="5063" y="21"/>
                    </a:lnTo>
                    <a:lnTo>
                      <a:pt x="4720" y="81"/>
                    </a:lnTo>
                    <a:lnTo>
                      <a:pt x="4357" y="162"/>
                    </a:lnTo>
                    <a:lnTo>
                      <a:pt x="3974" y="283"/>
                    </a:lnTo>
                    <a:lnTo>
                      <a:pt x="3591" y="444"/>
                    </a:lnTo>
                    <a:lnTo>
                      <a:pt x="3207" y="626"/>
                    </a:lnTo>
                    <a:lnTo>
                      <a:pt x="2804" y="827"/>
                    </a:lnTo>
                    <a:lnTo>
                      <a:pt x="2401" y="1090"/>
                    </a:lnTo>
                    <a:lnTo>
                      <a:pt x="1997" y="1372"/>
                    </a:lnTo>
                    <a:lnTo>
                      <a:pt x="1796" y="1533"/>
                    </a:lnTo>
                    <a:lnTo>
                      <a:pt x="1614" y="1695"/>
                    </a:lnTo>
                    <a:lnTo>
                      <a:pt x="1271" y="2017"/>
                    </a:lnTo>
                    <a:lnTo>
                      <a:pt x="969" y="2380"/>
                    </a:lnTo>
                    <a:lnTo>
                      <a:pt x="707" y="2743"/>
                    </a:lnTo>
                    <a:lnTo>
                      <a:pt x="485" y="3106"/>
                    </a:lnTo>
                    <a:lnTo>
                      <a:pt x="323" y="3469"/>
                    </a:lnTo>
                    <a:lnTo>
                      <a:pt x="182" y="3812"/>
                    </a:lnTo>
                    <a:lnTo>
                      <a:pt x="81" y="4135"/>
                    </a:lnTo>
                    <a:lnTo>
                      <a:pt x="21" y="4438"/>
                    </a:lnTo>
                    <a:lnTo>
                      <a:pt x="1" y="4700"/>
                    </a:lnTo>
                    <a:lnTo>
                      <a:pt x="1" y="4922"/>
                    </a:lnTo>
                    <a:lnTo>
                      <a:pt x="61" y="5103"/>
                    </a:lnTo>
                    <a:lnTo>
                      <a:pt x="81" y="5164"/>
                    </a:lnTo>
                    <a:lnTo>
                      <a:pt x="122" y="5224"/>
                    </a:lnTo>
                    <a:lnTo>
                      <a:pt x="182" y="5264"/>
                    </a:lnTo>
                    <a:lnTo>
                      <a:pt x="243" y="5285"/>
                    </a:lnTo>
                    <a:lnTo>
                      <a:pt x="384" y="5285"/>
                    </a:lnTo>
                    <a:lnTo>
                      <a:pt x="485" y="5244"/>
                    </a:lnTo>
                    <a:lnTo>
                      <a:pt x="565" y="5184"/>
                    </a:lnTo>
                    <a:lnTo>
                      <a:pt x="767" y="5043"/>
                    </a:lnTo>
                    <a:lnTo>
                      <a:pt x="989" y="4861"/>
                    </a:lnTo>
                    <a:lnTo>
                      <a:pt x="1493" y="4377"/>
                    </a:lnTo>
                    <a:lnTo>
                      <a:pt x="2078" y="3792"/>
                    </a:lnTo>
                    <a:lnTo>
                      <a:pt x="2401" y="3469"/>
                    </a:lnTo>
                    <a:lnTo>
                      <a:pt x="2764" y="3127"/>
                    </a:lnTo>
                    <a:lnTo>
                      <a:pt x="3167" y="2804"/>
                    </a:lnTo>
                    <a:lnTo>
                      <a:pt x="3591" y="2461"/>
                    </a:lnTo>
                    <a:lnTo>
                      <a:pt x="4034" y="2118"/>
                    </a:lnTo>
                    <a:lnTo>
                      <a:pt x="4539" y="1795"/>
                    </a:lnTo>
                    <a:lnTo>
                      <a:pt x="5063" y="1493"/>
                    </a:lnTo>
                    <a:lnTo>
                      <a:pt x="5628" y="1190"/>
                    </a:lnTo>
                    <a:lnTo>
                      <a:pt x="6253" y="928"/>
                    </a:lnTo>
                    <a:lnTo>
                      <a:pt x="6898" y="686"/>
                    </a:lnTo>
                    <a:lnTo>
                      <a:pt x="6838" y="585"/>
                    </a:lnTo>
                    <a:lnTo>
                      <a:pt x="6777" y="505"/>
                    </a:lnTo>
                    <a:lnTo>
                      <a:pt x="6616" y="343"/>
                    </a:lnTo>
                    <a:lnTo>
                      <a:pt x="6434" y="202"/>
                    </a:lnTo>
                    <a:lnTo>
                      <a:pt x="6213" y="101"/>
                    </a:lnTo>
                    <a:lnTo>
                      <a:pt x="5971" y="41"/>
                    </a:lnTo>
                    <a:lnTo>
                      <a:pt x="568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3" name="Google Shape;2413;p36"/>
              <p:cNvSpPr/>
              <p:nvPr/>
            </p:nvSpPr>
            <p:spPr>
              <a:xfrm>
                <a:off x="6524700" y="3909025"/>
                <a:ext cx="511300" cy="6557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2623" extrusionOk="0">
                    <a:moveTo>
                      <a:pt x="19806" y="1"/>
                    </a:moveTo>
                    <a:lnTo>
                      <a:pt x="19342" y="41"/>
                    </a:lnTo>
                    <a:lnTo>
                      <a:pt x="18757" y="142"/>
                    </a:lnTo>
                    <a:lnTo>
                      <a:pt x="18051" y="283"/>
                    </a:lnTo>
                    <a:lnTo>
                      <a:pt x="17325" y="384"/>
                    </a:lnTo>
                    <a:lnTo>
                      <a:pt x="16539" y="505"/>
                    </a:lnTo>
                    <a:lnTo>
                      <a:pt x="15712" y="586"/>
                    </a:lnTo>
                    <a:lnTo>
                      <a:pt x="14824" y="666"/>
                    </a:lnTo>
                    <a:lnTo>
                      <a:pt x="13896" y="727"/>
                    </a:lnTo>
                    <a:lnTo>
                      <a:pt x="12928" y="787"/>
                    </a:lnTo>
                    <a:lnTo>
                      <a:pt x="11920" y="807"/>
                    </a:lnTo>
                    <a:lnTo>
                      <a:pt x="10851" y="828"/>
                    </a:lnTo>
                    <a:lnTo>
                      <a:pt x="9742" y="828"/>
                    </a:lnTo>
                    <a:lnTo>
                      <a:pt x="8592" y="807"/>
                    </a:lnTo>
                    <a:lnTo>
                      <a:pt x="7382" y="767"/>
                    </a:lnTo>
                    <a:lnTo>
                      <a:pt x="6152" y="707"/>
                    </a:lnTo>
                    <a:lnTo>
                      <a:pt x="4861" y="606"/>
                    </a:lnTo>
                    <a:lnTo>
                      <a:pt x="3530" y="505"/>
                    </a:lnTo>
                    <a:lnTo>
                      <a:pt x="2158" y="384"/>
                    </a:lnTo>
                    <a:lnTo>
                      <a:pt x="1614" y="344"/>
                    </a:lnTo>
                    <a:lnTo>
                      <a:pt x="1150" y="344"/>
                    </a:lnTo>
                    <a:lnTo>
                      <a:pt x="767" y="384"/>
                    </a:lnTo>
                    <a:lnTo>
                      <a:pt x="444" y="444"/>
                    </a:lnTo>
                    <a:lnTo>
                      <a:pt x="323" y="505"/>
                    </a:lnTo>
                    <a:lnTo>
                      <a:pt x="222" y="545"/>
                    </a:lnTo>
                    <a:lnTo>
                      <a:pt x="141" y="606"/>
                    </a:lnTo>
                    <a:lnTo>
                      <a:pt x="61" y="666"/>
                    </a:lnTo>
                    <a:lnTo>
                      <a:pt x="20" y="747"/>
                    </a:lnTo>
                    <a:lnTo>
                      <a:pt x="0" y="807"/>
                    </a:lnTo>
                    <a:lnTo>
                      <a:pt x="0" y="888"/>
                    </a:lnTo>
                    <a:lnTo>
                      <a:pt x="20" y="969"/>
                    </a:lnTo>
                    <a:lnTo>
                      <a:pt x="41" y="1050"/>
                    </a:lnTo>
                    <a:lnTo>
                      <a:pt x="101" y="1130"/>
                    </a:lnTo>
                    <a:lnTo>
                      <a:pt x="182" y="1211"/>
                    </a:lnTo>
                    <a:lnTo>
                      <a:pt x="283" y="1292"/>
                    </a:lnTo>
                    <a:lnTo>
                      <a:pt x="404" y="1372"/>
                    </a:lnTo>
                    <a:lnTo>
                      <a:pt x="545" y="1453"/>
                    </a:lnTo>
                    <a:lnTo>
                      <a:pt x="888" y="1614"/>
                    </a:lnTo>
                    <a:lnTo>
                      <a:pt x="1331" y="1776"/>
                    </a:lnTo>
                    <a:lnTo>
                      <a:pt x="1856" y="1897"/>
                    </a:lnTo>
                    <a:lnTo>
                      <a:pt x="2461" y="2018"/>
                    </a:lnTo>
                    <a:lnTo>
                      <a:pt x="3167" y="2098"/>
                    </a:lnTo>
                    <a:lnTo>
                      <a:pt x="4659" y="2260"/>
                    </a:lnTo>
                    <a:lnTo>
                      <a:pt x="6172" y="2401"/>
                    </a:lnTo>
                    <a:lnTo>
                      <a:pt x="7685" y="2522"/>
                    </a:lnTo>
                    <a:lnTo>
                      <a:pt x="9197" y="2603"/>
                    </a:lnTo>
                    <a:lnTo>
                      <a:pt x="9964" y="2623"/>
                    </a:lnTo>
                    <a:lnTo>
                      <a:pt x="11517" y="2623"/>
                    </a:lnTo>
                    <a:lnTo>
                      <a:pt x="12303" y="2582"/>
                    </a:lnTo>
                    <a:lnTo>
                      <a:pt x="13090" y="2542"/>
                    </a:lnTo>
                    <a:lnTo>
                      <a:pt x="13876" y="2481"/>
                    </a:lnTo>
                    <a:lnTo>
                      <a:pt x="14683" y="2381"/>
                    </a:lnTo>
                    <a:lnTo>
                      <a:pt x="15490" y="2280"/>
                    </a:lnTo>
                    <a:lnTo>
                      <a:pt x="16276" y="2139"/>
                    </a:lnTo>
                    <a:lnTo>
                      <a:pt x="17023" y="1957"/>
                    </a:lnTo>
                    <a:lnTo>
                      <a:pt x="17708" y="1776"/>
                    </a:lnTo>
                    <a:lnTo>
                      <a:pt x="18334" y="1554"/>
                    </a:lnTo>
                    <a:lnTo>
                      <a:pt x="18898" y="1332"/>
                    </a:lnTo>
                    <a:lnTo>
                      <a:pt x="19362" y="1110"/>
                    </a:lnTo>
                    <a:lnTo>
                      <a:pt x="19766" y="888"/>
                    </a:lnTo>
                    <a:lnTo>
                      <a:pt x="20088" y="686"/>
                    </a:lnTo>
                    <a:lnTo>
                      <a:pt x="20310" y="485"/>
                    </a:lnTo>
                    <a:lnTo>
                      <a:pt x="20371" y="404"/>
                    </a:lnTo>
                    <a:lnTo>
                      <a:pt x="20431" y="323"/>
                    </a:lnTo>
                    <a:lnTo>
                      <a:pt x="20451" y="243"/>
                    </a:lnTo>
                    <a:lnTo>
                      <a:pt x="20451" y="182"/>
                    </a:lnTo>
                    <a:lnTo>
                      <a:pt x="20411" y="122"/>
                    </a:lnTo>
                    <a:lnTo>
                      <a:pt x="20350" y="81"/>
                    </a:lnTo>
                    <a:lnTo>
                      <a:pt x="20270" y="41"/>
                    </a:lnTo>
                    <a:lnTo>
                      <a:pt x="20149" y="21"/>
                    </a:lnTo>
                    <a:lnTo>
                      <a:pt x="1998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4" name="Google Shape;2414;p36"/>
              <p:cNvSpPr/>
              <p:nvPr/>
            </p:nvSpPr>
            <p:spPr>
              <a:xfrm>
                <a:off x="6012925" y="3613050"/>
                <a:ext cx="210775" cy="25012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10005" extrusionOk="0">
                    <a:moveTo>
                      <a:pt x="101" y="1"/>
                    </a:moveTo>
                    <a:lnTo>
                      <a:pt x="61" y="485"/>
                    </a:lnTo>
                    <a:lnTo>
                      <a:pt x="20" y="949"/>
                    </a:lnTo>
                    <a:lnTo>
                      <a:pt x="0" y="1413"/>
                    </a:lnTo>
                    <a:lnTo>
                      <a:pt x="20" y="1876"/>
                    </a:lnTo>
                    <a:lnTo>
                      <a:pt x="40" y="2320"/>
                    </a:lnTo>
                    <a:lnTo>
                      <a:pt x="81" y="2744"/>
                    </a:lnTo>
                    <a:lnTo>
                      <a:pt x="141" y="3167"/>
                    </a:lnTo>
                    <a:lnTo>
                      <a:pt x="202" y="3591"/>
                    </a:lnTo>
                    <a:lnTo>
                      <a:pt x="303" y="3994"/>
                    </a:lnTo>
                    <a:lnTo>
                      <a:pt x="424" y="4377"/>
                    </a:lnTo>
                    <a:lnTo>
                      <a:pt x="565" y="4761"/>
                    </a:lnTo>
                    <a:lnTo>
                      <a:pt x="706" y="5144"/>
                    </a:lnTo>
                    <a:lnTo>
                      <a:pt x="887" y="5507"/>
                    </a:lnTo>
                    <a:lnTo>
                      <a:pt x="1089" y="5850"/>
                    </a:lnTo>
                    <a:lnTo>
                      <a:pt x="1311" y="6193"/>
                    </a:lnTo>
                    <a:lnTo>
                      <a:pt x="1553" y="6515"/>
                    </a:lnTo>
                    <a:lnTo>
                      <a:pt x="1795" y="6818"/>
                    </a:lnTo>
                    <a:lnTo>
                      <a:pt x="2077" y="7120"/>
                    </a:lnTo>
                    <a:lnTo>
                      <a:pt x="2380" y="7423"/>
                    </a:lnTo>
                    <a:lnTo>
                      <a:pt x="2723" y="7705"/>
                    </a:lnTo>
                    <a:lnTo>
                      <a:pt x="3066" y="7967"/>
                    </a:lnTo>
                    <a:lnTo>
                      <a:pt x="3429" y="8209"/>
                    </a:lnTo>
                    <a:lnTo>
                      <a:pt x="3832" y="8451"/>
                    </a:lnTo>
                    <a:lnTo>
                      <a:pt x="4235" y="8673"/>
                    </a:lnTo>
                    <a:lnTo>
                      <a:pt x="4679" y="8895"/>
                    </a:lnTo>
                    <a:lnTo>
                      <a:pt x="5143" y="9097"/>
                    </a:lnTo>
                    <a:lnTo>
                      <a:pt x="5627" y="9278"/>
                    </a:lnTo>
                    <a:lnTo>
                      <a:pt x="6131" y="9440"/>
                    </a:lnTo>
                    <a:lnTo>
                      <a:pt x="6676" y="9601"/>
                    </a:lnTo>
                    <a:lnTo>
                      <a:pt x="7241" y="9742"/>
                    </a:lnTo>
                    <a:lnTo>
                      <a:pt x="7825" y="9883"/>
                    </a:lnTo>
                    <a:lnTo>
                      <a:pt x="8431" y="10004"/>
                    </a:lnTo>
                    <a:lnTo>
                      <a:pt x="7785" y="9641"/>
                    </a:lnTo>
                    <a:lnTo>
                      <a:pt x="7180" y="9278"/>
                    </a:lnTo>
                    <a:lnTo>
                      <a:pt x="6595" y="8895"/>
                    </a:lnTo>
                    <a:lnTo>
                      <a:pt x="6051" y="8512"/>
                    </a:lnTo>
                    <a:lnTo>
                      <a:pt x="5526" y="8109"/>
                    </a:lnTo>
                    <a:lnTo>
                      <a:pt x="5042" y="7705"/>
                    </a:lnTo>
                    <a:lnTo>
                      <a:pt x="4598" y="7282"/>
                    </a:lnTo>
                    <a:lnTo>
                      <a:pt x="4155" y="6878"/>
                    </a:lnTo>
                    <a:lnTo>
                      <a:pt x="3751" y="6455"/>
                    </a:lnTo>
                    <a:lnTo>
                      <a:pt x="3388" y="6031"/>
                    </a:lnTo>
                    <a:lnTo>
                      <a:pt x="3025" y="5608"/>
                    </a:lnTo>
                    <a:lnTo>
                      <a:pt x="2703" y="5204"/>
                    </a:lnTo>
                    <a:lnTo>
                      <a:pt x="2400" y="4801"/>
                    </a:lnTo>
                    <a:lnTo>
                      <a:pt x="2118" y="4398"/>
                    </a:lnTo>
                    <a:lnTo>
                      <a:pt x="1856" y="3994"/>
                    </a:lnTo>
                    <a:lnTo>
                      <a:pt x="1634" y="3611"/>
                    </a:lnTo>
                    <a:lnTo>
                      <a:pt x="1210" y="2865"/>
                    </a:lnTo>
                    <a:lnTo>
                      <a:pt x="887" y="2179"/>
                    </a:lnTo>
                    <a:lnTo>
                      <a:pt x="605" y="1574"/>
                    </a:lnTo>
                    <a:lnTo>
                      <a:pt x="403" y="1029"/>
                    </a:lnTo>
                    <a:lnTo>
                      <a:pt x="262" y="606"/>
                    </a:lnTo>
                    <a:lnTo>
                      <a:pt x="161" y="263"/>
                    </a:lnTo>
                    <a:lnTo>
                      <a:pt x="10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15" name="Google Shape;2415;p36"/>
            <p:cNvSpPr/>
            <p:nvPr/>
          </p:nvSpPr>
          <p:spPr>
            <a:xfrm rot="6334360">
              <a:off x="5988775" y="729157"/>
              <a:ext cx="242061" cy="765883"/>
            </a:xfrm>
            <a:custGeom>
              <a:avLst/>
              <a:gdLst/>
              <a:ahLst/>
              <a:cxnLst/>
              <a:rect l="l" t="t" r="r" b="b"/>
              <a:pathLst>
                <a:path w="4660" h="12546" extrusionOk="0">
                  <a:moveTo>
                    <a:pt x="2985" y="0"/>
                  </a:moveTo>
                  <a:lnTo>
                    <a:pt x="2824" y="21"/>
                  </a:lnTo>
                  <a:lnTo>
                    <a:pt x="2642" y="61"/>
                  </a:lnTo>
                  <a:lnTo>
                    <a:pt x="2481" y="101"/>
                  </a:lnTo>
                  <a:lnTo>
                    <a:pt x="2320" y="162"/>
                  </a:lnTo>
                  <a:lnTo>
                    <a:pt x="2158" y="242"/>
                  </a:lnTo>
                  <a:lnTo>
                    <a:pt x="2017" y="323"/>
                  </a:lnTo>
                  <a:lnTo>
                    <a:pt x="1896" y="404"/>
                  </a:lnTo>
                  <a:lnTo>
                    <a:pt x="1775" y="505"/>
                  </a:lnTo>
                  <a:lnTo>
                    <a:pt x="1634" y="646"/>
                  </a:lnTo>
                  <a:lnTo>
                    <a:pt x="1493" y="787"/>
                  </a:lnTo>
                  <a:lnTo>
                    <a:pt x="1251" y="1110"/>
                  </a:lnTo>
                  <a:lnTo>
                    <a:pt x="1049" y="1473"/>
                  </a:lnTo>
                  <a:lnTo>
                    <a:pt x="847" y="1856"/>
                  </a:lnTo>
                  <a:lnTo>
                    <a:pt x="686" y="2259"/>
                  </a:lnTo>
                  <a:lnTo>
                    <a:pt x="525" y="2642"/>
                  </a:lnTo>
                  <a:lnTo>
                    <a:pt x="404" y="3046"/>
                  </a:lnTo>
                  <a:lnTo>
                    <a:pt x="303" y="3409"/>
                  </a:lnTo>
                  <a:lnTo>
                    <a:pt x="182" y="3893"/>
                  </a:lnTo>
                  <a:lnTo>
                    <a:pt x="101" y="4397"/>
                  </a:lnTo>
                  <a:lnTo>
                    <a:pt x="41" y="4901"/>
                  </a:lnTo>
                  <a:lnTo>
                    <a:pt x="0" y="5426"/>
                  </a:lnTo>
                  <a:lnTo>
                    <a:pt x="0" y="5970"/>
                  </a:lnTo>
                  <a:lnTo>
                    <a:pt x="21" y="6495"/>
                  </a:lnTo>
                  <a:lnTo>
                    <a:pt x="61" y="7039"/>
                  </a:lnTo>
                  <a:lnTo>
                    <a:pt x="142" y="7564"/>
                  </a:lnTo>
                  <a:lnTo>
                    <a:pt x="242" y="8108"/>
                  </a:lnTo>
                  <a:lnTo>
                    <a:pt x="384" y="8612"/>
                  </a:lnTo>
                  <a:lnTo>
                    <a:pt x="545" y="9137"/>
                  </a:lnTo>
                  <a:lnTo>
                    <a:pt x="726" y="9621"/>
                  </a:lnTo>
                  <a:lnTo>
                    <a:pt x="948" y="10105"/>
                  </a:lnTo>
                  <a:lnTo>
                    <a:pt x="1190" y="10569"/>
                  </a:lnTo>
                  <a:lnTo>
                    <a:pt x="1453" y="10992"/>
                  </a:lnTo>
                  <a:lnTo>
                    <a:pt x="1755" y="11396"/>
                  </a:lnTo>
                  <a:lnTo>
                    <a:pt x="1957" y="11638"/>
                  </a:lnTo>
                  <a:lnTo>
                    <a:pt x="2179" y="11860"/>
                  </a:lnTo>
                  <a:lnTo>
                    <a:pt x="2441" y="12041"/>
                  </a:lnTo>
                  <a:lnTo>
                    <a:pt x="2703" y="12223"/>
                  </a:lnTo>
                  <a:lnTo>
                    <a:pt x="2965" y="12364"/>
                  </a:lnTo>
                  <a:lnTo>
                    <a:pt x="3227" y="12465"/>
                  </a:lnTo>
                  <a:lnTo>
                    <a:pt x="3510" y="12525"/>
                  </a:lnTo>
                  <a:lnTo>
                    <a:pt x="3752" y="12545"/>
                  </a:lnTo>
                  <a:lnTo>
                    <a:pt x="3994" y="12525"/>
                  </a:lnTo>
                  <a:lnTo>
                    <a:pt x="4095" y="12505"/>
                  </a:lnTo>
                  <a:lnTo>
                    <a:pt x="4195" y="12465"/>
                  </a:lnTo>
                  <a:lnTo>
                    <a:pt x="4276" y="12424"/>
                  </a:lnTo>
                  <a:lnTo>
                    <a:pt x="4377" y="12344"/>
                  </a:lnTo>
                  <a:lnTo>
                    <a:pt x="4437" y="12283"/>
                  </a:lnTo>
                  <a:lnTo>
                    <a:pt x="4498" y="12182"/>
                  </a:lnTo>
                  <a:lnTo>
                    <a:pt x="4558" y="12081"/>
                  </a:lnTo>
                  <a:lnTo>
                    <a:pt x="4599" y="11960"/>
                  </a:lnTo>
                  <a:lnTo>
                    <a:pt x="4639" y="11819"/>
                  </a:lnTo>
                  <a:lnTo>
                    <a:pt x="4639" y="11658"/>
                  </a:lnTo>
                  <a:lnTo>
                    <a:pt x="4659" y="11496"/>
                  </a:lnTo>
                  <a:lnTo>
                    <a:pt x="4639" y="11315"/>
                  </a:lnTo>
                  <a:lnTo>
                    <a:pt x="4619" y="11113"/>
                  </a:lnTo>
                  <a:lnTo>
                    <a:pt x="4558" y="10891"/>
                  </a:lnTo>
                  <a:lnTo>
                    <a:pt x="4377" y="10629"/>
                  </a:lnTo>
                  <a:lnTo>
                    <a:pt x="4216" y="10367"/>
                  </a:lnTo>
                  <a:lnTo>
                    <a:pt x="4054" y="10105"/>
                  </a:lnTo>
                  <a:lnTo>
                    <a:pt x="3913" y="9822"/>
                  </a:lnTo>
                  <a:lnTo>
                    <a:pt x="3792" y="9540"/>
                  </a:lnTo>
                  <a:lnTo>
                    <a:pt x="3671" y="9258"/>
                  </a:lnTo>
                  <a:lnTo>
                    <a:pt x="3550" y="8955"/>
                  </a:lnTo>
                  <a:lnTo>
                    <a:pt x="3449" y="8653"/>
                  </a:lnTo>
                  <a:lnTo>
                    <a:pt x="3288" y="8027"/>
                  </a:lnTo>
                  <a:lnTo>
                    <a:pt x="3167" y="7402"/>
                  </a:lnTo>
                  <a:lnTo>
                    <a:pt x="3086" y="6777"/>
                  </a:lnTo>
                  <a:lnTo>
                    <a:pt x="3066" y="6132"/>
                  </a:lnTo>
                  <a:lnTo>
                    <a:pt x="3046" y="5769"/>
                  </a:lnTo>
                  <a:lnTo>
                    <a:pt x="3066" y="5406"/>
                  </a:lnTo>
                  <a:lnTo>
                    <a:pt x="3086" y="5043"/>
                  </a:lnTo>
                  <a:lnTo>
                    <a:pt x="3106" y="4679"/>
                  </a:lnTo>
                  <a:lnTo>
                    <a:pt x="3147" y="4437"/>
                  </a:lnTo>
                  <a:lnTo>
                    <a:pt x="3187" y="4175"/>
                  </a:lnTo>
                  <a:lnTo>
                    <a:pt x="3348" y="3691"/>
                  </a:lnTo>
                  <a:lnTo>
                    <a:pt x="3530" y="3187"/>
                  </a:lnTo>
                  <a:lnTo>
                    <a:pt x="3711" y="2703"/>
                  </a:lnTo>
                  <a:lnTo>
                    <a:pt x="3873" y="2199"/>
                  </a:lnTo>
                  <a:lnTo>
                    <a:pt x="3933" y="1957"/>
                  </a:lnTo>
                  <a:lnTo>
                    <a:pt x="3974" y="1695"/>
                  </a:lnTo>
                  <a:lnTo>
                    <a:pt x="4014" y="1452"/>
                  </a:lnTo>
                  <a:lnTo>
                    <a:pt x="4014" y="1190"/>
                  </a:lnTo>
                  <a:lnTo>
                    <a:pt x="3994" y="948"/>
                  </a:lnTo>
                  <a:lnTo>
                    <a:pt x="3953" y="686"/>
                  </a:lnTo>
                  <a:lnTo>
                    <a:pt x="3893" y="505"/>
                  </a:lnTo>
                  <a:lnTo>
                    <a:pt x="3812" y="363"/>
                  </a:lnTo>
                  <a:lnTo>
                    <a:pt x="3711" y="242"/>
                  </a:lnTo>
                  <a:lnTo>
                    <a:pt x="3590" y="142"/>
                  </a:lnTo>
                  <a:lnTo>
                    <a:pt x="3449" y="81"/>
                  </a:lnTo>
                  <a:lnTo>
                    <a:pt x="3308" y="21"/>
                  </a:lnTo>
                  <a:lnTo>
                    <a:pt x="31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16" name="Google Shape;2416;p36"/>
          <p:cNvGrpSpPr/>
          <p:nvPr/>
        </p:nvGrpSpPr>
        <p:grpSpPr>
          <a:xfrm rot="10800000">
            <a:off x="-281232" y="3449289"/>
            <a:ext cx="2862466" cy="1695774"/>
            <a:chOff x="238125" y="3383650"/>
            <a:chExt cx="1287775" cy="762900"/>
          </a:xfrm>
        </p:grpSpPr>
        <p:sp>
          <p:nvSpPr>
            <p:cNvPr id="2417" name="Google Shape;2417;p36"/>
            <p:cNvSpPr/>
            <p:nvPr/>
          </p:nvSpPr>
          <p:spPr>
            <a:xfrm>
              <a:off x="598125" y="3383650"/>
              <a:ext cx="927775" cy="557175"/>
            </a:xfrm>
            <a:custGeom>
              <a:avLst/>
              <a:gdLst/>
              <a:ahLst/>
              <a:cxnLst/>
              <a:rect l="l" t="t" r="r" b="b"/>
              <a:pathLst>
                <a:path w="37111" h="22287" extrusionOk="0">
                  <a:moveTo>
                    <a:pt x="37050" y="0"/>
                  </a:moveTo>
                  <a:lnTo>
                    <a:pt x="0" y="101"/>
                  </a:lnTo>
                  <a:lnTo>
                    <a:pt x="1090" y="161"/>
                  </a:lnTo>
                  <a:lnTo>
                    <a:pt x="2118" y="242"/>
                  </a:lnTo>
                  <a:lnTo>
                    <a:pt x="3127" y="343"/>
                  </a:lnTo>
                  <a:lnTo>
                    <a:pt x="4095" y="464"/>
                  </a:lnTo>
                  <a:lnTo>
                    <a:pt x="5002" y="585"/>
                  </a:lnTo>
                  <a:lnTo>
                    <a:pt x="5890" y="726"/>
                  </a:lnTo>
                  <a:lnTo>
                    <a:pt x="6737" y="867"/>
                  </a:lnTo>
                  <a:lnTo>
                    <a:pt x="7523" y="1029"/>
                  </a:lnTo>
                  <a:lnTo>
                    <a:pt x="8310" y="1210"/>
                  </a:lnTo>
                  <a:lnTo>
                    <a:pt x="9036" y="1412"/>
                  </a:lnTo>
                  <a:lnTo>
                    <a:pt x="9742" y="1613"/>
                  </a:lnTo>
                  <a:lnTo>
                    <a:pt x="10407" y="1835"/>
                  </a:lnTo>
                  <a:lnTo>
                    <a:pt x="11033" y="2077"/>
                  </a:lnTo>
                  <a:lnTo>
                    <a:pt x="11658" y="2340"/>
                  </a:lnTo>
                  <a:lnTo>
                    <a:pt x="12223" y="2602"/>
                  </a:lnTo>
                  <a:lnTo>
                    <a:pt x="12767" y="2884"/>
                  </a:lnTo>
                  <a:lnTo>
                    <a:pt x="13292" y="3187"/>
                  </a:lnTo>
                  <a:lnTo>
                    <a:pt x="13796" y="3509"/>
                  </a:lnTo>
                  <a:lnTo>
                    <a:pt x="14260" y="3852"/>
                  </a:lnTo>
                  <a:lnTo>
                    <a:pt x="14724" y="4195"/>
                  </a:lnTo>
                  <a:lnTo>
                    <a:pt x="15147" y="4558"/>
                  </a:lnTo>
                  <a:lnTo>
                    <a:pt x="15551" y="4941"/>
                  </a:lnTo>
                  <a:lnTo>
                    <a:pt x="15934" y="5345"/>
                  </a:lnTo>
                  <a:lnTo>
                    <a:pt x="16297" y="5768"/>
                  </a:lnTo>
                  <a:lnTo>
                    <a:pt x="16660" y="6192"/>
                  </a:lnTo>
                  <a:lnTo>
                    <a:pt x="16982" y="6656"/>
                  </a:lnTo>
                  <a:lnTo>
                    <a:pt x="17305" y="7120"/>
                  </a:lnTo>
                  <a:lnTo>
                    <a:pt x="17608" y="7624"/>
                  </a:lnTo>
                  <a:lnTo>
                    <a:pt x="17910" y="8128"/>
                  </a:lnTo>
                  <a:lnTo>
                    <a:pt x="18172" y="8652"/>
                  </a:lnTo>
                  <a:lnTo>
                    <a:pt x="18455" y="9197"/>
                  </a:lnTo>
                  <a:lnTo>
                    <a:pt x="18717" y="9762"/>
                  </a:lnTo>
                  <a:lnTo>
                    <a:pt x="19241" y="11032"/>
                  </a:lnTo>
                  <a:lnTo>
                    <a:pt x="19786" y="12343"/>
                  </a:lnTo>
                  <a:lnTo>
                    <a:pt x="20351" y="13695"/>
                  </a:lnTo>
                  <a:lnTo>
                    <a:pt x="20653" y="14360"/>
                  </a:lnTo>
                  <a:lnTo>
                    <a:pt x="20956" y="15026"/>
                  </a:lnTo>
                  <a:lnTo>
                    <a:pt x="21258" y="15671"/>
                  </a:lnTo>
                  <a:lnTo>
                    <a:pt x="21601" y="16316"/>
                  </a:lnTo>
                  <a:lnTo>
                    <a:pt x="21944" y="16962"/>
                  </a:lnTo>
                  <a:lnTo>
                    <a:pt x="22327" y="17567"/>
                  </a:lnTo>
                  <a:lnTo>
                    <a:pt x="22710" y="18152"/>
                  </a:lnTo>
                  <a:lnTo>
                    <a:pt x="23134" y="18717"/>
                  </a:lnTo>
                  <a:lnTo>
                    <a:pt x="23578" y="19261"/>
                  </a:lnTo>
                  <a:lnTo>
                    <a:pt x="24042" y="19765"/>
                  </a:lnTo>
                  <a:lnTo>
                    <a:pt x="24284" y="20007"/>
                  </a:lnTo>
                  <a:lnTo>
                    <a:pt x="24546" y="20229"/>
                  </a:lnTo>
                  <a:lnTo>
                    <a:pt x="24808" y="20451"/>
                  </a:lnTo>
                  <a:lnTo>
                    <a:pt x="25070" y="20653"/>
                  </a:lnTo>
                  <a:lnTo>
                    <a:pt x="25352" y="20854"/>
                  </a:lnTo>
                  <a:lnTo>
                    <a:pt x="25635" y="21036"/>
                  </a:lnTo>
                  <a:lnTo>
                    <a:pt x="25937" y="21217"/>
                  </a:lnTo>
                  <a:lnTo>
                    <a:pt x="26240" y="21379"/>
                  </a:lnTo>
                  <a:lnTo>
                    <a:pt x="26563" y="21540"/>
                  </a:lnTo>
                  <a:lnTo>
                    <a:pt x="26885" y="21681"/>
                  </a:lnTo>
                  <a:lnTo>
                    <a:pt x="27228" y="21802"/>
                  </a:lnTo>
                  <a:lnTo>
                    <a:pt x="27571" y="21923"/>
                  </a:lnTo>
                  <a:lnTo>
                    <a:pt x="27934" y="22024"/>
                  </a:lnTo>
                  <a:lnTo>
                    <a:pt x="28297" y="22105"/>
                  </a:lnTo>
                  <a:lnTo>
                    <a:pt x="28680" y="22165"/>
                  </a:lnTo>
                  <a:lnTo>
                    <a:pt x="29064" y="22226"/>
                  </a:lnTo>
                  <a:lnTo>
                    <a:pt x="29467" y="22266"/>
                  </a:lnTo>
                  <a:lnTo>
                    <a:pt x="29890" y="22286"/>
                  </a:lnTo>
                  <a:lnTo>
                    <a:pt x="30758" y="22286"/>
                  </a:lnTo>
                  <a:lnTo>
                    <a:pt x="31201" y="22266"/>
                  </a:lnTo>
                  <a:lnTo>
                    <a:pt x="31665" y="22206"/>
                  </a:lnTo>
                  <a:lnTo>
                    <a:pt x="32149" y="22145"/>
                  </a:lnTo>
                  <a:lnTo>
                    <a:pt x="32654" y="22065"/>
                  </a:lnTo>
                  <a:lnTo>
                    <a:pt x="33158" y="21964"/>
                  </a:lnTo>
                  <a:lnTo>
                    <a:pt x="33682" y="21843"/>
                  </a:lnTo>
                  <a:lnTo>
                    <a:pt x="34207" y="21701"/>
                  </a:lnTo>
                  <a:lnTo>
                    <a:pt x="34751" y="21540"/>
                  </a:lnTo>
                  <a:lnTo>
                    <a:pt x="35316" y="21359"/>
                  </a:lnTo>
                  <a:lnTo>
                    <a:pt x="35901" y="21157"/>
                  </a:lnTo>
                  <a:lnTo>
                    <a:pt x="36506" y="20935"/>
                  </a:lnTo>
                  <a:lnTo>
                    <a:pt x="37111" y="20673"/>
                  </a:lnTo>
                  <a:lnTo>
                    <a:pt x="370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6"/>
            <p:cNvSpPr/>
            <p:nvPr/>
          </p:nvSpPr>
          <p:spPr>
            <a:xfrm>
              <a:off x="238125" y="3425500"/>
              <a:ext cx="780025" cy="218350"/>
            </a:xfrm>
            <a:custGeom>
              <a:avLst/>
              <a:gdLst/>
              <a:ahLst/>
              <a:cxnLst/>
              <a:rect l="l" t="t" r="r" b="b"/>
              <a:pathLst>
                <a:path w="31201" h="8734" extrusionOk="0">
                  <a:moveTo>
                    <a:pt x="13453" y="0"/>
                  </a:moveTo>
                  <a:lnTo>
                    <a:pt x="12787" y="20"/>
                  </a:lnTo>
                  <a:lnTo>
                    <a:pt x="12121" y="40"/>
                  </a:lnTo>
                  <a:lnTo>
                    <a:pt x="11456" y="81"/>
                  </a:lnTo>
                  <a:lnTo>
                    <a:pt x="10790" y="141"/>
                  </a:lnTo>
                  <a:lnTo>
                    <a:pt x="10125" y="202"/>
                  </a:lnTo>
                  <a:lnTo>
                    <a:pt x="9459" y="303"/>
                  </a:lnTo>
                  <a:lnTo>
                    <a:pt x="8794" y="383"/>
                  </a:lnTo>
                  <a:lnTo>
                    <a:pt x="8128" y="504"/>
                  </a:lnTo>
                  <a:lnTo>
                    <a:pt x="7462" y="625"/>
                  </a:lnTo>
                  <a:lnTo>
                    <a:pt x="6111" y="908"/>
                  </a:lnTo>
                  <a:lnTo>
                    <a:pt x="4760" y="1230"/>
                  </a:lnTo>
                  <a:lnTo>
                    <a:pt x="3388" y="1613"/>
                  </a:lnTo>
                  <a:lnTo>
                    <a:pt x="2924" y="1755"/>
                  </a:lnTo>
                  <a:lnTo>
                    <a:pt x="2481" y="1936"/>
                  </a:lnTo>
                  <a:lnTo>
                    <a:pt x="2077" y="2138"/>
                  </a:lnTo>
                  <a:lnTo>
                    <a:pt x="1714" y="2340"/>
                  </a:lnTo>
                  <a:lnTo>
                    <a:pt x="1392" y="2561"/>
                  </a:lnTo>
                  <a:lnTo>
                    <a:pt x="1109" y="2803"/>
                  </a:lnTo>
                  <a:lnTo>
                    <a:pt x="847" y="3045"/>
                  </a:lnTo>
                  <a:lnTo>
                    <a:pt x="625" y="3308"/>
                  </a:lnTo>
                  <a:lnTo>
                    <a:pt x="444" y="3570"/>
                  </a:lnTo>
                  <a:lnTo>
                    <a:pt x="282" y="3832"/>
                  </a:lnTo>
                  <a:lnTo>
                    <a:pt x="161" y="4114"/>
                  </a:lnTo>
                  <a:lnTo>
                    <a:pt x="81" y="4377"/>
                  </a:lnTo>
                  <a:lnTo>
                    <a:pt x="20" y="4659"/>
                  </a:lnTo>
                  <a:lnTo>
                    <a:pt x="0" y="4921"/>
                  </a:lnTo>
                  <a:lnTo>
                    <a:pt x="20" y="5183"/>
                  </a:lnTo>
                  <a:lnTo>
                    <a:pt x="40" y="5425"/>
                  </a:lnTo>
                  <a:lnTo>
                    <a:pt x="121" y="5667"/>
                  </a:lnTo>
                  <a:lnTo>
                    <a:pt x="222" y="5909"/>
                  </a:lnTo>
                  <a:lnTo>
                    <a:pt x="343" y="6111"/>
                  </a:lnTo>
                  <a:lnTo>
                    <a:pt x="484" y="6313"/>
                  </a:lnTo>
                  <a:lnTo>
                    <a:pt x="666" y="6494"/>
                  </a:lnTo>
                  <a:lnTo>
                    <a:pt x="887" y="6656"/>
                  </a:lnTo>
                  <a:lnTo>
                    <a:pt x="1109" y="6797"/>
                  </a:lnTo>
                  <a:lnTo>
                    <a:pt x="1371" y="6918"/>
                  </a:lnTo>
                  <a:lnTo>
                    <a:pt x="1654" y="6999"/>
                  </a:lnTo>
                  <a:lnTo>
                    <a:pt x="1977" y="7059"/>
                  </a:lnTo>
                  <a:lnTo>
                    <a:pt x="2299" y="7099"/>
                  </a:lnTo>
                  <a:lnTo>
                    <a:pt x="2662" y="7079"/>
                  </a:lnTo>
                  <a:lnTo>
                    <a:pt x="3045" y="7059"/>
                  </a:lnTo>
                  <a:lnTo>
                    <a:pt x="3449" y="6978"/>
                  </a:lnTo>
                  <a:lnTo>
                    <a:pt x="3872" y="6857"/>
                  </a:lnTo>
                  <a:lnTo>
                    <a:pt x="4316" y="6716"/>
                  </a:lnTo>
                  <a:lnTo>
                    <a:pt x="5224" y="6373"/>
                  </a:lnTo>
                  <a:lnTo>
                    <a:pt x="6131" y="6051"/>
                  </a:lnTo>
                  <a:lnTo>
                    <a:pt x="7019" y="5748"/>
                  </a:lnTo>
                  <a:lnTo>
                    <a:pt x="7886" y="5466"/>
                  </a:lnTo>
                  <a:lnTo>
                    <a:pt x="8773" y="5224"/>
                  </a:lnTo>
                  <a:lnTo>
                    <a:pt x="9641" y="5002"/>
                  </a:lnTo>
                  <a:lnTo>
                    <a:pt x="10508" y="4800"/>
                  </a:lnTo>
                  <a:lnTo>
                    <a:pt x="11395" y="4619"/>
                  </a:lnTo>
                  <a:lnTo>
                    <a:pt x="12283" y="4477"/>
                  </a:lnTo>
                  <a:lnTo>
                    <a:pt x="13170" y="4356"/>
                  </a:lnTo>
                  <a:lnTo>
                    <a:pt x="14078" y="4256"/>
                  </a:lnTo>
                  <a:lnTo>
                    <a:pt x="15006" y="4195"/>
                  </a:lnTo>
                  <a:lnTo>
                    <a:pt x="15933" y="4175"/>
                  </a:lnTo>
                  <a:lnTo>
                    <a:pt x="16901" y="4175"/>
                  </a:lnTo>
                  <a:lnTo>
                    <a:pt x="17890" y="4215"/>
                  </a:lnTo>
                  <a:lnTo>
                    <a:pt x="18898" y="4296"/>
                  </a:lnTo>
                  <a:lnTo>
                    <a:pt x="19422" y="4356"/>
                  </a:lnTo>
                  <a:lnTo>
                    <a:pt x="19906" y="4437"/>
                  </a:lnTo>
                  <a:lnTo>
                    <a:pt x="20391" y="4538"/>
                  </a:lnTo>
                  <a:lnTo>
                    <a:pt x="20875" y="4659"/>
                  </a:lnTo>
                  <a:lnTo>
                    <a:pt x="21338" y="4800"/>
                  </a:lnTo>
                  <a:lnTo>
                    <a:pt x="21802" y="4961"/>
                  </a:lnTo>
                  <a:lnTo>
                    <a:pt x="22246" y="5123"/>
                  </a:lnTo>
                  <a:lnTo>
                    <a:pt x="22670" y="5304"/>
                  </a:lnTo>
                  <a:lnTo>
                    <a:pt x="23093" y="5506"/>
                  </a:lnTo>
                  <a:lnTo>
                    <a:pt x="23517" y="5708"/>
                  </a:lnTo>
                  <a:lnTo>
                    <a:pt x="24323" y="6131"/>
                  </a:lnTo>
                  <a:lnTo>
                    <a:pt x="25090" y="6555"/>
                  </a:lnTo>
                  <a:lnTo>
                    <a:pt x="25816" y="6999"/>
                  </a:lnTo>
                  <a:lnTo>
                    <a:pt x="26502" y="7422"/>
                  </a:lnTo>
                  <a:lnTo>
                    <a:pt x="27147" y="7805"/>
                  </a:lnTo>
                  <a:lnTo>
                    <a:pt x="27772" y="8128"/>
                  </a:lnTo>
                  <a:lnTo>
                    <a:pt x="28075" y="8289"/>
                  </a:lnTo>
                  <a:lnTo>
                    <a:pt x="28357" y="8410"/>
                  </a:lnTo>
                  <a:lnTo>
                    <a:pt x="28640" y="8511"/>
                  </a:lnTo>
                  <a:lnTo>
                    <a:pt x="28902" y="8612"/>
                  </a:lnTo>
                  <a:lnTo>
                    <a:pt x="29164" y="8673"/>
                  </a:lnTo>
                  <a:lnTo>
                    <a:pt x="29426" y="8713"/>
                  </a:lnTo>
                  <a:lnTo>
                    <a:pt x="29668" y="8733"/>
                  </a:lnTo>
                  <a:lnTo>
                    <a:pt x="29910" y="8713"/>
                  </a:lnTo>
                  <a:lnTo>
                    <a:pt x="30152" y="8673"/>
                  </a:lnTo>
                  <a:lnTo>
                    <a:pt x="30374" y="8592"/>
                  </a:lnTo>
                  <a:lnTo>
                    <a:pt x="30576" y="8511"/>
                  </a:lnTo>
                  <a:lnTo>
                    <a:pt x="30757" y="8390"/>
                  </a:lnTo>
                  <a:lnTo>
                    <a:pt x="30898" y="8269"/>
                  </a:lnTo>
                  <a:lnTo>
                    <a:pt x="31019" y="8128"/>
                  </a:lnTo>
                  <a:lnTo>
                    <a:pt x="31100" y="7987"/>
                  </a:lnTo>
                  <a:lnTo>
                    <a:pt x="31161" y="7825"/>
                  </a:lnTo>
                  <a:lnTo>
                    <a:pt x="31201" y="7664"/>
                  </a:lnTo>
                  <a:lnTo>
                    <a:pt x="31201" y="7483"/>
                  </a:lnTo>
                  <a:lnTo>
                    <a:pt x="31201" y="7301"/>
                  </a:lnTo>
                  <a:lnTo>
                    <a:pt x="31140" y="7120"/>
                  </a:lnTo>
                  <a:lnTo>
                    <a:pt x="31080" y="6918"/>
                  </a:lnTo>
                  <a:lnTo>
                    <a:pt x="30999" y="6716"/>
                  </a:lnTo>
                  <a:lnTo>
                    <a:pt x="30878" y="6514"/>
                  </a:lnTo>
                  <a:lnTo>
                    <a:pt x="30737" y="6293"/>
                  </a:lnTo>
                  <a:lnTo>
                    <a:pt x="30576" y="6071"/>
                  </a:lnTo>
                  <a:lnTo>
                    <a:pt x="30394" y="5849"/>
                  </a:lnTo>
                  <a:lnTo>
                    <a:pt x="30213" y="5627"/>
                  </a:lnTo>
                  <a:lnTo>
                    <a:pt x="29991" y="5405"/>
                  </a:lnTo>
                  <a:lnTo>
                    <a:pt x="29487" y="4961"/>
                  </a:lnTo>
                  <a:lnTo>
                    <a:pt x="28922" y="4498"/>
                  </a:lnTo>
                  <a:lnTo>
                    <a:pt x="28297" y="4054"/>
                  </a:lnTo>
                  <a:lnTo>
                    <a:pt x="27611" y="3610"/>
                  </a:lnTo>
                  <a:lnTo>
                    <a:pt x="26865" y="3207"/>
                  </a:lnTo>
                  <a:lnTo>
                    <a:pt x="26078" y="2803"/>
                  </a:lnTo>
                  <a:lnTo>
                    <a:pt x="25251" y="2420"/>
                  </a:lnTo>
                  <a:lnTo>
                    <a:pt x="24505" y="2138"/>
                  </a:lnTo>
                  <a:lnTo>
                    <a:pt x="23779" y="1856"/>
                  </a:lnTo>
                  <a:lnTo>
                    <a:pt x="23053" y="1593"/>
                  </a:lnTo>
                  <a:lnTo>
                    <a:pt x="22347" y="1371"/>
                  </a:lnTo>
                  <a:lnTo>
                    <a:pt x="21641" y="1150"/>
                  </a:lnTo>
                  <a:lnTo>
                    <a:pt x="20935" y="948"/>
                  </a:lnTo>
                  <a:lnTo>
                    <a:pt x="20229" y="787"/>
                  </a:lnTo>
                  <a:lnTo>
                    <a:pt x="19543" y="625"/>
                  </a:lnTo>
                  <a:lnTo>
                    <a:pt x="18858" y="484"/>
                  </a:lnTo>
                  <a:lnTo>
                    <a:pt x="18172" y="363"/>
                  </a:lnTo>
                  <a:lnTo>
                    <a:pt x="17486" y="262"/>
                  </a:lnTo>
                  <a:lnTo>
                    <a:pt x="16801" y="182"/>
                  </a:lnTo>
                  <a:lnTo>
                    <a:pt x="16135" y="101"/>
                  </a:lnTo>
                  <a:lnTo>
                    <a:pt x="15469" y="61"/>
                  </a:lnTo>
                  <a:lnTo>
                    <a:pt x="14784" y="20"/>
                  </a:lnTo>
                  <a:lnTo>
                    <a:pt x="141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6"/>
            <p:cNvSpPr/>
            <p:nvPr/>
          </p:nvSpPr>
          <p:spPr>
            <a:xfrm>
              <a:off x="1086700" y="3869200"/>
              <a:ext cx="392825" cy="277350"/>
            </a:xfrm>
            <a:custGeom>
              <a:avLst/>
              <a:gdLst/>
              <a:ahLst/>
              <a:cxnLst/>
              <a:rect l="l" t="t" r="r" b="b"/>
              <a:pathLst>
                <a:path w="15713" h="11094" extrusionOk="0">
                  <a:moveTo>
                    <a:pt x="929" y="0"/>
                  </a:moveTo>
                  <a:lnTo>
                    <a:pt x="727" y="21"/>
                  </a:lnTo>
                  <a:lnTo>
                    <a:pt x="545" y="61"/>
                  </a:lnTo>
                  <a:lnTo>
                    <a:pt x="384" y="142"/>
                  </a:lnTo>
                  <a:lnTo>
                    <a:pt x="263" y="242"/>
                  </a:lnTo>
                  <a:lnTo>
                    <a:pt x="162" y="384"/>
                  </a:lnTo>
                  <a:lnTo>
                    <a:pt x="82" y="525"/>
                  </a:lnTo>
                  <a:lnTo>
                    <a:pt x="41" y="706"/>
                  </a:lnTo>
                  <a:lnTo>
                    <a:pt x="1" y="908"/>
                  </a:lnTo>
                  <a:lnTo>
                    <a:pt x="1" y="1130"/>
                  </a:lnTo>
                  <a:lnTo>
                    <a:pt x="21" y="1352"/>
                  </a:lnTo>
                  <a:lnTo>
                    <a:pt x="61" y="1614"/>
                  </a:lnTo>
                  <a:lnTo>
                    <a:pt x="122" y="1876"/>
                  </a:lnTo>
                  <a:lnTo>
                    <a:pt x="203" y="2158"/>
                  </a:lnTo>
                  <a:lnTo>
                    <a:pt x="303" y="2461"/>
                  </a:lnTo>
                  <a:lnTo>
                    <a:pt x="445" y="2764"/>
                  </a:lnTo>
                  <a:lnTo>
                    <a:pt x="586" y="3086"/>
                  </a:lnTo>
                  <a:lnTo>
                    <a:pt x="747" y="3429"/>
                  </a:lnTo>
                  <a:lnTo>
                    <a:pt x="929" y="3752"/>
                  </a:lnTo>
                  <a:lnTo>
                    <a:pt x="1130" y="4115"/>
                  </a:lnTo>
                  <a:lnTo>
                    <a:pt x="1352" y="4458"/>
                  </a:lnTo>
                  <a:lnTo>
                    <a:pt x="1574" y="4821"/>
                  </a:lnTo>
                  <a:lnTo>
                    <a:pt x="2098" y="5527"/>
                  </a:lnTo>
                  <a:lnTo>
                    <a:pt x="2381" y="5890"/>
                  </a:lnTo>
                  <a:lnTo>
                    <a:pt x="2683" y="6253"/>
                  </a:lnTo>
                  <a:lnTo>
                    <a:pt x="3006" y="6616"/>
                  </a:lnTo>
                  <a:lnTo>
                    <a:pt x="3329" y="6979"/>
                  </a:lnTo>
                  <a:lnTo>
                    <a:pt x="3672" y="7322"/>
                  </a:lnTo>
                  <a:lnTo>
                    <a:pt x="4014" y="7665"/>
                  </a:lnTo>
                  <a:lnTo>
                    <a:pt x="4398" y="8007"/>
                  </a:lnTo>
                  <a:lnTo>
                    <a:pt x="4761" y="8350"/>
                  </a:lnTo>
                  <a:lnTo>
                    <a:pt x="5144" y="8653"/>
                  </a:lnTo>
                  <a:lnTo>
                    <a:pt x="5527" y="8955"/>
                  </a:lnTo>
                  <a:lnTo>
                    <a:pt x="5890" y="9217"/>
                  </a:lnTo>
                  <a:lnTo>
                    <a:pt x="6233" y="9460"/>
                  </a:lnTo>
                  <a:lnTo>
                    <a:pt x="6596" y="9681"/>
                  </a:lnTo>
                  <a:lnTo>
                    <a:pt x="6919" y="9883"/>
                  </a:lnTo>
                  <a:lnTo>
                    <a:pt x="7262" y="10065"/>
                  </a:lnTo>
                  <a:lnTo>
                    <a:pt x="7584" y="10246"/>
                  </a:lnTo>
                  <a:lnTo>
                    <a:pt x="7907" y="10387"/>
                  </a:lnTo>
                  <a:lnTo>
                    <a:pt x="8210" y="10528"/>
                  </a:lnTo>
                  <a:lnTo>
                    <a:pt x="8512" y="10629"/>
                  </a:lnTo>
                  <a:lnTo>
                    <a:pt x="8815" y="10730"/>
                  </a:lnTo>
                  <a:lnTo>
                    <a:pt x="9400" y="10891"/>
                  </a:lnTo>
                  <a:lnTo>
                    <a:pt x="9964" y="10992"/>
                  </a:lnTo>
                  <a:lnTo>
                    <a:pt x="10509" y="11053"/>
                  </a:lnTo>
                  <a:lnTo>
                    <a:pt x="11033" y="11093"/>
                  </a:lnTo>
                  <a:lnTo>
                    <a:pt x="11558" y="11073"/>
                  </a:lnTo>
                  <a:lnTo>
                    <a:pt x="12062" y="11053"/>
                  </a:lnTo>
                  <a:lnTo>
                    <a:pt x="12586" y="10992"/>
                  </a:lnTo>
                  <a:lnTo>
                    <a:pt x="13090" y="10932"/>
                  </a:lnTo>
                  <a:lnTo>
                    <a:pt x="14099" y="10811"/>
                  </a:lnTo>
                  <a:lnTo>
                    <a:pt x="14341" y="10770"/>
                  </a:lnTo>
                  <a:lnTo>
                    <a:pt x="14563" y="10730"/>
                  </a:lnTo>
                  <a:lnTo>
                    <a:pt x="14764" y="10649"/>
                  </a:lnTo>
                  <a:lnTo>
                    <a:pt x="14946" y="10589"/>
                  </a:lnTo>
                  <a:lnTo>
                    <a:pt x="15107" y="10508"/>
                  </a:lnTo>
                  <a:lnTo>
                    <a:pt x="15248" y="10407"/>
                  </a:lnTo>
                  <a:lnTo>
                    <a:pt x="15369" y="10307"/>
                  </a:lnTo>
                  <a:lnTo>
                    <a:pt x="15470" y="10206"/>
                  </a:lnTo>
                  <a:lnTo>
                    <a:pt x="15551" y="10085"/>
                  </a:lnTo>
                  <a:lnTo>
                    <a:pt x="15611" y="9964"/>
                  </a:lnTo>
                  <a:lnTo>
                    <a:pt x="15672" y="9843"/>
                  </a:lnTo>
                  <a:lnTo>
                    <a:pt x="15692" y="9722"/>
                  </a:lnTo>
                  <a:lnTo>
                    <a:pt x="15712" y="9601"/>
                  </a:lnTo>
                  <a:lnTo>
                    <a:pt x="15692" y="9480"/>
                  </a:lnTo>
                  <a:lnTo>
                    <a:pt x="15672" y="9339"/>
                  </a:lnTo>
                  <a:lnTo>
                    <a:pt x="15632" y="9217"/>
                  </a:lnTo>
                  <a:lnTo>
                    <a:pt x="15571" y="9096"/>
                  </a:lnTo>
                  <a:lnTo>
                    <a:pt x="15490" y="8975"/>
                  </a:lnTo>
                  <a:lnTo>
                    <a:pt x="15390" y="8854"/>
                  </a:lnTo>
                  <a:lnTo>
                    <a:pt x="15289" y="8754"/>
                  </a:lnTo>
                  <a:lnTo>
                    <a:pt x="15168" y="8633"/>
                  </a:lnTo>
                  <a:lnTo>
                    <a:pt x="15027" y="8552"/>
                  </a:lnTo>
                  <a:lnTo>
                    <a:pt x="14865" y="8451"/>
                  </a:lnTo>
                  <a:lnTo>
                    <a:pt x="14684" y="8370"/>
                  </a:lnTo>
                  <a:lnTo>
                    <a:pt x="14502" y="8310"/>
                  </a:lnTo>
                  <a:lnTo>
                    <a:pt x="14301" y="8249"/>
                  </a:lnTo>
                  <a:lnTo>
                    <a:pt x="14079" y="8209"/>
                  </a:lnTo>
                  <a:lnTo>
                    <a:pt x="13857" y="8169"/>
                  </a:lnTo>
                  <a:lnTo>
                    <a:pt x="13615" y="8149"/>
                  </a:lnTo>
                  <a:lnTo>
                    <a:pt x="13353" y="8149"/>
                  </a:lnTo>
                  <a:lnTo>
                    <a:pt x="13070" y="8169"/>
                  </a:lnTo>
                  <a:lnTo>
                    <a:pt x="12788" y="8189"/>
                  </a:lnTo>
                  <a:lnTo>
                    <a:pt x="12163" y="8270"/>
                  </a:lnTo>
                  <a:lnTo>
                    <a:pt x="11477" y="8310"/>
                  </a:lnTo>
                  <a:lnTo>
                    <a:pt x="10731" y="8330"/>
                  </a:lnTo>
                  <a:lnTo>
                    <a:pt x="10347" y="8310"/>
                  </a:lnTo>
                  <a:lnTo>
                    <a:pt x="9964" y="8290"/>
                  </a:lnTo>
                  <a:lnTo>
                    <a:pt x="9561" y="8249"/>
                  </a:lnTo>
                  <a:lnTo>
                    <a:pt x="9157" y="8189"/>
                  </a:lnTo>
                  <a:lnTo>
                    <a:pt x="8734" y="8128"/>
                  </a:lnTo>
                  <a:lnTo>
                    <a:pt x="8310" y="8028"/>
                  </a:lnTo>
                  <a:lnTo>
                    <a:pt x="7887" y="7907"/>
                  </a:lnTo>
                  <a:lnTo>
                    <a:pt x="7463" y="7786"/>
                  </a:lnTo>
                  <a:lnTo>
                    <a:pt x="7040" y="7624"/>
                  </a:lnTo>
                  <a:lnTo>
                    <a:pt x="6636" y="7443"/>
                  </a:lnTo>
                  <a:lnTo>
                    <a:pt x="6213" y="7221"/>
                  </a:lnTo>
                  <a:lnTo>
                    <a:pt x="5789" y="6999"/>
                  </a:lnTo>
                  <a:lnTo>
                    <a:pt x="5386" y="6717"/>
                  </a:lnTo>
                  <a:lnTo>
                    <a:pt x="4983" y="6434"/>
                  </a:lnTo>
                  <a:lnTo>
                    <a:pt x="4579" y="6112"/>
                  </a:lnTo>
                  <a:lnTo>
                    <a:pt x="4196" y="5748"/>
                  </a:lnTo>
                  <a:lnTo>
                    <a:pt x="3833" y="5345"/>
                  </a:lnTo>
                  <a:lnTo>
                    <a:pt x="3470" y="4922"/>
                  </a:lnTo>
                  <a:lnTo>
                    <a:pt x="3107" y="4438"/>
                  </a:lnTo>
                  <a:lnTo>
                    <a:pt x="2784" y="3933"/>
                  </a:lnTo>
                  <a:lnTo>
                    <a:pt x="2461" y="3389"/>
                  </a:lnTo>
                  <a:lnTo>
                    <a:pt x="2159" y="2804"/>
                  </a:lnTo>
                  <a:lnTo>
                    <a:pt x="1877" y="2179"/>
                  </a:lnTo>
                  <a:lnTo>
                    <a:pt x="1614" y="1493"/>
                  </a:lnTo>
                  <a:lnTo>
                    <a:pt x="1372" y="767"/>
                  </a:lnTo>
                  <a:lnTo>
                    <a:pt x="11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0" name="Google Shape;2420;p36"/>
          <p:cNvGrpSpPr/>
          <p:nvPr/>
        </p:nvGrpSpPr>
        <p:grpSpPr>
          <a:xfrm rot="5400000">
            <a:off x="7522822" y="-584584"/>
            <a:ext cx="1175451" cy="2324553"/>
            <a:chOff x="961675" y="1958725"/>
            <a:chExt cx="563225" cy="1113825"/>
          </a:xfrm>
        </p:grpSpPr>
        <p:sp>
          <p:nvSpPr>
            <p:cNvPr id="2421" name="Google Shape;2421;p36"/>
            <p:cNvSpPr/>
            <p:nvPr/>
          </p:nvSpPr>
          <p:spPr>
            <a:xfrm>
              <a:off x="961675" y="1958725"/>
              <a:ext cx="284400" cy="1113825"/>
            </a:xfrm>
            <a:custGeom>
              <a:avLst/>
              <a:gdLst/>
              <a:ahLst/>
              <a:cxnLst/>
              <a:rect l="l" t="t" r="r" b="b"/>
              <a:pathLst>
                <a:path w="11376" h="44553" extrusionOk="0">
                  <a:moveTo>
                    <a:pt x="0" y="0"/>
                  </a:moveTo>
                  <a:lnTo>
                    <a:pt x="0" y="44553"/>
                  </a:lnTo>
                  <a:lnTo>
                    <a:pt x="645" y="44392"/>
                  </a:lnTo>
                  <a:lnTo>
                    <a:pt x="1251" y="44210"/>
                  </a:lnTo>
                  <a:lnTo>
                    <a:pt x="1835" y="43988"/>
                  </a:lnTo>
                  <a:lnTo>
                    <a:pt x="2400" y="43766"/>
                  </a:lnTo>
                  <a:lnTo>
                    <a:pt x="2925" y="43504"/>
                  </a:lnTo>
                  <a:lnTo>
                    <a:pt x="3429" y="43202"/>
                  </a:lnTo>
                  <a:lnTo>
                    <a:pt x="3913" y="42899"/>
                  </a:lnTo>
                  <a:lnTo>
                    <a:pt x="4357" y="42556"/>
                  </a:lnTo>
                  <a:lnTo>
                    <a:pt x="4800" y="42213"/>
                  </a:lnTo>
                  <a:lnTo>
                    <a:pt x="5204" y="41830"/>
                  </a:lnTo>
                  <a:lnTo>
                    <a:pt x="5567" y="41427"/>
                  </a:lnTo>
                  <a:lnTo>
                    <a:pt x="5930" y="41023"/>
                  </a:lnTo>
                  <a:lnTo>
                    <a:pt x="6252" y="40580"/>
                  </a:lnTo>
                  <a:lnTo>
                    <a:pt x="6555" y="40136"/>
                  </a:lnTo>
                  <a:lnTo>
                    <a:pt x="6837" y="39692"/>
                  </a:lnTo>
                  <a:lnTo>
                    <a:pt x="7099" y="39208"/>
                  </a:lnTo>
                  <a:lnTo>
                    <a:pt x="7341" y="38724"/>
                  </a:lnTo>
                  <a:lnTo>
                    <a:pt x="7563" y="38220"/>
                  </a:lnTo>
                  <a:lnTo>
                    <a:pt x="7745" y="37716"/>
                  </a:lnTo>
                  <a:lnTo>
                    <a:pt x="7926" y="37212"/>
                  </a:lnTo>
                  <a:lnTo>
                    <a:pt x="8068" y="36687"/>
                  </a:lnTo>
                  <a:lnTo>
                    <a:pt x="8189" y="36163"/>
                  </a:lnTo>
                  <a:lnTo>
                    <a:pt x="8310" y="35618"/>
                  </a:lnTo>
                  <a:lnTo>
                    <a:pt x="8390" y="35094"/>
                  </a:lnTo>
                  <a:lnTo>
                    <a:pt x="8451" y="34549"/>
                  </a:lnTo>
                  <a:lnTo>
                    <a:pt x="8491" y="34005"/>
                  </a:lnTo>
                  <a:lnTo>
                    <a:pt x="8531" y="33460"/>
                  </a:lnTo>
                  <a:lnTo>
                    <a:pt x="8531" y="32916"/>
                  </a:lnTo>
                  <a:lnTo>
                    <a:pt x="8511" y="32391"/>
                  </a:lnTo>
                  <a:lnTo>
                    <a:pt x="8491" y="31847"/>
                  </a:lnTo>
                  <a:lnTo>
                    <a:pt x="8451" y="31322"/>
                  </a:lnTo>
                  <a:lnTo>
                    <a:pt x="8370" y="30798"/>
                  </a:lnTo>
                  <a:lnTo>
                    <a:pt x="8269" y="30193"/>
                  </a:lnTo>
                  <a:lnTo>
                    <a:pt x="8128" y="29628"/>
                  </a:lnTo>
                  <a:lnTo>
                    <a:pt x="7967" y="29063"/>
                  </a:lnTo>
                  <a:lnTo>
                    <a:pt x="7785" y="28519"/>
                  </a:lnTo>
                  <a:lnTo>
                    <a:pt x="7583" y="27994"/>
                  </a:lnTo>
                  <a:lnTo>
                    <a:pt x="7341" y="27470"/>
                  </a:lnTo>
                  <a:lnTo>
                    <a:pt x="7099" y="26946"/>
                  </a:lnTo>
                  <a:lnTo>
                    <a:pt x="6857" y="26421"/>
                  </a:lnTo>
                  <a:lnTo>
                    <a:pt x="6313" y="25393"/>
                  </a:lnTo>
                  <a:lnTo>
                    <a:pt x="5768" y="24324"/>
                  </a:lnTo>
                  <a:lnTo>
                    <a:pt x="5224" y="23235"/>
                  </a:lnTo>
                  <a:lnTo>
                    <a:pt x="4962" y="22650"/>
                  </a:lnTo>
                  <a:lnTo>
                    <a:pt x="4720" y="22065"/>
                  </a:lnTo>
                  <a:lnTo>
                    <a:pt x="4478" y="21460"/>
                  </a:lnTo>
                  <a:lnTo>
                    <a:pt x="4276" y="20835"/>
                  </a:lnTo>
                  <a:lnTo>
                    <a:pt x="4074" y="20169"/>
                  </a:lnTo>
                  <a:lnTo>
                    <a:pt x="3913" y="19483"/>
                  </a:lnTo>
                  <a:lnTo>
                    <a:pt x="3772" y="18777"/>
                  </a:lnTo>
                  <a:lnTo>
                    <a:pt x="3651" y="18031"/>
                  </a:lnTo>
                  <a:lnTo>
                    <a:pt x="3570" y="17245"/>
                  </a:lnTo>
                  <a:lnTo>
                    <a:pt x="3530" y="16418"/>
                  </a:lnTo>
                  <a:lnTo>
                    <a:pt x="3530" y="15550"/>
                  </a:lnTo>
                  <a:lnTo>
                    <a:pt x="3570" y="14643"/>
                  </a:lnTo>
                  <a:lnTo>
                    <a:pt x="3651" y="13695"/>
                  </a:lnTo>
                  <a:lnTo>
                    <a:pt x="3772" y="12686"/>
                  </a:lnTo>
                  <a:lnTo>
                    <a:pt x="3953" y="11638"/>
                  </a:lnTo>
                  <a:lnTo>
                    <a:pt x="4195" y="10528"/>
                  </a:lnTo>
                  <a:lnTo>
                    <a:pt x="4478" y="9379"/>
                  </a:lnTo>
                  <a:lnTo>
                    <a:pt x="4841" y="8149"/>
                  </a:lnTo>
                  <a:lnTo>
                    <a:pt x="5083" y="7463"/>
                  </a:lnTo>
                  <a:lnTo>
                    <a:pt x="5345" y="6777"/>
                  </a:lnTo>
                  <a:lnTo>
                    <a:pt x="5627" y="6132"/>
                  </a:lnTo>
                  <a:lnTo>
                    <a:pt x="5950" y="5506"/>
                  </a:lnTo>
                  <a:lnTo>
                    <a:pt x="6293" y="4922"/>
                  </a:lnTo>
                  <a:lnTo>
                    <a:pt x="6656" y="4357"/>
                  </a:lnTo>
                  <a:lnTo>
                    <a:pt x="7039" y="3812"/>
                  </a:lnTo>
                  <a:lnTo>
                    <a:pt x="7462" y="3308"/>
                  </a:lnTo>
                  <a:lnTo>
                    <a:pt x="7886" y="2804"/>
                  </a:lnTo>
                  <a:lnTo>
                    <a:pt x="8330" y="2340"/>
                  </a:lnTo>
                  <a:lnTo>
                    <a:pt x="8814" y="1896"/>
                  </a:lnTo>
                  <a:lnTo>
                    <a:pt x="9298" y="1473"/>
                  </a:lnTo>
                  <a:lnTo>
                    <a:pt x="9782" y="1069"/>
                  </a:lnTo>
                  <a:lnTo>
                    <a:pt x="10306" y="706"/>
                  </a:lnTo>
                  <a:lnTo>
                    <a:pt x="10831" y="343"/>
                  </a:lnTo>
                  <a:lnTo>
                    <a:pt x="113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6"/>
            <p:cNvSpPr/>
            <p:nvPr/>
          </p:nvSpPr>
          <p:spPr>
            <a:xfrm>
              <a:off x="1145700" y="1958725"/>
              <a:ext cx="379200" cy="552150"/>
            </a:xfrm>
            <a:custGeom>
              <a:avLst/>
              <a:gdLst/>
              <a:ahLst/>
              <a:cxnLst/>
              <a:rect l="l" t="t" r="r" b="b"/>
              <a:pathLst>
                <a:path w="15168" h="22086" extrusionOk="0">
                  <a:moveTo>
                    <a:pt x="7181" y="0"/>
                  </a:moveTo>
                  <a:lnTo>
                    <a:pt x="6475" y="908"/>
                  </a:lnTo>
                  <a:lnTo>
                    <a:pt x="5749" y="1876"/>
                  </a:lnTo>
                  <a:lnTo>
                    <a:pt x="5043" y="2884"/>
                  </a:lnTo>
                  <a:lnTo>
                    <a:pt x="4337" y="3933"/>
                  </a:lnTo>
                  <a:lnTo>
                    <a:pt x="3671" y="5022"/>
                  </a:lnTo>
                  <a:lnTo>
                    <a:pt x="3349" y="5587"/>
                  </a:lnTo>
                  <a:lnTo>
                    <a:pt x="3046" y="6172"/>
                  </a:lnTo>
                  <a:lnTo>
                    <a:pt x="2723" y="6757"/>
                  </a:lnTo>
                  <a:lnTo>
                    <a:pt x="2441" y="7342"/>
                  </a:lnTo>
                  <a:lnTo>
                    <a:pt x="2159" y="7947"/>
                  </a:lnTo>
                  <a:lnTo>
                    <a:pt x="1897" y="8572"/>
                  </a:lnTo>
                  <a:lnTo>
                    <a:pt x="1634" y="9197"/>
                  </a:lnTo>
                  <a:lnTo>
                    <a:pt x="1392" y="9823"/>
                  </a:lnTo>
                  <a:lnTo>
                    <a:pt x="1170" y="10448"/>
                  </a:lnTo>
                  <a:lnTo>
                    <a:pt x="969" y="11093"/>
                  </a:lnTo>
                  <a:lnTo>
                    <a:pt x="767" y="11759"/>
                  </a:lnTo>
                  <a:lnTo>
                    <a:pt x="606" y="12404"/>
                  </a:lnTo>
                  <a:lnTo>
                    <a:pt x="444" y="13070"/>
                  </a:lnTo>
                  <a:lnTo>
                    <a:pt x="323" y="13755"/>
                  </a:lnTo>
                  <a:lnTo>
                    <a:pt x="202" y="14421"/>
                  </a:lnTo>
                  <a:lnTo>
                    <a:pt x="122" y="15107"/>
                  </a:lnTo>
                  <a:lnTo>
                    <a:pt x="61" y="15813"/>
                  </a:lnTo>
                  <a:lnTo>
                    <a:pt x="21" y="16498"/>
                  </a:lnTo>
                  <a:lnTo>
                    <a:pt x="1" y="17204"/>
                  </a:lnTo>
                  <a:lnTo>
                    <a:pt x="21" y="17910"/>
                  </a:lnTo>
                  <a:lnTo>
                    <a:pt x="61" y="18616"/>
                  </a:lnTo>
                  <a:lnTo>
                    <a:pt x="122" y="19322"/>
                  </a:lnTo>
                  <a:lnTo>
                    <a:pt x="202" y="19745"/>
                  </a:lnTo>
                  <a:lnTo>
                    <a:pt x="303" y="20109"/>
                  </a:lnTo>
                  <a:lnTo>
                    <a:pt x="404" y="20451"/>
                  </a:lnTo>
                  <a:lnTo>
                    <a:pt x="505" y="20774"/>
                  </a:lnTo>
                  <a:lnTo>
                    <a:pt x="606" y="21036"/>
                  </a:lnTo>
                  <a:lnTo>
                    <a:pt x="727" y="21278"/>
                  </a:lnTo>
                  <a:lnTo>
                    <a:pt x="828" y="21480"/>
                  </a:lnTo>
                  <a:lnTo>
                    <a:pt x="949" y="21662"/>
                  </a:lnTo>
                  <a:lnTo>
                    <a:pt x="1070" y="21803"/>
                  </a:lnTo>
                  <a:lnTo>
                    <a:pt x="1211" y="21924"/>
                  </a:lnTo>
                  <a:lnTo>
                    <a:pt x="1332" y="22004"/>
                  </a:lnTo>
                  <a:lnTo>
                    <a:pt x="1453" y="22065"/>
                  </a:lnTo>
                  <a:lnTo>
                    <a:pt x="1574" y="22085"/>
                  </a:lnTo>
                  <a:lnTo>
                    <a:pt x="1715" y="22085"/>
                  </a:lnTo>
                  <a:lnTo>
                    <a:pt x="1836" y="22065"/>
                  </a:lnTo>
                  <a:lnTo>
                    <a:pt x="1957" y="22004"/>
                  </a:lnTo>
                  <a:lnTo>
                    <a:pt x="2078" y="21944"/>
                  </a:lnTo>
                  <a:lnTo>
                    <a:pt x="2199" y="21843"/>
                  </a:lnTo>
                  <a:lnTo>
                    <a:pt x="2320" y="21702"/>
                  </a:lnTo>
                  <a:lnTo>
                    <a:pt x="2421" y="21561"/>
                  </a:lnTo>
                  <a:lnTo>
                    <a:pt x="2542" y="21399"/>
                  </a:lnTo>
                  <a:lnTo>
                    <a:pt x="2623" y="21198"/>
                  </a:lnTo>
                  <a:lnTo>
                    <a:pt x="2723" y="20996"/>
                  </a:lnTo>
                  <a:lnTo>
                    <a:pt x="2804" y="20774"/>
                  </a:lnTo>
                  <a:lnTo>
                    <a:pt x="2885" y="20512"/>
                  </a:lnTo>
                  <a:lnTo>
                    <a:pt x="2965" y="20250"/>
                  </a:lnTo>
                  <a:lnTo>
                    <a:pt x="3026" y="19967"/>
                  </a:lnTo>
                  <a:lnTo>
                    <a:pt x="3066" y="19665"/>
                  </a:lnTo>
                  <a:lnTo>
                    <a:pt x="3107" y="19342"/>
                  </a:lnTo>
                  <a:lnTo>
                    <a:pt x="3147" y="19019"/>
                  </a:lnTo>
                  <a:lnTo>
                    <a:pt x="3167" y="18677"/>
                  </a:lnTo>
                  <a:lnTo>
                    <a:pt x="3167" y="18314"/>
                  </a:lnTo>
                  <a:lnTo>
                    <a:pt x="3167" y="17991"/>
                  </a:lnTo>
                  <a:lnTo>
                    <a:pt x="3207" y="17648"/>
                  </a:lnTo>
                  <a:lnTo>
                    <a:pt x="3248" y="17285"/>
                  </a:lnTo>
                  <a:lnTo>
                    <a:pt x="3308" y="16882"/>
                  </a:lnTo>
                  <a:lnTo>
                    <a:pt x="3409" y="16458"/>
                  </a:lnTo>
                  <a:lnTo>
                    <a:pt x="3510" y="15994"/>
                  </a:lnTo>
                  <a:lnTo>
                    <a:pt x="3651" y="15510"/>
                  </a:lnTo>
                  <a:lnTo>
                    <a:pt x="3792" y="15006"/>
                  </a:lnTo>
                  <a:lnTo>
                    <a:pt x="3974" y="14502"/>
                  </a:lnTo>
                  <a:lnTo>
                    <a:pt x="4176" y="13957"/>
                  </a:lnTo>
                  <a:lnTo>
                    <a:pt x="4397" y="13392"/>
                  </a:lnTo>
                  <a:lnTo>
                    <a:pt x="4639" y="12807"/>
                  </a:lnTo>
                  <a:lnTo>
                    <a:pt x="4902" y="12223"/>
                  </a:lnTo>
                  <a:lnTo>
                    <a:pt x="5204" y="11618"/>
                  </a:lnTo>
                  <a:lnTo>
                    <a:pt x="5507" y="10992"/>
                  </a:lnTo>
                  <a:lnTo>
                    <a:pt x="5850" y="10367"/>
                  </a:lnTo>
                  <a:lnTo>
                    <a:pt x="6233" y="9722"/>
                  </a:lnTo>
                  <a:lnTo>
                    <a:pt x="6616" y="9076"/>
                  </a:lnTo>
                  <a:lnTo>
                    <a:pt x="7040" y="8431"/>
                  </a:lnTo>
                  <a:lnTo>
                    <a:pt x="7503" y="7765"/>
                  </a:lnTo>
                  <a:lnTo>
                    <a:pt x="7967" y="7120"/>
                  </a:lnTo>
                  <a:lnTo>
                    <a:pt x="8471" y="6454"/>
                  </a:lnTo>
                  <a:lnTo>
                    <a:pt x="9016" y="5789"/>
                  </a:lnTo>
                  <a:lnTo>
                    <a:pt x="9581" y="5123"/>
                  </a:lnTo>
                  <a:lnTo>
                    <a:pt x="10166" y="4458"/>
                  </a:lnTo>
                  <a:lnTo>
                    <a:pt x="10791" y="3792"/>
                  </a:lnTo>
                  <a:lnTo>
                    <a:pt x="11436" y="3147"/>
                  </a:lnTo>
                  <a:lnTo>
                    <a:pt x="12122" y="2501"/>
                  </a:lnTo>
                  <a:lnTo>
                    <a:pt x="12848" y="1856"/>
                  </a:lnTo>
                  <a:lnTo>
                    <a:pt x="13574" y="1231"/>
                  </a:lnTo>
                  <a:lnTo>
                    <a:pt x="14361" y="605"/>
                  </a:lnTo>
                  <a:lnTo>
                    <a:pt x="151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FE9BC-A470-405C-BC45-FFCB0246E5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2AFF7B66-4844-4224-AA96-431F7B1EB62C}" type="datetimeFigureOut">
              <a:rPr lang="en-US" altLang="ko-KR"/>
              <a:pPr>
                <a:defRPr/>
              </a:pPr>
              <a:t>6/7/2023</a:t>
            </a:fld>
            <a:endParaRPr lang="en-US" altLang="ko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D9AA0-DCBE-4B5B-B573-67435174B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0F1BE-8855-4325-9ADA-4D62C3A33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9E2A573-9B6B-4E92-B08A-B090212573A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66496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3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185CE-6C07-4033-961D-C69C4BF482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6DDBC00C-BCA6-4B90-B576-F5060F026893}" type="datetimeFigureOut">
              <a:rPr lang="en-US" altLang="ko-KR"/>
              <a:pPr>
                <a:defRPr/>
              </a:pPr>
              <a:t>6/7/2023</a:t>
            </a:fld>
            <a:endParaRPr lang="en-US" altLang="ko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CCABE-D7AF-4CBC-A530-3C8165B20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D7B1F5-F29C-4DC9-A4E8-36B6AB2E4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EA658E8-90A7-4D05-9354-44B8D0F18D7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9520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E76DC-5D2E-4CE2-A4A0-048E418EB7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A4BCB63C-E398-4B40-A7DA-912952D5578E}" type="datetimeFigureOut">
              <a:rPr lang="en-US" altLang="ko-KR"/>
              <a:pPr>
                <a:defRPr/>
              </a:pPr>
              <a:t>6/7/2023</a:t>
            </a:fld>
            <a:endParaRPr lang="en-US" altLang="ko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EB701-86D5-48A1-9A95-B1E10DA38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A721C-AD6F-4D58-93F1-E84552A26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146EB7B-D9F2-447B-B7F9-4D38C7A5425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04568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3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3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4FBAB1-893A-4D86-A204-A5F58C3AD4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64D719A9-6543-4A4E-B8A0-87BA69BC8C9C}" type="datetimeFigureOut">
              <a:rPr lang="en-US" altLang="ko-KR"/>
              <a:pPr>
                <a:defRPr/>
              </a:pPr>
              <a:t>6/7/2023</a:t>
            </a:fld>
            <a:endParaRPr lang="en-US" altLang="ko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709B0-B1B3-47C8-89C0-33230201C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60FE6D-484A-456D-A5AA-4FD2271C1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3285553-41CF-47A3-99C6-753A9DD3509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95188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57D9A7-554D-4154-B72A-9FA6422360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52DA04F9-1E95-43E5-9D93-A01324A6F6D4}" type="datetimeFigureOut">
              <a:rPr lang="en-US" altLang="ko-KR"/>
              <a:pPr>
                <a:defRPr/>
              </a:pPr>
              <a:t>6/7/2023</a:t>
            </a:fld>
            <a:endParaRPr lang="en-US" altLang="ko-K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17ED38-45EC-4892-8CEA-D4D567F5E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DA261-3FC1-483B-97A4-4E59A20A7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D7786E2-6BF3-4756-8462-70E62C07709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0317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99FBC6-77F9-4654-984C-5F9D8D4A41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8A3CE2F3-216C-433E-B4A4-26373D740D4D}" type="datetimeFigureOut">
              <a:rPr lang="en-US" altLang="ko-KR"/>
              <a:pPr>
                <a:defRPr/>
              </a:pPr>
              <a:t>6/7/2023</a:t>
            </a:fld>
            <a:endParaRPr lang="en-US" altLang="ko-K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5739F1-13E0-4DF2-8F91-A8CC33E44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01645D-C045-4588-99C0-94C28D944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9E752AA-33A3-4F97-B447-14D2622F1C3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76877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D6BBD3-DB4E-46A3-904E-259E47F63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DDB11955-4C52-4ACE-9915-48BAA5B95DD1}" type="datetimeFigureOut">
              <a:rPr lang="en-US" altLang="ko-KR"/>
              <a:pPr>
                <a:defRPr/>
              </a:pPr>
              <a:t>6/7/2023</a:t>
            </a:fld>
            <a:endParaRPr lang="en-US" altLang="ko-K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B44734-119E-486F-9761-D8C244308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F192D7-E79F-4F6D-8A21-697B834F8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93FB546-B118-4B56-AD6C-4E3FD557E57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67455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94DC74-BF9D-4BB5-959A-4A2E8258D0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8C81F9FD-7905-44A2-A411-DB5FC83FCE46}" type="datetimeFigureOut">
              <a:rPr lang="en-US" altLang="ko-KR"/>
              <a:pPr>
                <a:defRPr/>
              </a:pPr>
              <a:t>6/7/2023</a:t>
            </a:fld>
            <a:endParaRPr lang="en-US" altLang="ko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E9E05C-AA37-4138-AD64-61F98F2EE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7AFB5-E1B4-4F9C-988A-37AE6B3E3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DA6AA80-8859-43C1-AC0B-54AFE506D80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379766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675E8-0151-46D1-B1EA-6E50D5EA03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A8D7F97F-173B-40E8-BF65-40E341EA58B8}" type="datetimeFigureOut">
              <a:rPr lang="en-US" altLang="ko-KR"/>
              <a:pPr>
                <a:defRPr/>
              </a:pPr>
              <a:t>6/7/2023</a:t>
            </a:fld>
            <a:endParaRPr lang="en-US" altLang="ko-K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5DB74-A17F-461E-A0C3-AB5E1FA69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E3E1FF-6BD9-4248-8D4C-E0346870B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A196937-D1A3-44FB-AA78-970360C06ED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74974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3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5D3B5-2160-412C-AC27-00FF7CCDA0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2BA62CD6-D7FD-447C-A755-8C9E8E80283A}" type="datetimeFigureOut">
              <a:rPr lang="en-US" altLang="ko-KR"/>
              <a:pPr>
                <a:defRPr/>
              </a:pPr>
              <a:t>6/7/2023</a:t>
            </a:fld>
            <a:endParaRPr lang="en-US" altLang="ko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A3BB9-C9E7-4F62-8100-2E2BEEDCE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1B398-F8FF-4958-A5DA-BFB30980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36EF3D1-F3B0-499B-B780-4922AC94957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0480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E7D58-9701-40ED-91C8-6B2A76597D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fld id="{51BD2716-ADE4-46A2-A178-C3A06EE36285}" type="datetimeFigureOut">
              <a:rPr lang="en-US" altLang="ko-KR"/>
              <a:pPr>
                <a:defRPr/>
              </a:pPr>
              <a:t>6/7/2023</a:t>
            </a:fld>
            <a:endParaRPr lang="en-US" altLang="ko-K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FAF5A-2D7C-4722-A536-EBCDD51DB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>
                <a:latin typeface="Calibri" pitchFamily="34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F32252-273A-4BC1-AEF6-B4E5D40AF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C98D5C8-51E9-4211-B3EA-B017F19BBE3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00589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424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</p:spPr>
        <p:txBody>
          <a:bodyPr/>
          <a:lstStyle>
            <a:lvl1pPr marL="0" indent="0" algn="ctr">
              <a:buNone/>
              <a:defRPr sz="1697"/>
            </a:lvl1pPr>
            <a:lvl2pPr marL="323248" indent="0" algn="ctr">
              <a:buNone/>
              <a:defRPr sz="1415"/>
            </a:lvl2pPr>
            <a:lvl3pPr marL="646495" indent="0" algn="ctr">
              <a:buNone/>
              <a:defRPr sz="1273"/>
            </a:lvl3pPr>
            <a:lvl4pPr marL="969743" indent="0" algn="ctr">
              <a:buNone/>
              <a:defRPr sz="1132"/>
            </a:lvl4pPr>
            <a:lvl5pPr marL="1292990" indent="0" algn="ctr">
              <a:buNone/>
              <a:defRPr sz="1132"/>
            </a:lvl5pPr>
            <a:lvl6pPr marL="1616237" indent="0" algn="ctr">
              <a:buNone/>
              <a:defRPr sz="1132"/>
            </a:lvl6pPr>
            <a:lvl7pPr marL="1939484" indent="0" algn="ctr">
              <a:buNone/>
              <a:defRPr sz="1132"/>
            </a:lvl7pPr>
            <a:lvl8pPr marL="2262731" indent="0" algn="ctr">
              <a:buNone/>
              <a:defRPr sz="1132"/>
            </a:lvl8pPr>
            <a:lvl9pPr marL="2585978" indent="0" algn="ctr">
              <a:buNone/>
              <a:defRPr sz="1132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DD066-7902-4B88-87DA-37D24C3F02CB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27AD-E344-41F7-9BC2-2A679DD75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4721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DD066-7902-4B88-87DA-37D24C3F02CB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27AD-E344-41F7-9BC2-2A679DD75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46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24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697">
                <a:solidFill>
                  <a:schemeClr val="tx1"/>
                </a:solidFill>
              </a:defRPr>
            </a:lvl1pPr>
            <a:lvl2pPr marL="323248" indent="0">
              <a:buNone/>
              <a:defRPr sz="1415">
                <a:solidFill>
                  <a:schemeClr val="tx1">
                    <a:tint val="75000"/>
                  </a:schemeClr>
                </a:solidFill>
              </a:defRPr>
            </a:lvl2pPr>
            <a:lvl3pPr marL="646495" indent="0"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3pPr>
            <a:lvl4pPr marL="969743" indent="0">
              <a:buNone/>
              <a:defRPr sz="1132">
                <a:solidFill>
                  <a:schemeClr val="tx1">
                    <a:tint val="75000"/>
                  </a:schemeClr>
                </a:solidFill>
              </a:defRPr>
            </a:lvl4pPr>
            <a:lvl5pPr marL="1292990" indent="0">
              <a:buNone/>
              <a:defRPr sz="1132">
                <a:solidFill>
                  <a:schemeClr val="tx1">
                    <a:tint val="75000"/>
                  </a:schemeClr>
                </a:solidFill>
              </a:defRPr>
            </a:lvl5pPr>
            <a:lvl6pPr marL="1616237" indent="0">
              <a:buNone/>
              <a:defRPr sz="1132">
                <a:solidFill>
                  <a:schemeClr val="tx1">
                    <a:tint val="75000"/>
                  </a:schemeClr>
                </a:solidFill>
              </a:defRPr>
            </a:lvl6pPr>
            <a:lvl7pPr marL="1939484" indent="0">
              <a:buNone/>
              <a:defRPr sz="1132">
                <a:solidFill>
                  <a:schemeClr val="tx1">
                    <a:tint val="75000"/>
                  </a:schemeClr>
                </a:solidFill>
              </a:defRPr>
            </a:lvl7pPr>
            <a:lvl8pPr marL="2262731" indent="0">
              <a:buNone/>
              <a:defRPr sz="1132">
                <a:solidFill>
                  <a:schemeClr val="tx1">
                    <a:tint val="75000"/>
                  </a:schemeClr>
                </a:solidFill>
              </a:defRPr>
            </a:lvl8pPr>
            <a:lvl9pPr marL="2585978" indent="0">
              <a:buNone/>
              <a:defRPr sz="11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DD066-7902-4B88-87DA-37D24C3F02CB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27AD-E344-41F7-9BC2-2A679DD75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291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DD066-7902-4B88-87DA-37D24C3F02CB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27AD-E344-41F7-9BC2-2A679DD75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144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273845"/>
            <a:ext cx="7886700" cy="99417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248" indent="0">
              <a:buNone/>
              <a:defRPr sz="1415" b="1"/>
            </a:lvl2pPr>
            <a:lvl3pPr marL="646495" indent="0">
              <a:buNone/>
              <a:defRPr sz="1273" b="1"/>
            </a:lvl3pPr>
            <a:lvl4pPr marL="969743" indent="0">
              <a:buNone/>
              <a:defRPr sz="1132" b="1"/>
            </a:lvl4pPr>
            <a:lvl5pPr marL="1292990" indent="0">
              <a:buNone/>
              <a:defRPr sz="1132" b="1"/>
            </a:lvl5pPr>
            <a:lvl6pPr marL="1616237" indent="0">
              <a:buNone/>
              <a:defRPr sz="1132" b="1"/>
            </a:lvl6pPr>
            <a:lvl7pPr marL="1939484" indent="0">
              <a:buNone/>
              <a:defRPr sz="1132" b="1"/>
            </a:lvl7pPr>
            <a:lvl8pPr marL="2262731" indent="0">
              <a:buNone/>
              <a:defRPr sz="1132" b="1"/>
            </a:lvl8pPr>
            <a:lvl9pPr marL="2585978" indent="0">
              <a:buNone/>
              <a:defRPr sz="1132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260872"/>
            <a:ext cx="3887391" cy="617934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248" indent="0">
              <a:buNone/>
              <a:defRPr sz="1415" b="1"/>
            </a:lvl2pPr>
            <a:lvl3pPr marL="646495" indent="0">
              <a:buNone/>
              <a:defRPr sz="1273" b="1"/>
            </a:lvl3pPr>
            <a:lvl4pPr marL="969743" indent="0">
              <a:buNone/>
              <a:defRPr sz="1132" b="1"/>
            </a:lvl4pPr>
            <a:lvl5pPr marL="1292990" indent="0">
              <a:buNone/>
              <a:defRPr sz="1132" b="1"/>
            </a:lvl5pPr>
            <a:lvl6pPr marL="1616237" indent="0">
              <a:buNone/>
              <a:defRPr sz="1132" b="1"/>
            </a:lvl6pPr>
            <a:lvl7pPr marL="1939484" indent="0">
              <a:buNone/>
              <a:defRPr sz="1132" b="1"/>
            </a:lvl7pPr>
            <a:lvl8pPr marL="2262731" indent="0">
              <a:buNone/>
              <a:defRPr sz="1132" b="1"/>
            </a:lvl8pPr>
            <a:lvl9pPr marL="2585978" indent="0">
              <a:buNone/>
              <a:defRPr sz="1132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1878806"/>
            <a:ext cx="3887391" cy="2763441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DD066-7902-4B88-87DA-37D24C3F02CB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27AD-E344-41F7-9BC2-2A679DD75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1196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DD066-7902-4B88-87DA-37D24C3F02CB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27AD-E344-41F7-9BC2-2A679DD75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531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DD066-7902-4B88-87DA-37D24C3F02CB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27AD-E344-41F7-9BC2-2A679DD75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444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26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2262"/>
            </a:lvl1pPr>
            <a:lvl2pPr>
              <a:defRPr sz="1979"/>
            </a:lvl2pPr>
            <a:lvl3pPr>
              <a:defRPr sz="1697"/>
            </a:lvl3pPr>
            <a:lvl4pPr>
              <a:defRPr sz="1415"/>
            </a:lvl4pPr>
            <a:lvl5pPr>
              <a:defRPr sz="1415"/>
            </a:lvl5pPr>
            <a:lvl6pPr>
              <a:defRPr sz="1415"/>
            </a:lvl6pPr>
            <a:lvl7pPr>
              <a:defRPr sz="1415"/>
            </a:lvl7pPr>
            <a:lvl8pPr>
              <a:defRPr sz="1415"/>
            </a:lvl8pPr>
            <a:lvl9pPr>
              <a:defRPr sz="141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132"/>
            </a:lvl1pPr>
            <a:lvl2pPr marL="323248" indent="0">
              <a:buNone/>
              <a:defRPr sz="990"/>
            </a:lvl2pPr>
            <a:lvl3pPr marL="646495" indent="0">
              <a:buNone/>
              <a:defRPr sz="848"/>
            </a:lvl3pPr>
            <a:lvl4pPr marL="969743" indent="0">
              <a:buNone/>
              <a:defRPr sz="707"/>
            </a:lvl4pPr>
            <a:lvl5pPr marL="1292990" indent="0">
              <a:buNone/>
              <a:defRPr sz="707"/>
            </a:lvl5pPr>
            <a:lvl6pPr marL="1616237" indent="0">
              <a:buNone/>
              <a:defRPr sz="707"/>
            </a:lvl6pPr>
            <a:lvl7pPr marL="1939484" indent="0">
              <a:buNone/>
              <a:defRPr sz="707"/>
            </a:lvl7pPr>
            <a:lvl8pPr marL="2262731" indent="0">
              <a:buNone/>
              <a:defRPr sz="707"/>
            </a:lvl8pPr>
            <a:lvl9pPr marL="2585978" indent="0">
              <a:buNone/>
              <a:defRPr sz="707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DD066-7902-4B88-87DA-37D24C3F02CB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27AD-E344-41F7-9BC2-2A679DD75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284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26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 anchor="t"/>
          <a:lstStyle>
            <a:lvl1pPr marL="0" indent="0">
              <a:buNone/>
              <a:defRPr sz="2262"/>
            </a:lvl1pPr>
            <a:lvl2pPr marL="323248" indent="0">
              <a:buNone/>
              <a:defRPr sz="1979"/>
            </a:lvl2pPr>
            <a:lvl3pPr marL="646495" indent="0">
              <a:buNone/>
              <a:defRPr sz="1697"/>
            </a:lvl3pPr>
            <a:lvl4pPr marL="969743" indent="0">
              <a:buNone/>
              <a:defRPr sz="1415"/>
            </a:lvl4pPr>
            <a:lvl5pPr marL="1292990" indent="0">
              <a:buNone/>
              <a:defRPr sz="1415"/>
            </a:lvl5pPr>
            <a:lvl6pPr marL="1616237" indent="0">
              <a:buNone/>
              <a:defRPr sz="1415"/>
            </a:lvl6pPr>
            <a:lvl7pPr marL="1939484" indent="0">
              <a:buNone/>
              <a:defRPr sz="1415"/>
            </a:lvl7pPr>
            <a:lvl8pPr marL="2262731" indent="0">
              <a:buNone/>
              <a:defRPr sz="1415"/>
            </a:lvl8pPr>
            <a:lvl9pPr marL="2585978" indent="0">
              <a:buNone/>
              <a:defRPr sz="1415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132"/>
            </a:lvl1pPr>
            <a:lvl2pPr marL="323248" indent="0">
              <a:buNone/>
              <a:defRPr sz="990"/>
            </a:lvl2pPr>
            <a:lvl3pPr marL="646495" indent="0">
              <a:buNone/>
              <a:defRPr sz="848"/>
            </a:lvl3pPr>
            <a:lvl4pPr marL="969743" indent="0">
              <a:buNone/>
              <a:defRPr sz="707"/>
            </a:lvl4pPr>
            <a:lvl5pPr marL="1292990" indent="0">
              <a:buNone/>
              <a:defRPr sz="707"/>
            </a:lvl5pPr>
            <a:lvl6pPr marL="1616237" indent="0">
              <a:buNone/>
              <a:defRPr sz="707"/>
            </a:lvl6pPr>
            <a:lvl7pPr marL="1939484" indent="0">
              <a:buNone/>
              <a:defRPr sz="707"/>
            </a:lvl7pPr>
            <a:lvl8pPr marL="2262731" indent="0">
              <a:buNone/>
              <a:defRPr sz="707"/>
            </a:lvl8pPr>
            <a:lvl9pPr marL="2585978" indent="0">
              <a:buNone/>
              <a:defRPr sz="707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DD066-7902-4B88-87DA-37D24C3F02CB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27AD-E344-41F7-9BC2-2A679DD75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075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DD066-7902-4B88-87DA-37D24C3F02CB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27AD-E344-41F7-9BC2-2A679DD75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336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273844"/>
            <a:ext cx="5800725" cy="435887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DD066-7902-4B88-87DA-37D24C3F02CB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327AD-E344-41F7-9BC2-2A679DD75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853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On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●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○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■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●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○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■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●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xo 2"/>
              <a:buChar char="○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Exo 2"/>
              <a:buChar char="■"/>
              <a:defRPr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8" r:id="rId3"/>
    <p:sldLayoutId id="2147483661" r:id="rId4"/>
    <p:sldLayoutId id="2147483669" r:id="rId5"/>
    <p:sldLayoutId id="2147483682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13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892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DD066-7902-4B88-87DA-37D24C3F02CB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327AD-E344-41F7-9BC2-2A679DD75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796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l" defTabSz="646495" rtl="0" eaLnBrk="1" latinLnBrk="0" hangingPunct="1">
        <a:lnSpc>
          <a:spcPct val="90000"/>
        </a:lnSpc>
        <a:spcBef>
          <a:spcPct val="0"/>
        </a:spcBef>
        <a:buNone/>
        <a:defRPr sz="31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1624" indent="-161624" algn="l" defTabSz="646495" rtl="0" eaLnBrk="1" latinLnBrk="0" hangingPunct="1">
        <a:lnSpc>
          <a:spcPct val="90000"/>
        </a:lnSpc>
        <a:spcBef>
          <a:spcPts val="707"/>
        </a:spcBef>
        <a:buFont typeface="Arial" panose="020B0604020202020204" pitchFamily="34" charset="0"/>
        <a:buChar char="•"/>
        <a:defRPr sz="1979" kern="1200">
          <a:solidFill>
            <a:schemeClr val="tx1"/>
          </a:solidFill>
          <a:latin typeface="+mn-lt"/>
          <a:ea typeface="+mn-ea"/>
          <a:cs typeface="+mn-cs"/>
        </a:defRPr>
      </a:lvl1pPr>
      <a:lvl2pPr marL="484871" indent="-161624" algn="l" defTabSz="646495" rtl="0" eaLnBrk="1" latinLnBrk="0" hangingPunct="1">
        <a:lnSpc>
          <a:spcPct val="90000"/>
        </a:lnSpc>
        <a:spcBef>
          <a:spcPts val="353"/>
        </a:spcBef>
        <a:buFont typeface="Arial" panose="020B0604020202020204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2pPr>
      <a:lvl3pPr marL="808118" indent="-161624" algn="l" defTabSz="646495" rtl="0" eaLnBrk="1" latinLnBrk="0" hangingPunct="1">
        <a:lnSpc>
          <a:spcPct val="90000"/>
        </a:lnSpc>
        <a:spcBef>
          <a:spcPts val="353"/>
        </a:spcBef>
        <a:buFont typeface="Arial" panose="020B0604020202020204" pitchFamily="34" charset="0"/>
        <a:buChar char="•"/>
        <a:defRPr sz="1415" kern="1200">
          <a:solidFill>
            <a:schemeClr val="tx1"/>
          </a:solidFill>
          <a:latin typeface="+mn-lt"/>
          <a:ea typeface="+mn-ea"/>
          <a:cs typeface="+mn-cs"/>
        </a:defRPr>
      </a:lvl3pPr>
      <a:lvl4pPr marL="1131365" indent="-161624" algn="l" defTabSz="646495" rtl="0" eaLnBrk="1" latinLnBrk="0" hangingPunct="1">
        <a:lnSpc>
          <a:spcPct val="90000"/>
        </a:lnSpc>
        <a:spcBef>
          <a:spcPts val="353"/>
        </a:spcBef>
        <a:buFont typeface="Arial" panose="020B0604020202020204" pitchFamily="34" charset="0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4pPr>
      <a:lvl5pPr marL="1454613" indent="-161624" algn="l" defTabSz="646495" rtl="0" eaLnBrk="1" latinLnBrk="0" hangingPunct="1">
        <a:lnSpc>
          <a:spcPct val="90000"/>
        </a:lnSpc>
        <a:spcBef>
          <a:spcPts val="353"/>
        </a:spcBef>
        <a:buFont typeface="Arial" panose="020B0604020202020204" pitchFamily="34" charset="0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5pPr>
      <a:lvl6pPr marL="1777861" indent="-161624" algn="l" defTabSz="646495" rtl="0" eaLnBrk="1" latinLnBrk="0" hangingPunct="1">
        <a:lnSpc>
          <a:spcPct val="90000"/>
        </a:lnSpc>
        <a:spcBef>
          <a:spcPts val="353"/>
        </a:spcBef>
        <a:buFont typeface="Arial" panose="020B0604020202020204" pitchFamily="34" charset="0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6pPr>
      <a:lvl7pPr marL="2101108" indent="-161624" algn="l" defTabSz="646495" rtl="0" eaLnBrk="1" latinLnBrk="0" hangingPunct="1">
        <a:lnSpc>
          <a:spcPct val="90000"/>
        </a:lnSpc>
        <a:spcBef>
          <a:spcPts val="353"/>
        </a:spcBef>
        <a:buFont typeface="Arial" panose="020B0604020202020204" pitchFamily="34" charset="0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7pPr>
      <a:lvl8pPr marL="2424356" indent="-161624" algn="l" defTabSz="646495" rtl="0" eaLnBrk="1" latinLnBrk="0" hangingPunct="1">
        <a:lnSpc>
          <a:spcPct val="90000"/>
        </a:lnSpc>
        <a:spcBef>
          <a:spcPts val="353"/>
        </a:spcBef>
        <a:buFont typeface="Arial" panose="020B0604020202020204" pitchFamily="34" charset="0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8pPr>
      <a:lvl9pPr marL="2747603" indent="-161624" algn="l" defTabSz="646495" rtl="0" eaLnBrk="1" latinLnBrk="0" hangingPunct="1">
        <a:lnSpc>
          <a:spcPct val="90000"/>
        </a:lnSpc>
        <a:spcBef>
          <a:spcPts val="353"/>
        </a:spcBef>
        <a:buFont typeface="Arial" panose="020B0604020202020204" pitchFamily="34" charset="0"/>
        <a:buChar char="•"/>
        <a:defRPr sz="127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649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1pPr>
      <a:lvl2pPr marL="323248" algn="l" defTabSz="64649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2pPr>
      <a:lvl3pPr marL="646495" algn="l" defTabSz="64649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3pPr>
      <a:lvl4pPr marL="969743" algn="l" defTabSz="64649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4pPr>
      <a:lvl5pPr marL="1292990" algn="l" defTabSz="64649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5pPr>
      <a:lvl6pPr marL="1616237" algn="l" defTabSz="64649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6pPr>
      <a:lvl7pPr marL="1939484" algn="l" defTabSz="64649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7pPr>
      <a:lvl8pPr marL="2262731" algn="l" defTabSz="64649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8pPr>
      <a:lvl9pPr marL="2585978" algn="l" defTabSz="64649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1.pn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1.pn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1.pn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microsoft.com/office/2007/relationships/hdphoto" Target="../media/hdphoto4.wdp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image" Target="../media/image21.jpeg"/><Relationship Id="rId5" Type="http://schemas.openxmlformats.org/officeDocument/2006/relationships/image" Target="../media/image16.png"/><Relationship Id="rId10" Type="http://schemas.openxmlformats.org/officeDocument/2006/relationships/image" Target="../media/image20.jpeg"/><Relationship Id="rId4" Type="http://schemas.microsoft.com/office/2007/relationships/hdphoto" Target="../media/hdphoto5.wdp"/><Relationship Id="rId9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5.gif"/><Relationship Id="rId3" Type="http://schemas.openxmlformats.org/officeDocument/2006/relationships/image" Target="../media/image24.jpeg"/><Relationship Id="rId7" Type="http://schemas.openxmlformats.org/officeDocument/2006/relationships/image" Target="../media/image17.png"/><Relationship Id="rId12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0.jpeg"/><Relationship Id="rId5" Type="http://schemas.microsoft.com/office/2007/relationships/hdphoto" Target="../media/hdphoto7.wdp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microsoft.com/office/2007/relationships/hdphoto" Target="../media/hdphoto8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5.gif"/><Relationship Id="rId3" Type="http://schemas.openxmlformats.org/officeDocument/2006/relationships/image" Target="../media/image24.jpeg"/><Relationship Id="rId7" Type="http://schemas.openxmlformats.org/officeDocument/2006/relationships/image" Target="../media/image17.png"/><Relationship Id="rId12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0.jpeg"/><Relationship Id="rId5" Type="http://schemas.microsoft.com/office/2007/relationships/hdphoto" Target="../media/hdphoto7.wdp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microsoft.com/office/2007/relationships/hdphoto" Target="../media/hdphoto8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5.gif"/><Relationship Id="rId3" Type="http://schemas.openxmlformats.org/officeDocument/2006/relationships/image" Target="../media/image24.jpeg"/><Relationship Id="rId7" Type="http://schemas.openxmlformats.org/officeDocument/2006/relationships/image" Target="../media/image17.png"/><Relationship Id="rId12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0.jpeg"/><Relationship Id="rId5" Type="http://schemas.microsoft.com/office/2007/relationships/hdphoto" Target="../media/hdphoto7.wdp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microsoft.com/office/2007/relationships/hdphoto" Target="../media/hdphoto8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5.gif"/><Relationship Id="rId3" Type="http://schemas.openxmlformats.org/officeDocument/2006/relationships/image" Target="../media/image24.jpeg"/><Relationship Id="rId7" Type="http://schemas.openxmlformats.org/officeDocument/2006/relationships/image" Target="../media/image17.png"/><Relationship Id="rId12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0.jpeg"/><Relationship Id="rId5" Type="http://schemas.microsoft.com/office/2007/relationships/hdphoto" Target="../media/hdphoto7.wdp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microsoft.com/office/2007/relationships/hdphoto" Target="../media/hdphoto8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5.gif"/><Relationship Id="rId3" Type="http://schemas.openxmlformats.org/officeDocument/2006/relationships/image" Target="../media/image24.jpeg"/><Relationship Id="rId7" Type="http://schemas.openxmlformats.org/officeDocument/2006/relationships/image" Target="../media/image17.png"/><Relationship Id="rId12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0.jpeg"/><Relationship Id="rId5" Type="http://schemas.microsoft.com/office/2007/relationships/hdphoto" Target="../media/hdphoto7.wdp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microsoft.com/office/2007/relationships/hdphoto" Target="../media/hdphoto8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5.gif"/><Relationship Id="rId3" Type="http://schemas.openxmlformats.org/officeDocument/2006/relationships/image" Target="../media/image24.jpeg"/><Relationship Id="rId7" Type="http://schemas.openxmlformats.org/officeDocument/2006/relationships/image" Target="../media/image17.png"/><Relationship Id="rId12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0.jpeg"/><Relationship Id="rId5" Type="http://schemas.microsoft.com/office/2007/relationships/hdphoto" Target="../media/hdphoto7.wdp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microsoft.com/office/2007/relationships/hdphoto" Target="../media/hdphoto8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5.gif"/><Relationship Id="rId3" Type="http://schemas.openxmlformats.org/officeDocument/2006/relationships/image" Target="../media/image24.jpeg"/><Relationship Id="rId7" Type="http://schemas.openxmlformats.org/officeDocument/2006/relationships/image" Target="../media/image17.png"/><Relationship Id="rId12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0.jpeg"/><Relationship Id="rId5" Type="http://schemas.microsoft.com/office/2007/relationships/hdphoto" Target="../media/hdphoto7.wdp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microsoft.com/office/2007/relationships/hdphoto" Target="../media/hdphoto8.wd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5.gif"/><Relationship Id="rId3" Type="http://schemas.openxmlformats.org/officeDocument/2006/relationships/image" Target="../media/image24.jpeg"/><Relationship Id="rId7" Type="http://schemas.openxmlformats.org/officeDocument/2006/relationships/image" Target="../media/image17.png"/><Relationship Id="rId12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0.jpeg"/><Relationship Id="rId5" Type="http://schemas.microsoft.com/office/2007/relationships/hdphoto" Target="../media/hdphoto9.wdp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microsoft.com/office/2007/relationships/hdphoto" Target="../media/hdphoto10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1.png"/><Relationship Id="rId4" Type="http://schemas.openxmlformats.org/officeDocument/2006/relationships/image" Target="../media/image26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slide" Target="slide44.xml"/><Relationship Id="rId18" Type="http://schemas.openxmlformats.org/officeDocument/2006/relationships/image" Target="../media/image45.png"/><Relationship Id="rId26" Type="http://schemas.openxmlformats.org/officeDocument/2006/relationships/image" Target="../media/image51.png"/><Relationship Id="rId3" Type="http://schemas.openxmlformats.org/officeDocument/2006/relationships/slide" Target="slide39.xml"/><Relationship Id="rId21" Type="http://schemas.openxmlformats.org/officeDocument/2006/relationships/image" Target="../media/image47.png"/><Relationship Id="rId7" Type="http://schemas.openxmlformats.org/officeDocument/2006/relationships/slide" Target="slide41.xml"/><Relationship Id="rId12" Type="http://schemas.openxmlformats.org/officeDocument/2006/relationships/image" Target="../media/image42.png"/><Relationship Id="rId17" Type="http://schemas.openxmlformats.org/officeDocument/2006/relationships/slide" Target="slide45.xml"/><Relationship Id="rId25" Type="http://schemas.openxmlformats.org/officeDocument/2006/relationships/slide" Target="slide34.xml"/><Relationship Id="rId2" Type="http://schemas.openxmlformats.org/officeDocument/2006/relationships/audio" Target="../media/audio2.wav"/><Relationship Id="rId16" Type="http://schemas.openxmlformats.org/officeDocument/2006/relationships/image" Target="../media/image44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slide" Target="slide43.xml"/><Relationship Id="rId24" Type="http://schemas.openxmlformats.org/officeDocument/2006/relationships/image" Target="../media/image50.png"/><Relationship Id="rId5" Type="http://schemas.openxmlformats.org/officeDocument/2006/relationships/slide" Target="slide40.xml"/><Relationship Id="rId15" Type="http://schemas.openxmlformats.org/officeDocument/2006/relationships/slide" Target="slide46.xml"/><Relationship Id="rId23" Type="http://schemas.openxmlformats.org/officeDocument/2006/relationships/image" Target="../media/image49.png"/><Relationship Id="rId10" Type="http://schemas.openxmlformats.org/officeDocument/2006/relationships/image" Target="../media/image41.png"/><Relationship Id="rId19" Type="http://schemas.openxmlformats.org/officeDocument/2006/relationships/image" Target="../media/image46.png"/><Relationship Id="rId4" Type="http://schemas.openxmlformats.org/officeDocument/2006/relationships/image" Target="../media/image38.png"/><Relationship Id="rId9" Type="http://schemas.openxmlformats.org/officeDocument/2006/relationships/slide" Target="slide42.xml"/><Relationship Id="rId14" Type="http://schemas.openxmlformats.org/officeDocument/2006/relationships/image" Target="../media/image43.png"/><Relationship Id="rId22" Type="http://schemas.openxmlformats.org/officeDocument/2006/relationships/image" Target="../media/image48.png"/><Relationship Id="rId27" Type="http://schemas.openxmlformats.org/officeDocument/2006/relationships/image" Target="../media/image54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audio4.wav"/><Relationship Id="rId7" Type="http://schemas.microsoft.com/office/2007/relationships/hdphoto" Target="../media/hdphoto11.wdp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audio" Target="../media/audio4.wav"/><Relationship Id="rId7" Type="http://schemas.openxmlformats.org/officeDocument/2006/relationships/image" Target="../media/image5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4.xml"/><Relationship Id="rId6" Type="http://schemas.microsoft.com/office/2007/relationships/hdphoto" Target="../media/hdphoto11.wdp"/><Relationship Id="rId5" Type="http://schemas.openxmlformats.org/officeDocument/2006/relationships/image" Target="../media/image54.png"/><Relationship Id="rId4" Type="http://schemas.openxmlformats.org/officeDocument/2006/relationships/slide" Target="slide38.xml"/><Relationship Id="rId9" Type="http://schemas.openxmlformats.org/officeDocument/2006/relationships/image" Target="../media/image1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audio" Target="../media/audio3.wav"/><Relationship Id="rId7" Type="http://schemas.openxmlformats.org/officeDocument/2006/relationships/image" Target="../media/image52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4.xml"/><Relationship Id="rId6" Type="http://schemas.microsoft.com/office/2007/relationships/hdphoto" Target="../media/hdphoto11.wdp"/><Relationship Id="rId5" Type="http://schemas.openxmlformats.org/officeDocument/2006/relationships/image" Target="../media/image54.png"/><Relationship Id="rId10" Type="http://schemas.microsoft.com/office/2007/relationships/hdphoto" Target="../media/hdphoto12.wdp"/><Relationship Id="rId4" Type="http://schemas.openxmlformats.org/officeDocument/2006/relationships/slide" Target="slide38.xml"/><Relationship Id="rId9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audio" Target="../media/audio4.wav"/><Relationship Id="rId7" Type="http://schemas.openxmlformats.org/officeDocument/2006/relationships/image" Target="../media/image5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4.xml"/><Relationship Id="rId6" Type="http://schemas.microsoft.com/office/2007/relationships/hdphoto" Target="../media/hdphoto11.wdp"/><Relationship Id="rId5" Type="http://schemas.openxmlformats.org/officeDocument/2006/relationships/image" Target="../media/image54.png"/><Relationship Id="rId10" Type="http://schemas.microsoft.com/office/2007/relationships/hdphoto" Target="../media/hdphoto13.wdp"/><Relationship Id="rId4" Type="http://schemas.openxmlformats.org/officeDocument/2006/relationships/slide" Target="slide38.xml"/><Relationship Id="rId9" Type="http://schemas.openxmlformats.org/officeDocument/2006/relationships/image" Target="../media/image1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audio" Target="../media/audio4.wav"/><Relationship Id="rId7" Type="http://schemas.openxmlformats.org/officeDocument/2006/relationships/image" Target="../media/image5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4.xml"/><Relationship Id="rId6" Type="http://schemas.microsoft.com/office/2007/relationships/hdphoto" Target="../media/hdphoto11.wdp"/><Relationship Id="rId5" Type="http://schemas.openxmlformats.org/officeDocument/2006/relationships/image" Target="../media/image54.png"/><Relationship Id="rId4" Type="http://schemas.openxmlformats.org/officeDocument/2006/relationships/slide" Target="slide38.xml"/><Relationship Id="rId9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audio" Target="../media/audio4.wav"/><Relationship Id="rId7" Type="http://schemas.openxmlformats.org/officeDocument/2006/relationships/image" Target="../media/image5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4.xml"/><Relationship Id="rId6" Type="http://schemas.microsoft.com/office/2007/relationships/hdphoto" Target="../media/hdphoto11.wdp"/><Relationship Id="rId5" Type="http://schemas.openxmlformats.org/officeDocument/2006/relationships/image" Target="../media/image54.png"/><Relationship Id="rId10" Type="http://schemas.microsoft.com/office/2007/relationships/hdphoto" Target="../media/hdphoto14.wdp"/><Relationship Id="rId4" Type="http://schemas.openxmlformats.org/officeDocument/2006/relationships/slide" Target="slide38.xml"/><Relationship Id="rId9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audio" Target="../media/audio4.wav"/><Relationship Id="rId7" Type="http://schemas.openxmlformats.org/officeDocument/2006/relationships/image" Target="../media/image5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4.xml"/><Relationship Id="rId6" Type="http://schemas.microsoft.com/office/2007/relationships/hdphoto" Target="../media/hdphoto11.wdp"/><Relationship Id="rId5" Type="http://schemas.openxmlformats.org/officeDocument/2006/relationships/image" Target="../media/image54.png"/><Relationship Id="rId4" Type="http://schemas.openxmlformats.org/officeDocument/2006/relationships/slide" Target="slide38.xml"/><Relationship Id="rId9" Type="http://schemas.openxmlformats.org/officeDocument/2006/relationships/image" Target="../media/image21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audio" Target="../media/audio3.wav"/><Relationship Id="rId7" Type="http://schemas.openxmlformats.org/officeDocument/2006/relationships/image" Target="../media/image52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4.xml"/><Relationship Id="rId6" Type="http://schemas.microsoft.com/office/2007/relationships/hdphoto" Target="../media/hdphoto11.wdp"/><Relationship Id="rId5" Type="http://schemas.openxmlformats.org/officeDocument/2006/relationships/image" Target="../media/image54.png"/><Relationship Id="rId4" Type="http://schemas.openxmlformats.org/officeDocument/2006/relationships/slide" Target="slide38.xml"/><Relationship Id="rId9" Type="http://schemas.openxmlformats.org/officeDocument/2006/relationships/image" Target="../media/image24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tif"/><Relationship Id="rId7" Type="http://schemas.openxmlformats.org/officeDocument/2006/relationships/image" Target="../media/image61.png"/><Relationship Id="rId2" Type="http://schemas.openxmlformats.org/officeDocument/2006/relationships/image" Target="../media/image56.t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11" Type="http://schemas.openxmlformats.org/officeDocument/2006/relationships/image" Target="../media/image65.jpg"/><Relationship Id="rId5" Type="http://schemas.openxmlformats.org/officeDocument/2006/relationships/image" Target="../media/image59.png"/><Relationship Id="rId10" Type="http://schemas.openxmlformats.org/officeDocument/2006/relationships/image" Target="../media/image64.jp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244" cy="51385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579" y="240971"/>
            <a:ext cx="1150360" cy="7440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5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2" name="Google Shape;2502;p41"/>
          <p:cNvSpPr txBox="1">
            <a:spLocks noGrp="1"/>
          </p:cNvSpPr>
          <p:nvPr>
            <p:ph type="ctrTitle"/>
          </p:nvPr>
        </p:nvSpPr>
        <p:spPr>
          <a:xfrm>
            <a:off x="1115125" y="1131239"/>
            <a:ext cx="7019591" cy="128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chemeClr val="lt1"/>
                </a:solidFill>
              </a:rPr>
              <a:t>My birthday party</a:t>
            </a:r>
            <a:endParaRPr sz="6000" dirty="0">
              <a:solidFill>
                <a:schemeClr val="lt1"/>
              </a:solidFill>
            </a:endParaRPr>
          </a:p>
        </p:txBody>
      </p:sp>
      <p:sp>
        <p:nvSpPr>
          <p:cNvPr id="2503" name="Google Shape;2503;p41"/>
          <p:cNvSpPr txBox="1">
            <a:spLocks noGrp="1"/>
          </p:cNvSpPr>
          <p:nvPr>
            <p:ph type="subTitle" idx="1"/>
          </p:nvPr>
        </p:nvSpPr>
        <p:spPr>
          <a:xfrm>
            <a:off x="2622575" y="3190600"/>
            <a:ext cx="389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/>
              <a:t>Lesson 2 – Period 3</a:t>
            </a:r>
            <a:endParaRPr sz="2800" b="1" dirty="0"/>
          </a:p>
        </p:txBody>
      </p:sp>
      <p:sp>
        <p:nvSpPr>
          <p:cNvPr id="2504" name="Google Shape;2504;p41"/>
          <p:cNvSpPr/>
          <p:nvPr/>
        </p:nvSpPr>
        <p:spPr>
          <a:xfrm rot="10800000">
            <a:off x="3794446" y="2946177"/>
            <a:ext cx="1555119" cy="174751"/>
          </a:xfrm>
          <a:custGeom>
            <a:avLst/>
            <a:gdLst/>
            <a:ahLst/>
            <a:cxnLst/>
            <a:rect l="l" t="t" r="r" b="b"/>
            <a:pathLst>
              <a:path w="20452" h="2623" extrusionOk="0">
                <a:moveTo>
                  <a:pt x="19806" y="1"/>
                </a:moveTo>
                <a:lnTo>
                  <a:pt x="19342" y="41"/>
                </a:lnTo>
                <a:lnTo>
                  <a:pt x="18757" y="142"/>
                </a:lnTo>
                <a:lnTo>
                  <a:pt x="18051" y="283"/>
                </a:lnTo>
                <a:lnTo>
                  <a:pt x="17325" y="384"/>
                </a:lnTo>
                <a:lnTo>
                  <a:pt x="16539" y="505"/>
                </a:lnTo>
                <a:lnTo>
                  <a:pt x="15712" y="586"/>
                </a:lnTo>
                <a:lnTo>
                  <a:pt x="14824" y="666"/>
                </a:lnTo>
                <a:lnTo>
                  <a:pt x="13896" y="727"/>
                </a:lnTo>
                <a:lnTo>
                  <a:pt x="12928" y="787"/>
                </a:lnTo>
                <a:lnTo>
                  <a:pt x="11920" y="807"/>
                </a:lnTo>
                <a:lnTo>
                  <a:pt x="10851" y="828"/>
                </a:lnTo>
                <a:lnTo>
                  <a:pt x="9742" y="828"/>
                </a:lnTo>
                <a:lnTo>
                  <a:pt x="8592" y="807"/>
                </a:lnTo>
                <a:lnTo>
                  <a:pt x="7382" y="767"/>
                </a:lnTo>
                <a:lnTo>
                  <a:pt x="6152" y="707"/>
                </a:lnTo>
                <a:lnTo>
                  <a:pt x="4861" y="606"/>
                </a:lnTo>
                <a:lnTo>
                  <a:pt x="3530" y="505"/>
                </a:lnTo>
                <a:lnTo>
                  <a:pt x="2158" y="384"/>
                </a:lnTo>
                <a:lnTo>
                  <a:pt x="1614" y="344"/>
                </a:lnTo>
                <a:lnTo>
                  <a:pt x="1150" y="344"/>
                </a:lnTo>
                <a:lnTo>
                  <a:pt x="767" y="384"/>
                </a:lnTo>
                <a:lnTo>
                  <a:pt x="444" y="444"/>
                </a:lnTo>
                <a:lnTo>
                  <a:pt x="323" y="505"/>
                </a:lnTo>
                <a:lnTo>
                  <a:pt x="222" y="545"/>
                </a:lnTo>
                <a:lnTo>
                  <a:pt x="141" y="606"/>
                </a:lnTo>
                <a:lnTo>
                  <a:pt x="61" y="666"/>
                </a:lnTo>
                <a:lnTo>
                  <a:pt x="20" y="747"/>
                </a:lnTo>
                <a:lnTo>
                  <a:pt x="0" y="807"/>
                </a:lnTo>
                <a:lnTo>
                  <a:pt x="0" y="888"/>
                </a:lnTo>
                <a:lnTo>
                  <a:pt x="20" y="969"/>
                </a:lnTo>
                <a:lnTo>
                  <a:pt x="41" y="1050"/>
                </a:lnTo>
                <a:lnTo>
                  <a:pt x="101" y="1130"/>
                </a:lnTo>
                <a:lnTo>
                  <a:pt x="182" y="1211"/>
                </a:lnTo>
                <a:lnTo>
                  <a:pt x="283" y="1292"/>
                </a:lnTo>
                <a:lnTo>
                  <a:pt x="404" y="1372"/>
                </a:lnTo>
                <a:lnTo>
                  <a:pt x="545" y="1453"/>
                </a:lnTo>
                <a:lnTo>
                  <a:pt x="888" y="1614"/>
                </a:lnTo>
                <a:lnTo>
                  <a:pt x="1331" y="1776"/>
                </a:lnTo>
                <a:lnTo>
                  <a:pt x="1856" y="1897"/>
                </a:lnTo>
                <a:lnTo>
                  <a:pt x="2461" y="2018"/>
                </a:lnTo>
                <a:lnTo>
                  <a:pt x="3167" y="2098"/>
                </a:lnTo>
                <a:lnTo>
                  <a:pt x="4659" y="2260"/>
                </a:lnTo>
                <a:lnTo>
                  <a:pt x="6172" y="2401"/>
                </a:lnTo>
                <a:lnTo>
                  <a:pt x="7685" y="2522"/>
                </a:lnTo>
                <a:lnTo>
                  <a:pt x="9197" y="2603"/>
                </a:lnTo>
                <a:lnTo>
                  <a:pt x="9964" y="2623"/>
                </a:lnTo>
                <a:lnTo>
                  <a:pt x="11517" y="2623"/>
                </a:lnTo>
                <a:lnTo>
                  <a:pt x="12303" y="2582"/>
                </a:lnTo>
                <a:lnTo>
                  <a:pt x="13090" y="2542"/>
                </a:lnTo>
                <a:lnTo>
                  <a:pt x="13876" y="2481"/>
                </a:lnTo>
                <a:lnTo>
                  <a:pt x="14683" y="2381"/>
                </a:lnTo>
                <a:lnTo>
                  <a:pt x="15490" y="2280"/>
                </a:lnTo>
                <a:lnTo>
                  <a:pt x="16276" y="2139"/>
                </a:lnTo>
                <a:lnTo>
                  <a:pt x="17023" y="1957"/>
                </a:lnTo>
                <a:lnTo>
                  <a:pt x="17708" y="1776"/>
                </a:lnTo>
                <a:lnTo>
                  <a:pt x="18334" y="1554"/>
                </a:lnTo>
                <a:lnTo>
                  <a:pt x="18898" y="1332"/>
                </a:lnTo>
                <a:lnTo>
                  <a:pt x="19362" y="1110"/>
                </a:lnTo>
                <a:lnTo>
                  <a:pt x="19766" y="888"/>
                </a:lnTo>
                <a:lnTo>
                  <a:pt x="20088" y="686"/>
                </a:lnTo>
                <a:lnTo>
                  <a:pt x="20310" y="485"/>
                </a:lnTo>
                <a:lnTo>
                  <a:pt x="20371" y="404"/>
                </a:lnTo>
                <a:lnTo>
                  <a:pt x="20431" y="323"/>
                </a:lnTo>
                <a:lnTo>
                  <a:pt x="20451" y="243"/>
                </a:lnTo>
                <a:lnTo>
                  <a:pt x="20451" y="182"/>
                </a:lnTo>
                <a:lnTo>
                  <a:pt x="20411" y="122"/>
                </a:lnTo>
                <a:lnTo>
                  <a:pt x="20350" y="81"/>
                </a:lnTo>
                <a:lnTo>
                  <a:pt x="20270" y="41"/>
                </a:lnTo>
                <a:lnTo>
                  <a:pt x="20149" y="21"/>
                </a:lnTo>
                <a:lnTo>
                  <a:pt x="19987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05" name="Google Shape;2505;p41"/>
          <p:cNvGrpSpPr/>
          <p:nvPr/>
        </p:nvGrpSpPr>
        <p:grpSpPr>
          <a:xfrm>
            <a:off x="6753608" y="2291907"/>
            <a:ext cx="1918307" cy="2376248"/>
            <a:chOff x="1652450" y="2386825"/>
            <a:chExt cx="1066200" cy="1320725"/>
          </a:xfrm>
        </p:grpSpPr>
        <p:sp>
          <p:nvSpPr>
            <p:cNvPr id="2506" name="Google Shape;2506;p41"/>
            <p:cNvSpPr/>
            <p:nvPr/>
          </p:nvSpPr>
          <p:spPr>
            <a:xfrm>
              <a:off x="1840950" y="2437250"/>
              <a:ext cx="877700" cy="871675"/>
            </a:xfrm>
            <a:custGeom>
              <a:avLst/>
              <a:gdLst/>
              <a:ahLst/>
              <a:cxnLst/>
              <a:rect l="l" t="t" r="r" b="b"/>
              <a:pathLst>
                <a:path w="35108" h="34867" extrusionOk="0">
                  <a:moveTo>
                    <a:pt x="17578" y="1"/>
                  </a:moveTo>
                  <a:lnTo>
                    <a:pt x="16809" y="49"/>
                  </a:lnTo>
                  <a:lnTo>
                    <a:pt x="16041" y="97"/>
                  </a:lnTo>
                  <a:lnTo>
                    <a:pt x="14552" y="289"/>
                  </a:lnTo>
                  <a:lnTo>
                    <a:pt x="13112" y="577"/>
                  </a:lnTo>
                  <a:lnTo>
                    <a:pt x="11767" y="913"/>
                  </a:lnTo>
                  <a:lnTo>
                    <a:pt x="10470" y="1345"/>
                  </a:lnTo>
                  <a:lnTo>
                    <a:pt x="9318" y="1778"/>
                  </a:lnTo>
                  <a:lnTo>
                    <a:pt x="8309" y="2210"/>
                  </a:lnTo>
                  <a:lnTo>
                    <a:pt x="7349" y="2642"/>
                  </a:lnTo>
                  <a:lnTo>
                    <a:pt x="6580" y="3026"/>
                  </a:lnTo>
                  <a:lnTo>
                    <a:pt x="5524" y="3603"/>
                  </a:lnTo>
                  <a:lnTo>
                    <a:pt x="5139" y="3843"/>
                  </a:lnTo>
                  <a:lnTo>
                    <a:pt x="4275" y="4659"/>
                  </a:lnTo>
                  <a:lnTo>
                    <a:pt x="3458" y="5572"/>
                  </a:lnTo>
                  <a:lnTo>
                    <a:pt x="2498" y="6628"/>
                  </a:lnTo>
                  <a:lnTo>
                    <a:pt x="1537" y="7781"/>
                  </a:lnTo>
                  <a:lnTo>
                    <a:pt x="1105" y="8357"/>
                  </a:lnTo>
                  <a:lnTo>
                    <a:pt x="721" y="8981"/>
                  </a:lnTo>
                  <a:lnTo>
                    <a:pt x="385" y="9510"/>
                  </a:lnTo>
                  <a:lnTo>
                    <a:pt x="193" y="10038"/>
                  </a:lnTo>
                  <a:lnTo>
                    <a:pt x="49" y="10566"/>
                  </a:lnTo>
                  <a:lnTo>
                    <a:pt x="1" y="10758"/>
                  </a:lnTo>
                  <a:lnTo>
                    <a:pt x="1" y="10998"/>
                  </a:lnTo>
                  <a:lnTo>
                    <a:pt x="97" y="11431"/>
                  </a:lnTo>
                  <a:lnTo>
                    <a:pt x="241" y="11911"/>
                  </a:lnTo>
                  <a:lnTo>
                    <a:pt x="433" y="12439"/>
                  </a:lnTo>
                  <a:lnTo>
                    <a:pt x="673" y="13016"/>
                  </a:lnTo>
                  <a:lnTo>
                    <a:pt x="1249" y="14168"/>
                  </a:lnTo>
                  <a:lnTo>
                    <a:pt x="1874" y="15321"/>
                  </a:lnTo>
                  <a:lnTo>
                    <a:pt x="2498" y="16377"/>
                  </a:lnTo>
                  <a:lnTo>
                    <a:pt x="3074" y="17242"/>
                  </a:lnTo>
                  <a:lnTo>
                    <a:pt x="3603" y="18010"/>
                  </a:lnTo>
                  <a:lnTo>
                    <a:pt x="3555" y="18634"/>
                  </a:lnTo>
                  <a:lnTo>
                    <a:pt x="3458" y="20171"/>
                  </a:lnTo>
                  <a:lnTo>
                    <a:pt x="3410" y="21228"/>
                  </a:lnTo>
                  <a:lnTo>
                    <a:pt x="3458" y="22428"/>
                  </a:lnTo>
                  <a:lnTo>
                    <a:pt x="3506" y="23725"/>
                  </a:lnTo>
                  <a:lnTo>
                    <a:pt x="3651" y="25118"/>
                  </a:lnTo>
                  <a:lnTo>
                    <a:pt x="3843" y="26511"/>
                  </a:lnTo>
                  <a:lnTo>
                    <a:pt x="4131" y="27903"/>
                  </a:lnTo>
                  <a:lnTo>
                    <a:pt x="4323" y="28624"/>
                  </a:lnTo>
                  <a:lnTo>
                    <a:pt x="4515" y="29296"/>
                  </a:lnTo>
                  <a:lnTo>
                    <a:pt x="4755" y="29920"/>
                  </a:lnTo>
                  <a:lnTo>
                    <a:pt x="5043" y="30545"/>
                  </a:lnTo>
                  <a:lnTo>
                    <a:pt x="5379" y="31169"/>
                  </a:lnTo>
                  <a:lnTo>
                    <a:pt x="5716" y="31745"/>
                  </a:lnTo>
                  <a:lnTo>
                    <a:pt x="6100" y="32274"/>
                  </a:lnTo>
                  <a:lnTo>
                    <a:pt x="6532" y="32754"/>
                  </a:lnTo>
                  <a:lnTo>
                    <a:pt x="6964" y="33186"/>
                  </a:lnTo>
                  <a:lnTo>
                    <a:pt x="7493" y="33570"/>
                  </a:lnTo>
                  <a:lnTo>
                    <a:pt x="8069" y="33906"/>
                  </a:lnTo>
                  <a:lnTo>
                    <a:pt x="8645" y="34195"/>
                  </a:lnTo>
                  <a:lnTo>
                    <a:pt x="9270" y="34435"/>
                  </a:lnTo>
                  <a:lnTo>
                    <a:pt x="9942" y="34627"/>
                  </a:lnTo>
                  <a:lnTo>
                    <a:pt x="10662" y="34723"/>
                  </a:lnTo>
                  <a:lnTo>
                    <a:pt x="11335" y="34819"/>
                  </a:lnTo>
                  <a:lnTo>
                    <a:pt x="12103" y="34867"/>
                  </a:lnTo>
                  <a:lnTo>
                    <a:pt x="13592" y="34867"/>
                  </a:lnTo>
                  <a:lnTo>
                    <a:pt x="14360" y="34819"/>
                  </a:lnTo>
                  <a:lnTo>
                    <a:pt x="15129" y="34723"/>
                  </a:lnTo>
                  <a:lnTo>
                    <a:pt x="15897" y="34579"/>
                  </a:lnTo>
                  <a:lnTo>
                    <a:pt x="17482" y="34243"/>
                  </a:lnTo>
                  <a:lnTo>
                    <a:pt x="19019" y="33858"/>
                  </a:lnTo>
                  <a:lnTo>
                    <a:pt x="20507" y="33378"/>
                  </a:lnTo>
                  <a:lnTo>
                    <a:pt x="21900" y="32802"/>
                  </a:lnTo>
                  <a:lnTo>
                    <a:pt x="23245" y="32226"/>
                  </a:lnTo>
                  <a:lnTo>
                    <a:pt x="24445" y="31649"/>
                  </a:lnTo>
                  <a:lnTo>
                    <a:pt x="25550" y="31025"/>
                  </a:lnTo>
                  <a:lnTo>
                    <a:pt x="26415" y="30449"/>
                  </a:lnTo>
                  <a:lnTo>
                    <a:pt x="27135" y="29920"/>
                  </a:lnTo>
                  <a:lnTo>
                    <a:pt x="27663" y="29392"/>
                  </a:lnTo>
                  <a:lnTo>
                    <a:pt x="27807" y="29200"/>
                  </a:lnTo>
                  <a:lnTo>
                    <a:pt x="27903" y="29008"/>
                  </a:lnTo>
                  <a:lnTo>
                    <a:pt x="28191" y="29008"/>
                  </a:lnTo>
                  <a:lnTo>
                    <a:pt x="28864" y="29056"/>
                  </a:lnTo>
                  <a:lnTo>
                    <a:pt x="29344" y="29008"/>
                  </a:lnTo>
                  <a:lnTo>
                    <a:pt x="29872" y="28960"/>
                  </a:lnTo>
                  <a:lnTo>
                    <a:pt x="30449" y="28864"/>
                  </a:lnTo>
                  <a:lnTo>
                    <a:pt x="31073" y="28720"/>
                  </a:lnTo>
                  <a:lnTo>
                    <a:pt x="31697" y="28528"/>
                  </a:lnTo>
                  <a:lnTo>
                    <a:pt x="32322" y="28239"/>
                  </a:lnTo>
                  <a:lnTo>
                    <a:pt x="32946" y="27855"/>
                  </a:lnTo>
                  <a:lnTo>
                    <a:pt x="33474" y="27375"/>
                  </a:lnTo>
                  <a:lnTo>
                    <a:pt x="33762" y="27087"/>
                  </a:lnTo>
                  <a:lnTo>
                    <a:pt x="34003" y="26799"/>
                  </a:lnTo>
                  <a:lnTo>
                    <a:pt x="34243" y="26463"/>
                  </a:lnTo>
                  <a:lnTo>
                    <a:pt x="34435" y="26078"/>
                  </a:lnTo>
                  <a:lnTo>
                    <a:pt x="34675" y="25694"/>
                  </a:lnTo>
                  <a:lnTo>
                    <a:pt x="34819" y="25262"/>
                  </a:lnTo>
                  <a:lnTo>
                    <a:pt x="34963" y="24782"/>
                  </a:lnTo>
                  <a:lnTo>
                    <a:pt x="35107" y="24301"/>
                  </a:lnTo>
                  <a:lnTo>
                    <a:pt x="29968" y="21036"/>
                  </a:lnTo>
                  <a:lnTo>
                    <a:pt x="30016" y="20219"/>
                  </a:lnTo>
                  <a:lnTo>
                    <a:pt x="30016" y="18154"/>
                  </a:lnTo>
                  <a:lnTo>
                    <a:pt x="30016" y="16761"/>
                  </a:lnTo>
                  <a:lnTo>
                    <a:pt x="29920" y="15225"/>
                  </a:lnTo>
                  <a:lnTo>
                    <a:pt x="29776" y="13496"/>
                  </a:lnTo>
                  <a:lnTo>
                    <a:pt x="29488" y="11767"/>
                  </a:lnTo>
                  <a:lnTo>
                    <a:pt x="29152" y="9942"/>
                  </a:lnTo>
                  <a:lnTo>
                    <a:pt x="28960" y="9029"/>
                  </a:lnTo>
                  <a:lnTo>
                    <a:pt x="28720" y="8165"/>
                  </a:lnTo>
                  <a:lnTo>
                    <a:pt x="28432" y="7301"/>
                  </a:lnTo>
                  <a:lnTo>
                    <a:pt x="28095" y="6436"/>
                  </a:lnTo>
                  <a:lnTo>
                    <a:pt x="27759" y="5620"/>
                  </a:lnTo>
                  <a:lnTo>
                    <a:pt x="27327" y="4851"/>
                  </a:lnTo>
                  <a:lnTo>
                    <a:pt x="26895" y="4131"/>
                  </a:lnTo>
                  <a:lnTo>
                    <a:pt x="26415" y="3410"/>
                  </a:lnTo>
                  <a:lnTo>
                    <a:pt x="25886" y="2786"/>
                  </a:lnTo>
                  <a:lnTo>
                    <a:pt x="25310" y="2210"/>
                  </a:lnTo>
                  <a:lnTo>
                    <a:pt x="24686" y="1730"/>
                  </a:lnTo>
                  <a:lnTo>
                    <a:pt x="23965" y="1249"/>
                  </a:lnTo>
                  <a:lnTo>
                    <a:pt x="23245" y="913"/>
                  </a:lnTo>
                  <a:lnTo>
                    <a:pt x="22428" y="625"/>
                  </a:lnTo>
                  <a:lnTo>
                    <a:pt x="21612" y="433"/>
                  </a:lnTo>
                  <a:lnTo>
                    <a:pt x="20796" y="289"/>
                  </a:lnTo>
                  <a:lnTo>
                    <a:pt x="19979" y="145"/>
                  </a:lnTo>
                  <a:lnTo>
                    <a:pt x="19163" y="49"/>
                  </a:lnTo>
                  <a:lnTo>
                    <a:pt x="18394" y="49"/>
                  </a:lnTo>
                  <a:lnTo>
                    <a:pt x="17578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41"/>
            <p:cNvSpPr/>
            <p:nvPr/>
          </p:nvSpPr>
          <p:spPr>
            <a:xfrm>
              <a:off x="1840950" y="2437250"/>
              <a:ext cx="877700" cy="871675"/>
            </a:xfrm>
            <a:custGeom>
              <a:avLst/>
              <a:gdLst/>
              <a:ahLst/>
              <a:cxnLst/>
              <a:rect l="l" t="t" r="r" b="b"/>
              <a:pathLst>
                <a:path w="35108" h="34867" fill="none" extrusionOk="0">
                  <a:moveTo>
                    <a:pt x="5139" y="3843"/>
                  </a:moveTo>
                  <a:lnTo>
                    <a:pt x="5139" y="3843"/>
                  </a:lnTo>
                  <a:lnTo>
                    <a:pt x="4275" y="4659"/>
                  </a:lnTo>
                  <a:lnTo>
                    <a:pt x="3458" y="5572"/>
                  </a:lnTo>
                  <a:lnTo>
                    <a:pt x="2498" y="6628"/>
                  </a:lnTo>
                  <a:lnTo>
                    <a:pt x="1537" y="7781"/>
                  </a:lnTo>
                  <a:lnTo>
                    <a:pt x="1105" y="8357"/>
                  </a:lnTo>
                  <a:lnTo>
                    <a:pt x="721" y="8981"/>
                  </a:lnTo>
                  <a:lnTo>
                    <a:pt x="385" y="9510"/>
                  </a:lnTo>
                  <a:lnTo>
                    <a:pt x="193" y="10038"/>
                  </a:lnTo>
                  <a:lnTo>
                    <a:pt x="49" y="10566"/>
                  </a:lnTo>
                  <a:lnTo>
                    <a:pt x="1" y="10758"/>
                  </a:lnTo>
                  <a:lnTo>
                    <a:pt x="1" y="10998"/>
                  </a:lnTo>
                  <a:lnTo>
                    <a:pt x="1" y="10998"/>
                  </a:lnTo>
                  <a:lnTo>
                    <a:pt x="97" y="11431"/>
                  </a:lnTo>
                  <a:lnTo>
                    <a:pt x="241" y="11911"/>
                  </a:lnTo>
                  <a:lnTo>
                    <a:pt x="433" y="12439"/>
                  </a:lnTo>
                  <a:lnTo>
                    <a:pt x="673" y="13016"/>
                  </a:lnTo>
                  <a:lnTo>
                    <a:pt x="1249" y="14168"/>
                  </a:lnTo>
                  <a:lnTo>
                    <a:pt x="1874" y="15321"/>
                  </a:lnTo>
                  <a:lnTo>
                    <a:pt x="2498" y="16377"/>
                  </a:lnTo>
                  <a:lnTo>
                    <a:pt x="3074" y="17242"/>
                  </a:lnTo>
                  <a:lnTo>
                    <a:pt x="3603" y="18010"/>
                  </a:lnTo>
                  <a:lnTo>
                    <a:pt x="3603" y="18010"/>
                  </a:lnTo>
                  <a:lnTo>
                    <a:pt x="3555" y="18634"/>
                  </a:lnTo>
                  <a:lnTo>
                    <a:pt x="3458" y="20171"/>
                  </a:lnTo>
                  <a:lnTo>
                    <a:pt x="3410" y="21228"/>
                  </a:lnTo>
                  <a:lnTo>
                    <a:pt x="3458" y="22428"/>
                  </a:lnTo>
                  <a:lnTo>
                    <a:pt x="3506" y="23725"/>
                  </a:lnTo>
                  <a:lnTo>
                    <a:pt x="3651" y="25118"/>
                  </a:lnTo>
                  <a:lnTo>
                    <a:pt x="3843" y="26511"/>
                  </a:lnTo>
                  <a:lnTo>
                    <a:pt x="4131" y="27903"/>
                  </a:lnTo>
                  <a:lnTo>
                    <a:pt x="4323" y="28624"/>
                  </a:lnTo>
                  <a:lnTo>
                    <a:pt x="4515" y="29296"/>
                  </a:lnTo>
                  <a:lnTo>
                    <a:pt x="4755" y="29920"/>
                  </a:lnTo>
                  <a:lnTo>
                    <a:pt x="5043" y="30545"/>
                  </a:lnTo>
                  <a:lnTo>
                    <a:pt x="5379" y="31169"/>
                  </a:lnTo>
                  <a:lnTo>
                    <a:pt x="5716" y="31745"/>
                  </a:lnTo>
                  <a:lnTo>
                    <a:pt x="6100" y="32274"/>
                  </a:lnTo>
                  <a:lnTo>
                    <a:pt x="6532" y="32754"/>
                  </a:lnTo>
                  <a:lnTo>
                    <a:pt x="6964" y="33186"/>
                  </a:lnTo>
                  <a:lnTo>
                    <a:pt x="7493" y="33570"/>
                  </a:lnTo>
                  <a:lnTo>
                    <a:pt x="8069" y="33906"/>
                  </a:lnTo>
                  <a:lnTo>
                    <a:pt x="8645" y="34195"/>
                  </a:lnTo>
                  <a:lnTo>
                    <a:pt x="8645" y="34195"/>
                  </a:lnTo>
                  <a:lnTo>
                    <a:pt x="9270" y="34435"/>
                  </a:lnTo>
                  <a:lnTo>
                    <a:pt x="9942" y="34627"/>
                  </a:lnTo>
                  <a:lnTo>
                    <a:pt x="10662" y="34723"/>
                  </a:lnTo>
                  <a:lnTo>
                    <a:pt x="11335" y="34819"/>
                  </a:lnTo>
                  <a:lnTo>
                    <a:pt x="12103" y="34867"/>
                  </a:lnTo>
                  <a:lnTo>
                    <a:pt x="12823" y="34867"/>
                  </a:lnTo>
                  <a:lnTo>
                    <a:pt x="13592" y="34867"/>
                  </a:lnTo>
                  <a:lnTo>
                    <a:pt x="14360" y="34819"/>
                  </a:lnTo>
                  <a:lnTo>
                    <a:pt x="15129" y="34723"/>
                  </a:lnTo>
                  <a:lnTo>
                    <a:pt x="15897" y="34579"/>
                  </a:lnTo>
                  <a:lnTo>
                    <a:pt x="17482" y="34243"/>
                  </a:lnTo>
                  <a:lnTo>
                    <a:pt x="19019" y="33858"/>
                  </a:lnTo>
                  <a:lnTo>
                    <a:pt x="20507" y="33378"/>
                  </a:lnTo>
                  <a:lnTo>
                    <a:pt x="21900" y="32802"/>
                  </a:lnTo>
                  <a:lnTo>
                    <a:pt x="23245" y="32226"/>
                  </a:lnTo>
                  <a:lnTo>
                    <a:pt x="24445" y="31649"/>
                  </a:lnTo>
                  <a:lnTo>
                    <a:pt x="25550" y="31025"/>
                  </a:lnTo>
                  <a:lnTo>
                    <a:pt x="26415" y="30449"/>
                  </a:lnTo>
                  <a:lnTo>
                    <a:pt x="27135" y="29920"/>
                  </a:lnTo>
                  <a:lnTo>
                    <a:pt x="27663" y="29392"/>
                  </a:lnTo>
                  <a:lnTo>
                    <a:pt x="27807" y="29200"/>
                  </a:lnTo>
                  <a:lnTo>
                    <a:pt x="27903" y="29008"/>
                  </a:lnTo>
                  <a:lnTo>
                    <a:pt x="27903" y="29008"/>
                  </a:lnTo>
                  <a:lnTo>
                    <a:pt x="28191" y="29008"/>
                  </a:lnTo>
                  <a:lnTo>
                    <a:pt x="28864" y="29056"/>
                  </a:lnTo>
                  <a:lnTo>
                    <a:pt x="29344" y="29008"/>
                  </a:lnTo>
                  <a:lnTo>
                    <a:pt x="29872" y="28960"/>
                  </a:lnTo>
                  <a:lnTo>
                    <a:pt x="30449" y="28864"/>
                  </a:lnTo>
                  <a:lnTo>
                    <a:pt x="31073" y="28720"/>
                  </a:lnTo>
                  <a:lnTo>
                    <a:pt x="31697" y="28528"/>
                  </a:lnTo>
                  <a:lnTo>
                    <a:pt x="32322" y="28239"/>
                  </a:lnTo>
                  <a:lnTo>
                    <a:pt x="32946" y="27855"/>
                  </a:lnTo>
                  <a:lnTo>
                    <a:pt x="33474" y="27375"/>
                  </a:lnTo>
                  <a:lnTo>
                    <a:pt x="33762" y="27087"/>
                  </a:lnTo>
                  <a:lnTo>
                    <a:pt x="34003" y="26799"/>
                  </a:lnTo>
                  <a:lnTo>
                    <a:pt x="34243" y="26463"/>
                  </a:lnTo>
                  <a:lnTo>
                    <a:pt x="34435" y="26078"/>
                  </a:lnTo>
                  <a:lnTo>
                    <a:pt x="34675" y="25694"/>
                  </a:lnTo>
                  <a:lnTo>
                    <a:pt x="34819" y="25262"/>
                  </a:lnTo>
                  <a:lnTo>
                    <a:pt x="34963" y="24782"/>
                  </a:lnTo>
                  <a:lnTo>
                    <a:pt x="35107" y="24301"/>
                  </a:lnTo>
                  <a:lnTo>
                    <a:pt x="29968" y="21036"/>
                  </a:lnTo>
                  <a:lnTo>
                    <a:pt x="29968" y="21036"/>
                  </a:lnTo>
                  <a:lnTo>
                    <a:pt x="30016" y="20219"/>
                  </a:lnTo>
                  <a:lnTo>
                    <a:pt x="30016" y="18154"/>
                  </a:lnTo>
                  <a:lnTo>
                    <a:pt x="30016" y="16761"/>
                  </a:lnTo>
                  <a:lnTo>
                    <a:pt x="29920" y="15225"/>
                  </a:lnTo>
                  <a:lnTo>
                    <a:pt x="29776" y="13496"/>
                  </a:lnTo>
                  <a:lnTo>
                    <a:pt x="29488" y="11767"/>
                  </a:lnTo>
                  <a:lnTo>
                    <a:pt x="29152" y="9942"/>
                  </a:lnTo>
                  <a:lnTo>
                    <a:pt x="28960" y="9029"/>
                  </a:lnTo>
                  <a:lnTo>
                    <a:pt x="28720" y="8165"/>
                  </a:lnTo>
                  <a:lnTo>
                    <a:pt x="28432" y="7301"/>
                  </a:lnTo>
                  <a:lnTo>
                    <a:pt x="28095" y="6436"/>
                  </a:lnTo>
                  <a:lnTo>
                    <a:pt x="27759" y="5620"/>
                  </a:lnTo>
                  <a:lnTo>
                    <a:pt x="27327" y="4851"/>
                  </a:lnTo>
                  <a:lnTo>
                    <a:pt x="26895" y="4131"/>
                  </a:lnTo>
                  <a:lnTo>
                    <a:pt x="26415" y="3410"/>
                  </a:lnTo>
                  <a:lnTo>
                    <a:pt x="25886" y="2786"/>
                  </a:lnTo>
                  <a:lnTo>
                    <a:pt x="25310" y="2210"/>
                  </a:lnTo>
                  <a:lnTo>
                    <a:pt x="24686" y="1730"/>
                  </a:lnTo>
                  <a:lnTo>
                    <a:pt x="23965" y="1249"/>
                  </a:lnTo>
                  <a:lnTo>
                    <a:pt x="23245" y="913"/>
                  </a:lnTo>
                  <a:lnTo>
                    <a:pt x="22428" y="625"/>
                  </a:lnTo>
                  <a:lnTo>
                    <a:pt x="22428" y="625"/>
                  </a:lnTo>
                  <a:lnTo>
                    <a:pt x="21612" y="433"/>
                  </a:lnTo>
                  <a:lnTo>
                    <a:pt x="20796" y="289"/>
                  </a:lnTo>
                  <a:lnTo>
                    <a:pt x="19979" y="145"/>
                  </a:lnTo>
                  <a:lnTo>
                    <a:pt x="19163" y="49"/>
                  </a:lnTo>
                  <a:lnTo>
                    <a:pt x="18394" y="49"/>
                  </a:lnTo>
                  <a:lnTo>
                    <a:pt x="17578" y="1"/>
                  </a:lnTo>
                  <a:lnTo>
                    <a:pt x="16809" y="49"/>
                  </a:lnTo>
                  <a:lnTo>
                    <a:pt x="16041" y="97"/>
                  </a:lnTo>
                  <a:lnTo>
                    <a:pt x="14552" y="289"/>
                  </a:lnTo>
                  <a:lnTo>
                    <a:pt x="13112" y="577"/>
                  </a:lnTo>
                  <a:lnTo>
                    <a:pt x="11767" y="913"/>
                  </a:lnTo>
                  <a:lnTo>
                    <a:pt x="10470" y="1345"/>
                  </a:lnTo>
                  <a:lnTo>
                    <a:pt x="9318" y="1778"/>
                  </a:lnTo>
                  <a:lnTo>
                    <a:pt x="8309" y="2210"/>
                  </a:lnTo>
                  <a:lnTo>
                    <a:pt x="7349" y="2642"/>
                  </a:lnTo>
                  <a:lnTo>
                    <a:pt x="6580" y="3026"/>
                  </a:lnTo>
                  <a:lnTo>
                    <a:pt x="5524" y="3603"/>
                  </a:lnTo>
                  <a:lnTo>
                    <a:pt x="5139" y="384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1"/>
            <p:cNvSpPr/>
            <p:nvPr/>
          </p:nvSpPr>
          <p:spPr>
            <a:xfrm>
              <a:off x="2204750" y="3356925"/>
              <a:ext cx="416650" cy="176525"/>
            </a:xfrm>
            <a:custGeom>
              <a:avLst/>
              <a:gdLst/>
              <a:ahLst/>
              <a:cxnLst/>
              <a:rect l="l" t="t" r="r" b="b"/>
              <a:pathLst>
                <a:path w="16666" h="7061" extrusionOk="0">
                  <a:moveTo>
                    <a:pt x="0" y="1"/>
                  </a:moveTo>
                  <a:lnTo>
                    <a:pt x="817" y="1106"/>
                  </a:lnTo>
                  <a:lnTo>
                    <a:pt x="1729" y="2210"/>
                  </a:lnTo>
                  <a:lnTo>
                    <a:pt x="2882" y="3507"/>
                  </a:lnTo>
                  <a:lnTo>
                    <a:pt x="3506" y="4131"/>
                  </a:lnTo>
                  <a:lnTo>
                    <a:pt x="4130" y="4755"/>
                  </a:lnTo>
                  <a:lnTo>
                    <a:pt x="4803" y="5380"/>
                  </a:lnTo>
                  <a:lnTo>
                    <a:pt x="5475" y="5908"/>
                  </a:lnTo>
                  <a:lnTo>
                    <a:pt x="6099" y="6340"/>
                  </a:lnTo>
                  <a:lnTo>
                    <a:pt x="6724" y="6725"/>
                  </a:lnTo>
                  <a:lnTo>
                    <a:pt x="7300" y="6965"/>
                  </a:lnTo>
                  <a:lnTo>
                    <a:pt x="7588" y="7013"/>
                  </a:lnTo>
                  <a:lnTo>
                    <a:pt x="7828" y="7061"/>
                  </a:lnTo>
                  <a:lnTo>
                    <a:pt x="8357" y="7013"/>
                  </a:lnTo>
                  <a:lnTo>
                    <a:pt x="8885" y="6869"/>
                  </a:lnTo>
                  <a:lnTo>
                    <a:pt x="9461" y="6628"/>
                  </a:lnTo>
                  <a:lnTo>
                    <a:pt x="9990" y="6340"/>
                  </a:lnTo>
                  <a:lnTo>
                    <a:pt x="10566" y="6004"/>
                  </a:lnTo>
                  <a:lnTo>
                    <a:pt x="11094" y="5572"/>
                  </a:lnTo>
                  <a:lnTo>
                    <a:pt x="11622" y="5140"/>
                  </a:lnTo>
                  <a:lnTo>
                    <a:pt x="12151" y="4707"/>
                  </a:lnTo>
                  <a:lnTo>
                    <a:pt x="13063" y="3795"/>
                  </a:lnTo>
                  <a:lnTo>
                    <a:pt x="13784" y="3027"/>
                  </a:lnTo>
                  <a:lnTo>
                    <a:pt x="14408" y="2258"/>
                  </a:lnTo>
                  <a:lnTo>
                    <a:pt x="14744" y="2450"/>
                  </a:lnTo>
                  <a:lnTo>
                    <a:pt x="15512" y="2834"/>
                  </a:lnTo>
                  <a:lnTo>
                    <a:pt x="15945" y="3027"/>
                  </a:lnTo>
                  <a:lnTo>
                    <a:pt x="16329" y="3123"/>
                  </a:lnTo>
                  <a:lnTo>
                    <a:pt x="16569" y="3123"/>
                  </a:lnTo>
                  <a:lnTo>
                    <a:pt x="16617" y="3075"/>
                  </a:lnTo>
                  <a:lnTo>
                    <a:pt x="16665" y="2979"/>
                  </a:lnTo>
                  <a:lnTo>
                    <a:pt x="16617" y="2834"/>
                  </a:lnTo>
                  <a:lnTo>
                    <a:pt x="16569" y="2690"/>
                  </a:lnTo>
                  <a:lnTo>
                    <a:pt x="16233" y="2258"/>
                  </a:lnTo>
                  <a:lnTo>
                    <a:pt x="15753" y="1826"/>
                  </a:lnTo>
                  <a:lnTo>
                    <a:pt x="15224" y="1346"/>
                  </a:lnTo>
                  <a:lnTo>
                    <a:pt x="14216" y="529"/>
                  </a:lnTo>
                  <a:lnTo>
                    <a:pt x="13784" y="193"/>
                  </a:lnTo>
                  <a:lnTo>
                    <a:pt x="9365" y="3027"/>
                  </a:lnTo>
                  <a:lnTo>
                    <a:pt x="5283" y="1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41"/>
            <p:cNvSpPr/>
            <p:nvPr/>
          </p:nvSpPr>
          <p:spPr>
            <a:xfrm>
              <a:off x="2204750" y="3356925"/>
              <a:ext cx="416650" cy="176525"/>
            </a:xfrm>
            <a:custGeom>
              <a:avLst/>
              <a:gdLst/>
              <a:ahLst/>
              <a:cxnLst/>
              <a:rect l="l" t="t" r="r" b="b"/>
              <a:pathLst>
                <a:path w="16666" h="706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817" y="1106"/>
                  </a:lnTo>
                  <a:lnTo>
                    <a:pt x="1729" y="2210"/>
                  </a:lnTo>
                  <a:lnTo>
                    <a:pt x="2882" y="3507"/>
                  </a:lnTo>
                  <a:lnTo>
                    <a:pt x="3506" y="4131"/>
                  </a:lnTo>
                  <a:lnTo>
                    <a:pt x="4130" y="4755"/>
                  </a:lnTo>
                  <a:lnTo>
                    <a:pt x="4803" y="5380"/>
                  </a:lnTo>
                  <a:lnTo>
                    <a:pt x="5475" y="5908"/>
                  </a:lnTo>
                  <a:lnTo>
                    <a:pt x="6099" y="6340"/>
                  </a:lnTo>
                  <a:lnTo>
                    <a:pt x="6724" y="6725"/>
                  </a:lnTo>
                  <a:lnTo>
                    <a:pt x="7300" y="6965"/>
                  </a:lnTo>
                  <a:lnTo>
                    <a:pt x="7588" y="7013"/>
                  </a:lnTo>
                  <a:lnTo>
                    <a:pt x="7828" y="7061"/>
                  </a:lnTo>
                  <a:lnTo>
                    <a:pt x="7828" y="7061"/>
                  </a:lnTo>
                  <a:lnTo>
                    <a:pt x="8357" y="7013"/>
                  </a:lnTo>
                  <a:lnTo>
                    <a:pt x="8885" y="6869"/>
                  </a:lnTo>
                  <a:lnTo>
                    <a:pt x="9461" y="6628"/>
                  </a:lnTo>
                  <a:lnTo>
                    <a:pt x="9990" y="6340"/>
                  </a:lnTo>
                  <a:lnTo>
                    <a:pt x="10566" y="6004"/>
                  </a:lnTo>
                  <a:lnTo>
                    <a:pt x="11094" y="5572"/>
                  </a:lnTo>
                  <a:lnTo>
                    <a:pt x="11622" y="5140"/>
                  </a:lnTo>
                  <a:lnTo>
                    <a:pt x="12151" y="4707"/>
                  </a:lnTo>
                  <a:lnTo>
                    <a:pt x="13063" y="3795"/>
                  </a:lnTo>
                  <a:lnTo>
                    <a:pt x="13784" y="3027"/>
                  </a:lnTo>
                  <a:lnTo>
                    <a:pt x="14408" y="2258"/>
                  </a:lnTo>
                  <a:lnTo>
                    <a:pt x="14408" y="2258"/>
                  </a:lnTo>
                  <a:lnTo>
                    <a:pt x="14744" y="2450"/>
                  </a:lnTo>
                  <a:lnTo>
                    <a:pt x="15512" y="2834"/>
                  </a:lnTo>
                  <a:lnTo>
                    <a:pt x="15945" y="3027"/>
                  </a:lnTo>
                  <a:lnTo>
                    <a:pt x="16329" y="3123"/>
                  </a:lnTo>
                  <a:lnTo>
                    <a:pt x="16473" y="3123"/>
                  </a:lnTo>
                  <a:lnTo>
                    <a:pt x="16569" y="3123"/>
                  </a:lnTo>
                  <a:lnTo>
                    <a:pt x="16617" y="3075"/>
                  </a:lnTo>
                  <a:lnTo>
                    <a:pt x="16665" y="2979"/>
                  </a:lnTo>
                  <a:lnTo>
                    <a:pt x="16665" y="2979"/>
                  </a:lnTo>
                  <a:lnTo>
                    <a:pt x="16617" y="2834"/>
                  </a:lnTo>
                  <a:lnTo>
                    <a:pt x="16569" y="2690"/>
                  </a:lnTo>
                  <a:lnTo>
                    <a:pt x="16233" y="2258"/>
                  </a:lnTo>
                  <a:lnTo>
                    <a:pt x="15753" y="1826"/>
                  </a:lnTo>
                  <a:lnTo>
                    <a:pt x="15224" y="1346"/>
                  </a:lnTo>
                  <a:lnTo>
                    <a:pt x="14216" y="529"/>
                  </a:lnTo>
                  <a:lnTo>
                    <a:pt x="13784" y="193"/>
                  </a:lnTo>
                  <a:lnTo>
                    <a:pt x="9365" y="3027"/>
                  </a:lnTo>
                  <a:lnTo>
                    <a:pt x="5283" y="145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41"/>
            <p:cNvSpPr/>
            <p:nvPr/>
          </p:nvSpPr>
          <p:spPr>
            <a:xfrm>
              <a:off x="2498900" y="3361750"/>
              <a:ext cx="104475" cy="84050"/>
            </a:xfrm>
            <a:custGeom>
              <a:avLst/>
              <a:gdLst/>
              <a:ahLst/>
              <a:cxnLst/>
              <a:rect l="l" t="t" r="r" b="b"/>
              <a:pathLst>
                <a:path w="4179" h="3362" extrusionOk="0">
                  <a:moveTo>
                    <a:pt x="2018" y="0"/>
                  </a:moveTo>
                  <a:lnTo>
                    <a:pt x="0" y="1297"/>
                  </a:lnTo>
                  <a:lnTo>
                    <a:pt x="1489" y="3362"/>
                  </a:lnTo>
                  <a:lnTo>
                    <a:pt x="2354" y="2449"/>
                  </a:lnTo>
                  <a:lnTo>
                    <a:pt x="2642" y="2065"/>
                  </a:lnTo>
                  <a:lnTo>
                    <a:pt x="3170" y="2353"/>
                  </a:lnTo>
                  <a:lnTo>
                    <a:pt x="3650" y="2593"/>
                  </a:lnTo>
                  <a:lnTo>
                    <a:pt x="4179" y="2834"/>
                  </a:lnTo>
                  <a:lnTo>
                    <a:pt x="3891" y="1537"/>
                  </a:lnTo>
                  <a:lnTo>
                    <a:pt x="3218" y="961"/>
                  </a:lnTo>
                  <a:lnTo>
                    <a:pt x="2642" y="480"/>
                  </a:lnTo>
                  <a:lnTo>
                    <a:pt x="2018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41"/>
            <p:cNvSpPr/>
            <p:nvPr/>
          </p:nvSpPr>
          <p:spPr>
            <a:xfrm>
              <a:off x="2498900" y="3361750"/>
              <a:ext cx="104475" cy="84050"/>
            </a:xfrm>
            <a:custGeom>
              <a:avLst/>
              <a:gdLst/>
              <a:ahLst/>
              <a:cxnLst/>
              <a:rect l="l" t="t" r="r" b="b"/>
              <a:pathLst>
                <a:path w="4179" h="3362" fill="none" extrusionOk="0">
                  <a:moveTo>
                    <a:pt x="0" y="1297"/>
                  </a:moveTo>
                  <a:lnTo>
                    <a:pt x="1489" y="3362"/>
                  </a:lnTo>
                  <a:lnTo>
                    <a:pt x="1489" y="3362"/>
                  </a:lnTo>
                  <a:lnTo>
                    <a:pt x="2354" y="2449"/>
                  </a:lnTo>
                  <a:lnTo>
                    <a:pt x="2642" y="2065"/>
                  </a:lnTo>
                  <a:lnTo>
                    <a:pt x="2642" y="2065"/>
                  </a:lnTo>
                  <a:lnTo>
                    <a:pt x="3170" y="2353"/>
                  </a:lnTo>
                  <a:lnTo>
                    <a:pt x="3650" y="2593"/>
                  </a:lnTo>
                  <a:lnTo>
                    <a:pt x="4179" y="2834"/>
                  </a:lnTo>
                  <a:lnTo>
                    <a:pt x="3891" y="1537"/>
                  </a:lnTo>
                  <a:lnTo>
                    <a:pt x="3891" y="1537"/>
                  </a:lnTo>
                  <a:lnTo>
                    <a:pt x="3218" y="961"/>
                  </a:lnTo>
                  <a:lnTo>
                    <a:pt x="2642" y="480"/>
                  </a:lnTo>
                  <a:lnTo>
                    <a:pt x="2018" y="0"/>
                  </a:lnTo>
                  <a:lnTo>
                    <a:pt x="0" y="129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41"/>
            <p:cNvSpPr/>
            <p:nvPr/>
          </p:nvSpPr>
          <p:spPr>
            <a:xfrm>
              <a:off x="2518100" y="3340125"/>
              <a:ext cx="126100" cy="114100"/>
            </a:xfrm>
            <a:custGeom>
              <a:avLst/>
              <a:gdLst/>
              <a:ahLst/>
              <a:cxnLst/>
              <a:rect l="l" t="t" r="r" b="b"/>
              <a:pathLst>
                <a:path w="5044" h="4564" extrusionOk="0">
                  <a:moveTo>
                    <a:pt x="865" y="1"/>
                  </a:moveTo>
                  <a:lnTo>
                    <a:pt x="721" y="97"/>
                  </a:lnTo>
                  <a:lnTo>
                    <a:pt x="433" y="337"/>
                  </a:lnTo>
                  <a:lnTo>
                    <a:pt x="145" y="673"/>
                  </a:lnTo>
                  <a:lnTo>
                    <a:pt x="1" y="913"/>
                  </a:lnTo>
                  <a:lnTo>
                    <a:pt x="1" y="961"/>
                  </a:lnTo>
                  <a:lnTo>
                    <a:pt x="97" y="1057"/>
                  </a:lnTo>
                  <a:lnTo>
                    <a:pt x="337" y="1345"/>
                  </a:lnTo>
                  <a:lnTo>
                    <a:pt x="1250" y="2114"/>
                  </a:lnTo>
                  <a:lnTo>
                    <a:pt x="2498" y="3170"/>
                  </a:lnTo>
                  <a:lnTo>
                    <a:pt x="2498" y="3170"/>
                  </a:lnTo>
                  <a:lnTo>
                    <a:pt x="2402" y="3122"/>
                  </a:lnTo>
                  <a:lnTo>
                    <a:pt x="2162" y="3026"/>
                  </a:lnTo>
                  <a:lnTo>
                    <a:pt x="1778" y="2930"/>
                  </a:lnTo>
                  <a:lnTo>
                    <a:pt x="1634" y="2930"/>
                  </a:lnTo>
                  <a:lnTo>
                    <a:pt x="1442" y="2978"/>
                  </a:lnTo>
                  <a:lnTo>
                    <a:pt x="1298" y="3074"/>
                  </a:lnTo>
                  <a:lnTo>
                    <a:pt x="1250" y="3170"/>
                  </a:lnTo>
                  <a:lnTo>
                    <a:pt x="1202" y="3314"/>
                  </a:lnTo>
                  <a:lnTo>
                    <a:pt x="1153" y="3458"/>
                  </a:lnTo>
                  <a:lnTo>
                    <a:pt x="1202" y="3843"/>
                  </a:lnTo>
                  <a:lnTo>
                    <a:pt x="1298" y="4179"/>
                  </a:lnTo>
                  <a:lnTo>
                    <a:pt x="1298" y="4227"/>
                  </a:lnTo>
                  <a:lnTo>
                    <a:pt x="1394" y="4275"/>
                  </a:lnTo>
                  <a:lnTo>
                    <a:pt x="1538" y="4323"/>
                  </a:lnTo>
                  <a:lnTo>
                    <a:pt x="1778" y="4371"/>
                  </a:lnTo>
                  <a:lnTo>
                    <a:pt x="2018" y="4371"/>
                  </a:lnTo>
                  <a:lnTo>
                    <a:pt x="2498" y="4275"/>
                  </a:lnTo>
                  <a:lnTo>
                    <a:pt x="2690" y="4227"/>
                  </a:lnTo>
                  <a:lnTo>
                    <a:pt x="3026" y="4323"/>
                  </a:lnTo>
                  <a:lnTo>
                    <a:pt x="3747" y="4515"/>
                  </a:lnTo>
                  <a:lnTo>
                    <a:pt x="4131" y="4563"/>
                  </a:lnTo>
                  <a:lnTo>
                    <a:pt x="4515" y="4563"/>
                  </a:lnTo>
                  <a:lnTo>
                    <a:pt x="4803" y="4467"/>
                  </a:lnTo>
                  <a:lnTo>
                    <a:pt x="4947" y="4419"/>
                  </a:lnTo>
                  <a:lnTo>
                    <a:pt x="4995" y="4323"/>
                  </a:lnTo>
                  <a:lnTo>
                    <a:pt x="5044" y="4179"/>
                  </a:lnTo>
                  <a:lnTo>
                    <a:pt x="4947" y="3939"/>
                  </a:lnTo>
                  <a:lnTo>
                    <a:pt x="4803" y="3699"/>
                  </a:lnTo>
                  <a:lnTo>
                    <a:pt x="4563" y="3362"/>
                  </a:lnTo>
                  <a:lnTo>
                    <a:pt x="3939" y="2690"/>
                  </a:lnTo>
                  <a:lnTo>
                    <a:pt x="3219" y="1922"/>
                  </a:lnTo>
                  <a:lnTo>
                    <a:pt x="2450" y="1201"/>
                  </a:lnTo>
                  <a:lnTo>
                    <a:pt x="1730" y="577"/>
                  </a:lnTo>
                  <a:lnTo>
                    <a:pt x="1202" y="145"/>
                  </a:lnTo>
                  <a:lnTo>
                    <a:pt x="961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41"/>
            <p:cNvSpPr/>
            <p:nvPr/>
          </p:nvSpPr>
          <p:spPr>
            <a:xfrm>
              <a:off x="2518100" y="3340125"/>
              <a:ext cx="126100" cy="114100"/>
            </a:xfrm>
            <a:custGeom>
              <a:avLst/>
              <a:gdLst/>
              <a:ahLst/>
              <a:cxnLst/>
              <a:rect l="l" t="t" r="r" b="b"/>
              <a:pathLst>
                <a:path w="5044" h="4564" fill="none" extrusionOk="0">
                  <a:moveTo>
                    <a:pt x="1298" y="4179"/>
                  </a:moveTo>
                  <a:lnTo>
                    <a:pt x="1298" y="4179"/>
                  </a:lnTo>
                  <a:lnTo>
                    <a:pt x="1202" y="3843"/>
                  </a:lnTo>
                  <a:lnTo>
                    <a:pt x="1153" y="3458"/>
                  </a:lnTo>
                  <a:lnTo>
                    <a:pt x="1202" y="3314"/>
                  </a:lnTo>
                  <a:lnTo>
                    <a:pt x="1250" y="3170"/>
                  </a:lnTo>
                  <a:lnTo>
                    <a:pt x="1298" y="3074"/>
                  </a:lnTo>
                  <a:lnTo>
                    <a:pt x="1442" y="2978"/>
                  </a:lnTo>
                  <a:lnTo>
                    <a:pt x="1442" y="2978"/>
                  </a:lnTo>
                  <a:lnTo>
                    <a:pt x="1634" y="2930"/>
                  </a:lnTo>
                  <a:lnTo>
                    <a:pt x="1778" y="2930"/>
                  </a:lnTo>
                  <a:lnTo>
                    <a:pt x="2162" y="3026"/>
                  </a:lnTo>
                  <a:lnTo>
                    <a:pt x="2402" y="3122"/>
                  </a:lnTo>
                  <a:lnTo>
                    <a:pt x="2498" y="3170"/>
                  </a:lnTo>
                  <a:lnTo>
                    <a:pt x="2498" y="3170"/>
                  </a:lnTo>
                  <a:lnTo>
                    <a:pt x="1250" y="2114"/>
                  </a:lnTo>
                  <a:lnTo>
                    <a:pt x="337" y="1345"/>
                  </a:lnTo>
                  <a:lnTo>
                    <a:pt x="97" y="1057"/>
                  </a:lnTo>
                  <a:lnTo>
                    <a:pt x="1" y="961"/>
                  </a:lnTo>
                  <a:lnTo>
                    <a:pt x="1" y="913"/>
                  </a:lnTo>
                  <a:lnTo>
                    <a:pt x="1" y="913"/>
                  </a:lnTo>
                  <a:lnTo>
                    <a:pt x="145" y="673"/>
                  </a:lnTo>
                  <a:lnTo>
                    <a:pt x="433" y="337"/>
                  </a:lnTo>
                  <a:lnTo>
                    <a:pt x="721" y="97"/>
                  </a:lnTo>
                  <a:lnTo>
                    <a:pt x="865" y="1"/>
                  </a:lnTo>
                  <a:lnTo>
                    <a:pt x="961" y="1"/>
                  </a:lnTo>
                  <a:lnTo>
                    <a:pt x="961" y="1"/>
                  </a:lnTo>
                  <a:lnTo>
                    <a:pt x="1202" y="145"/>
                  </a:lnTo>
                  <a:lnTo>
                    <a:pt x="1730" y="577"/>
                  </a:lnTo>
                  <a:lnTo>
                    <a:pt x="2450" y="1201"/>
                  </a:lnTo>
                  <a:lnTo>
                    <a:pt x="3219" y="1922"/>
                  </a:lnTo>
                  <a:lnTo>
                    <a:pt x="3939" y="2690"/>
                  </a:lnTo>
                  <a:lnTo>
                    <a:pt x="4563" y="3362"/>
                  </a:lnTo>
                  <a:lnTo>
                    <a:pt x="4803" y="3699"/>
                  </a:lnTo>
                  <a:lnTo>
                    <a:pt x="4947" y="3939"/>
                  </a:lnTo>
                  <a:lnTo>
                    <a:pt x="5044" y="4179"/>
                  </a:lnTo>
                  <a:lnTo>
                    <a:pt x="4995" y="4323"/>
                  </a:lnTo>
                  <a:lnTo>
                    <a:pt x="4995" y="4323"/>
                  </a:lnTo>
                  <a:lnTo>
                    <a:pt x="4947" y="4419"/>
                  </a:lnTo>
                  <a:lnTo>
                    <a:pt x="4803" y="4467"/>
                  </a:lnTo>
                  <a:lnTo>
                    <a:pt x="4515" y="4563"/>
                  </a:lnTo>
                  <a:lnTo>
                    <a:pt x="4131" y="4563"/>
                  </a:lnTo>
                  <a:lnTo>
                    <a:pt x="3747" y="4515"/>
                  </a:lnTo>
                  <a:lnTo>
                    <a:pt x="3026" y="4323"/>
                  </a:lnTo>
                  <a:lnTo>
                    <a:pt x="2690" y="4227"/>
                  </a:lnTo>
                  <a:lnTo>
                    <a:pt x="2690" y="4227"/>
                  </a:lnTo>
                  <a:lnTo>
                    <a:pt x="2498" y="4275"/>
                  </a:lnTo>
                  <a:lnTo>
                    <a:pt x="2018" y="4371"/>
                  </a:lnTo>
                  <a:lnTo>
                    <a:pt x="1778" y="4371"/>
                  </a:lnTo>
                  <a:lnTo>
                    <a:pt x="1538" y="4323"/>
                  </a:lnTo>
                  <a:lnTo>
                    <a:pt x="1394" y="4275"/>
                  </a:lnTo>
                  <a:lnTo>
                    <a:pt x="1298" y="4227"/>
                  </a:lnTo>
                  <a:lnTo>
                    <a:pt x="1298" y="41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41"/>
            <p:cNvSpPr/>
            <p:nvPr/>
          </p:nvSpPr>
          <p:spPr>
            <a:xfrm>
              <a:off x="2518100" y="3360550"/>
              <a:ext cx="67275" cy="88850"/>
            </a:xfrm>
            <a:custGeom>
              <a:avLst/>
              <a:gdLst/>
              <a:ahLst/>
              <a:cxnLst/>
              <a:rect l="l" t="t" r="r" b="b"/>
              <a:pathLst>
                <a:path w="2691" h="3554" extrusionOk="0">
                  <a:moveTo>
                    <a:pt x="1778" y="3554"/>
                  </a:moveTo>
                  <a:lnTo>
                    <a:pt x="1778" y="3554"/>
                  </a:lnTo>
                  <a:lnTo>
                    <a:pt x="1778" y="3554"/>
                  </a:lnTo>
                  <a:lnTo>
                    <a:pt x="1778" y="3554"/>
                  </a:lnTo>
                  <a:lnTo>
                    <a:pt x="1778" y="3554"/>
                  </a:lnTo>
                  <a:lnTo>
                    <a:pt x="1778" y="3554"/>
                  </a:lnTo>
                  <a:close/>
                  <a:moveTo>
                    <a:pt x="2690" y="3410"/>
                  </a:moveTo>
                  <a:lnTo>
                    <a:pt x="2690" y="3410"/>
                  </a:lnTo>
                  <a:lnTo>
                    <a:pt x="2354" y="3506"/>
                  </a:lnTo>
                  <a:lnTo>
                    <a:pt x="1826" y="3554"/>
                  </a:lnTo>
                  <a:lnTo>
                    <a:pt x="1826" y="3554"/>
                  </a:lnTo>
                  <a:lnTo>
                    <a:pt x="2354" y="3506"/>
                  </a:lnTo>
                  <a:lnTo>
                    <a:pt x="2690" y="3410"/>
                  </a:lnTo>
                  <a:close/>
                  <a:moveTo>
                    <a:pt x="1" y="96"/>
                  </a:moveTo>
                  <a:lnTo>
                    <a:pt x="1" y="96"/>
                  </a:lnTo>
                  <a:lnTo>
                    <a:pt x="1" y="96"/>
                  </a:lnTo>
                  <a:lnTo>
                    <a:pt x="1" y="96"/>
                  </a:lnTo>
                  <a:lnTo>
                    <a:pt x="1" y="96"/>
                  </a:lnTo>
                  <a:lnTo>
                    <a:pt x="1" y="96"/>
                  </a:lnTo>
                  <a:lnTo>
                    <a:pt x="1" y="96"/>
                  </a:lnTo>
                  <a:lnTo>
                    <a:pt x="1" y="96"/>
                  </a:lnTo>
                  <a:lnTo>
                    <a:pt x="1" y="96"/>
                  </a:lnTo>
                  <a:close/>
                  <a:moveTo>
                    <a:pt x="1" y="96"/>
                  </a:moveTo>
                  <a:lnTo>
                    <a:pt x="1" y="96"/>
                  </a:lnTo>
                  <a:lnTo>
                    <a:pt x="1" y="96"/>
                  </a:lnTo>
                  <a:lnTo>
                    <a:pt x="1" y="96"/>
                  </a:lnTo>
                  <a:lnTo>
                    <a:pt x="1" y="96"/>
                  </a:lnTo>
                  <a:close/>
                  <a:moveTo>
                    <a:pt x="49" y="48"/>
                  </a:moveTo>
                  <a:lnTo>
                    <a:pt x="49" y="48"/>
                  </a:lnTo>
                  <a:lnTo>
                    <a:pt x="1" y="96"/>
                  </a:lnTo>
                  <a:lnTo>
                    <a:pt x="1" y="96"/>
                  </a:lnTo>
                  <a:lnTo>
                    <a:pt x="49" y="48"/>
                  </a:lnTo>
                  <a:close/>
                  <a:moveTo>
                    <a:pt x="49" y="0"/>
                  </a:moveTo>
                  <a:lnTo>
                    <a:pt x="49" y="0"/>
                  </a:lnTo>
                  <a:lnTo>
                    <a:pt x="49" y="48"/>
                  </a:lnTo>
                  <a:lnTo>
                    <a:pt x="49" y="48"/>
                  </a:lnTo>
                  <a:lnTo>
                    <a:pt x="49" y="0"/>
                  </a:lnTo>
                  <a:close/>
                  <a:moveTo>
                    <a:pt x="49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close/>
                  <a:moveTo>
                    <a:pt x="49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close/>
                  <a:moveTo>
                    <a:pt x="49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close/>
                  <a:moveTo>
                    <a:pt x="49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close/>
                  <a:moveTo>
                    <a:pt x="49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41"/>
            <p:cNvSpPr/>
            <p:nvPr/>
          </p:nvSpPr>
          <p:spPr>
            <a:xfrm>
              <a:off x="2562525" y="3449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41"/>
            <p:cNvSpPr/>
            <p:nvPr/>
          </p:nvSpPr>
          <p:spPr>
            <a:xfrm>
              <a:off x="2563725" y="3445775"/>
              <a:ext cx="21650" cy="3625"/>
            </a:xfrm>
            <a:custGeom>
              <a:avLst/>
              <a:gdLst/>
              <a:ahLst/>
              <a:cxnLst/>
              <a:rect l="l" t="t" r="r" b="b"/>
              <a:pathLst>
                <a:path w="866" h="145" fill="none" extrusionOk="0">
                  <a:moveTo>
                    <a:pt x="865" y="1"/>
                  </a:moveTo>
                  <a:lnTo>
                    <a:pt x="865" y="1"/>
                  </a:lnTo>
                  <a:lnTo>
                    <a:pt x="529" y="97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529" y="97"/>
                  </a:lnTo>
                  <a:lnTo>
                    <a:pt x="86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41"/>
            <p:cNvSpPr/>
            <p:nvPr/>
          </p:nvSpPr>
          <p:spPr>
            <a:xfrm>
              <a:off x="2518100" y="3362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41"/>
            <p:cNvSpPr/>
            <p:nvPr/>
          </p:nvSpPr>
          <p:spPr>
            <a:xfrm>
              <a:off x="2518100" y="3362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41"/>
            <p:cNvSpPr/>
            <p:nvPr/>
          </p:nvSpPr>
          <p:spPr>
            <a:xfrm>
              <a:off x="2518100" y="3361750"/>
              <a:ext cx="1225" cy="1225"/>
            </a:xfrm>
            <a:custGeom>
              <a:avLst/>
              <a:gdLst/>
              <a:ahLst/>
              <a:cxnLst/>
              <a:rect l="l" t="t" r="r" b="b"/>
              <a:pathLst>
                <a:path w="49" h="49" fill="none" extrusionOk="0">
                  <a:moveTo>
                    <a:pt x="49" y="0"/>
                  </a:moveTo>
                  <a:lnTo>
                    <a:pt x="49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41"/>
            <p:cNvSpPr/>
            <p:nvPr/>
          </p:nvSpPr>
          <p:spPr>
            <a:xfrm>
              <a:off x="2519300" y="33605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41"/>
            <p:cNvSpPr/>
            <p:nvPr/>
          </p:nvSpPr>
          <p:spPr>
            <a:xfrm>
              <a:off x="2519300" y="336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41"/>
            <p:cNvSpPr/>
            <p:nvPr/>
          </p:nvSpPr>
          <p:spPr>
            <a:xfrm>
              <a:off x="2519300" y="336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41"/>
            <p:cNvSpPr/>
            <p:nvPr/>
          </p:nvSpPr>
          <p:spPr>
            <a:xfrm>
              <a:off x="2519300" y="336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41"/>
            <p:cNvSpPr/>
            <p:nvPr/>
          </p:nvSpPr>
          <p:spPr>
            <a:xfrm>
              <a:off x="2519300" y="336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41"/>
            <p:cNvSpPr/>
            <p:nvPr/>
          </p:nvSpPr>
          <p:spPr>
            <a:xfrm>
              <a:off x="2519300" y="336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41"/>
            <p:cNvSpPr/>
            <p:nvPr/>
          </p:nvSpPr>
          <p:spPr>
            <a:xfrm>
              <a:off x="2546925" y="3413375"/>
              <a:ext cx="13225" cy="14425"/>
            </a:xfrm>
            <a:custGeom>
              <a:avLst/>
              <a:gdLst/>
              <a:ahLst/>
              <a:cxnLst/>
              <a:rect l="l" t="t" r="r" b="b"/>
              <a:pathLst>
                <a:path w="529" h="577" extrusionOk="0">
                  <a:moveTo>
                    <a:pt x="529" y="0"/>
                  </a:moveTo>
                  <a:lnTo>
                    <a:pt x="529" y="0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145" y="144"/>
                  </a:lnTo>
                  <a:lnTo>
                    <a:pt x="49" y="240"/>
                  </a:lnTo>
                  <a:lnTo>
                    <a:pt x="0" y="432"/>
                  </a:lnTo>
                  <a:lnTo>
                    <a:pt x="0" y="576"/>
                  </a:lnTo>
                  <a:lnTo>
                    <a:pt x="0" y="576"/>
                  </a:lnTo>
                  <a:lnTo>
                    <a:pt x="0" y="432"/>
                  </a:lnTo>
                  <a:lnTo>
                    <a:pt x="49" y="240"/>
                  </a:lnTo>
                  <a:lnTo>
                    <a:pt x="145" y="144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529" y="0"/>
                  </a:lnTo>
                  <a:close/>
                  <a:moveTo>
                    <a:pt x="529" y="0"/>
                  </a:moveTo>
                  <a:lnTo>
                    <a:pt x="529" y="0"/>
                  </a:lnTo>
                  <a:lnTo>
                    <a:pt x="529" y="0"/>
                  </a:lnTo>
                  <a:lnTo>
                    <a:pt x="529" y="0"/>
                  </a:lnTo>
                  <a:lnTo>
                    <a:pt x="529" y="0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41"/>
            <p:cNvSpPr/>
            <p:nvPr/>
          </p:nvSpPr>
          <p:spPr>
            <a:xfrm>
              <a:off x="2546925" y="3413375"/>
              <a:ext cx="13225" cy="14425"/>
            </a:xfrm>
            <a:custGeom>
              <a:avLst/>
              <a:gdLst/>
              <a:ahLst/>
              <a:cxnLst/>
              <a:rect l="l" t="t" r="r" b="b"/>
              <a:pathLst>
                <a:path w="529" h="577" fill="none" extrusionOk="0">
                  <a:moveTo>
                    <a:pt x="529" y="0"/>
                  </a:moveTo>
                  <a:lnTo>
                    <a:pt x="529" y="0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145" y="144"/>
                  </a:lnTo>
                  <a:lnTo>
                    <a:pt x="49" y="240"/>
                  </a:lnTo>
                  <a:lnTo>
                    <a:pt x="0" y="432"/>
                  </a:lnTo>
                  <a:lnTo>
                    <a:pt x="0" y="576"/>
                  </a:lnTo>
                  <a:lnTo>
                    <a:pt x="0" y="576"/>
                  </a:lnTo>
                  <a:lnTo>
                    <a:pt x="0" y="432"/>
                  </a:lnTo>
                  <a:lnTo>
                    <a:pt x="49" y="240"/>
                  </a:lnTo>
                  <a:lnTo>
                    <a:pt x="145" y="144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52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41"/>
            <p:cNvSpPr/>
            <p:nvPr/>
          </p:nvSpPr>
          <p:spPr>
            <a:xfrm>
              <a:off x="2560125" y="34133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41"/>
            <p:cNvSpPr/>
            <p:nvPr/>
          </p:nvSpPr>
          <p:spPr>
            <a:xfrm>
              <a:off x="2518100" y="3344925"/>
              <a:ext cx="120100" cy="109300"/>
            </a:xfrm>
            <a:custGeom>
              <a:avLst/>
              <a:gdLst/>
              <a:ahLst/>
              <a:cxnLst/>
              <a:rect l="l" t="t" r="r" b="b"/>
              <a:pathLst>
                <a:path w="4804" h="4372" extrusionOk="0">
                  <a:moveTo>
                    <a:pt x="577" y="1"/>
                  </a:moveTo>
                  <a:lnTo>
                    <a:pt x="289" y="337"/>
                  </a:lnTo>
                  <a:lnTo>
                    <a:pt x="49" y="625"/>
                  </a:lnTo>
                  <a:lnTo>
                    <a:pt x="49" y="673"/>
                  </a:lnTo>
                  <a:lnTo>
                    <a:pt x="1" y="721"/>
                  </a:lnTo>
                  <a:lnTo>
                    <a:pt x="97" y="913"/>
                  </a:lnTo>
                  <a:lnTo>
                    <a:pt x="385" y="1201"/>
                  </a:lnTo>
                  <a:lnTo>
                    <a:pt x="1250" y="1970"/>
                  </a:lnTo>
                  <a:lnTo>
                    <a:pt x="2498" y="2978"/>
                  </a:lnTo>
                  <a:lnTo>
                    <a:pt x="2210" y="2834"/>
                  </a:lnTo>
                  <a:lnTo>
                    <a:pt x="1970" y="2786"/>
                  </a:lnTo>
                  <a:lnTo>
                    <a:pt x="1682" y="2738"/>
                  </a:lnTo>
                  <a:lnTo>
                    <a:pt x="1442" y="2786"/>
                  </a:lnTo>
                  <a:lnTo>
                    <a:pt x="1298" y="2882"/>
                  </a:lnTo>
                  <a:lnTo>
                    <a:pt x="1202" y="2978"/>
                  </a:lnTo>
                  <a:lnTo>
                    <a:pt x="1153" y="3170"/>
                  </a:lnTo>
                  <a:lnTo>
                    <a:pt x="1153" y="3314"/>
                  </a:lnTo>
                  <a:lnTo>
                    <a:pt x="1202" y="3651"/>
                  </a:lnTo>
                  <a:lnTo>
                    <a:pt x="1298" y="3987"/>
                  </a:lnTo>
                  <a:lnTo>
                    <a:pt x="1346" y="4083"/>
                  </a:lnTo>
                  <a:lnTo>
                    <a:pt x="1442" y="4131"/>
                  </a:lnTo>
                  <a:lnTo>
                    <a:pt x="1778" y="4179"/>
                  </a:lnTo>
                  <a:lnTo>
                    <a:pt x="1826" y="4179"/>
                  </a:lnTo>
                  <a:lnTo>
                    <a:pt x="2354" y="4131"/>
                  </a:lnTo>
                  <a:lnTo>
                    <a:pt x="2690" y="4035"/>
                  </a:lnTo>
                  <a:lnTo>
                    <a:pt x="3267" y="4227"/>
                  </a:lnTo>
                  <a:lnTo>
                    <a:pt x="3795" y="4323"/>
                  </a:lnTo>
                  <a:lnTo>
                    <a:pt x="4323" y="4371"/>
                  </a:lnTo>
                  <a:lnTo>
                    <a:pt x="4563" y="4323"/>
                  </a:lnTo>
                  <a:lnTo>
                    <a:pt x="4803" y="4275"/>
                  </a:lnTo>
                  <a:lnTo>
                    <a:pt x="4467" y="3795"/>
                  </a:lnTo>
                  <a:lnTo>
                    <a:pt x="3987" y="3218"/>
                  </a:lnTo>
                  <a:lnTo>
                    <a:pt x="3411" y="2594"/>
                  </a:lnTo>
                  <a:lnTo>
                    <a:pt x="2786" y="1970"/>
                  </a:lnTo>
                  <a:lnTo>
                    <a:pt x="1490" y="769"/>
                  </a:lnTo>
                  <a:lnTo>
                    <a:pt x="577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41"/>
            <p:cNvSpPr/>
            <p:nvPr/>
          </p:nvSpPr>
          <p:spPr>
            <a:xfrm>
              <a:off x="2518100" y="3344925"/>
              <a:ext cx="120100" cy="109300"/>
            </a:xfrm>
            <a:custGeom>
              <a:avLst/>
              <a:gdLst/>
              <a:ahLst/>
              <a:cxnLst/>
              <a:rect l="l" t="t" r="r" b="b"/>
              <a:pathLst>
                <a:path w="4804" h="4372" fill="none" extrusionOk="0">
                  <a:moveTo>
                    <a:pt x="577" y="1"/>
                  </a:moveTo>
                  <a:lnTo>
                    <a:pt x="577" y="1"/>
                  </a:lnTo>
                  <a:lnTo>
                    <a:pt x="289" y="337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49" y="673"/>
                  </a:lnTo>
                  <a:lnTo>
                    <a:pt x="49" y="673"/>
                  </a:lnTo>
                  <a:lnTo>
                    <a:pt x="49" y="673"/>
                  </a:lnTo>
                  <a:lnTo>
                    <a:pt x="49" y="673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1" y="721"/>
                  </a:lnTo>
                  <a:lnTo>
                    <a:pt x="97" y="913"/>
                  </a:lnTo>
                  <a:lnTo>
                    <a:pt x="385" y="1201"/>
                  </a:lnTo>
                  <a:lnTo>
                    <a:pt x="1250" y="1970"/>
                  </a:lnTo>
                  <a:lnTo>
                    <a:pt x="2498" y="2978"/>
                  </a:lnTo>
                  <a:lnTo>
                    <a:pt x="2498" y="2978"/>
                  </a:lnTo>
                  <a:lnTo>
                    <a:pt x="2498" y="2978"/>
                  </a:lnTo>
                  <a:lnTo>
                    <a:pt x="2498" y="2978"/>
                  </a:lnTo>
                  <a:lnTo>
                    <a:pt x="2498" y="2978"/>
                  </a:lnTo>
                  <a:lnTo>
                    <a:pt x="2498" y="2978"/>
                  </a:lnTo>
                  <a:lnTo>
                    <a:pt x="2210" y="2834"/>
                  </a:lnTo>
                  <a:lnTo>
                    <a:pt x="1970" y="2786"/>
                  </a:lnTo>
                  <a:lnTo>
                    <a:pt x="1682" y="2738"/>
                  </a:lnTo>
                  <a:lnTo>
                    <a:pt x="1682" y="2738"/>
                  </a:lnTo>
                  <a:lnTo>
                    <a:pt x="1682" y="2738"/>
                  </a:lnTo>
                  <a:lnTo>
                    <a:pt x="1682" y="2738"/>
                  </a:lnTo>
                  <a:lnTo>
                    <a:pt x="1682" y="2738"/>
                  </a:lnTo>
                  <a:lnTo>
                    <a:pt x="1682" y="2738"/>
                  </a:lnTo>
                  <a:lnTo>
                    <a:pt x="1442" y="2786"/>
                  </a:lnTo>
                  <a:lnTo>
                    <a:pt x="1442" y="2786"/>
                  </a:lnTo>
                  <a:lnTo>
                    <a:pt x="1298" y="2882"/>
                  </a:lnTo>
                  <a:lnTo>
                    <a:pt x="1202" y="2978"/>
                  </a:lnTo>
                  <a:lnTo>
                    <a:pt x="1153" y="3170"/>
                  </a:lnTo>
                  <a:lnTo>
                    <a:pt x="1153" y="3314"/>
                  </a:lnTo>
                  <a:lnTo>
                    <a:pt x="1153" y="3314"/>
                  </a:lnTo>
                  <a:lnTo>
                    <a:pt x="1202" y="3651"/>
                  </a:lnTo>
                  <a:lnTo>
                    <a:pt x="1298" y="3987"/>
                  </a:lnTo>
                  <a:lnTo>
                    <a:pt x="1298" y="3987"/>
                  </a:lnTo>
                  <a:lnTo>
                    <a:pt x="1346" y="4083"/>
                  </a:lnTo>
                  <a:lnTo>
                    <a:pt x="1442" y="4131"/>
                  </a:lnTo>
                  <a:lnTo>
                    <a:pt x="1778" y="4179"/>
                  </a:lnTo>
                  <a:lnTo>
                    <a:pt x="1778" y="4179"/>
                  </a:lnTo>
                  <a:lnTo>
                    <a:pt x="1778" y="4179"/>
                  </a:lnTo>
                  <a:lnTo>
                    <a:pt x="1778" y="4179"/>
                  </a:lnTo>
                  <a:lnTo>
                    <a:pt x="1826" y="4179"/>
                  </a:lnTo>
                  <a:lnTo>
                    <a:pt x="1826" y="4179"/>
                  </a:lnTo>
                  <a:lnTo>
                    <a:pt x="2354" y="4131"/>
                  </a:lnTo>
                  <a:lnTo>
                    <a:pt x="2690" y="4035"/>
                  </a:lnTo>
                  <a:lnTo>
                    <a:pt x="2690" y="4035"/>
                  </a:lnTo>
                  <a:lnTo>
                    <a:pt x="2690" y="4035"/>
                  </a:lnTo>
                  <a:lnTo>
                    <a:pt x="2690" y="4035"/>
                  </a:lnTo>
                  <a:lnTo>
                    <a:pt x="3267" y="4227"/>
                  </a:lnTo>
                  <a:lnTo>
                    <a:pt x="3795" y="4323"/>
                  </a:lnTo>
                  <a:lnTo>
                    <a:pt x="4323" y="4371"/>
                  </a:lnTo>
                  <a:lnTo>
                    <a:pt x="4323" y="4371"/>
                  </a:lnTo>
                  <a:lnTo>
                    <a:pt x="4563" y="4323"/>
                  </a:lnTo>
                  <a:lnTo>
                    <a:pt x="4803" y="4275"/>
                  </a:lnTo>
                  <a:lnTo>
                    <a:pt x="4803" y="4275"/>
                  </a:lnTo>
                  <a:lnTo>
                    <a:pt x="4467" y="3795"/>
                  </a:lnTo>
                  <a:lnTo>
                    <a:pt x="3987" y="3218"/>
                  </a:lnTo>
                  <a:lnTo>
                    <a:pt x="3411" y="2594"/>
                  </a:lnTo>
                  <a:lnTo>
                    <a:pt x="2786" y="1970"/>
                  </a:lnTo>
                  <a:lnTo>
                    <a:pt x="1490" y="769"/>
                  </a:lnTo>
                  <a:lnTo>
                    <a:pt x="5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41"/>
            <p:cNvSpPr/>
            <p:nvPr/>
          </p:nvSpPr>
          <p:spPr>
            <a:xfrm>
              <a:off x="2318800" y="3414575"/>
              <a:ext cx="104475" cy="87675"/>
            </a:xfrm>
            <a:custGeom>
              <a:avLst/>
              <a:gdLst/>
              <a:ahLst/>
              <a:cxnLst/>
              <a:rect l="l" t="t" r="r" b="b"/>
              <a:pathLst>
                <a:path w="4179" h="3507" extrusionOk="0">
                  <a:moveTo>
                    <a:pt x="3795" y="0"/>
                  </a:moveTo>
                  <a:lnTo>
                    <a:pt x="2018" y="1393"/>
                  </a:lnTo>
                  <a:lnTo>
                    <a:pt x="1" y="2882"/>
                  </a:lnTo>
                  <a:lnTo>
                    <a:pt x="769" y="3506"/>
                  </a:lnTo>
                  <a:lnTo>
                    <a:pt x="4179" y="288"/>
                  </a:lnTo>
                  <a:lnTo>
                    <a:pt x="3795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1"/>
            <p:cNvSpPr/>
            <p:nvPr/>
          </p:nvSpPr>
          <p:spPr>
            <a:xfrm>
              <a:off x="2318800" y="3414575"/>
              <a:ext cx="104475" cy="87675"/>
            </a:xfrm>
            <a:custGeom>
              <a:avLst/>
              <a:gdLst/>
              <a:ahLst/>
              <a:cxnLst/>
              <a:rect l="l" t="t" r="r" b="b"/>
              <a:pathLst>
                <a:path w="4179" h="3507" fill="none" extrusionOk="0">
                  <a:moveTo>
                    <a:pt x="3795" y="0"/>
                  </a:moveTo>
                  <a:lnTo>
                    <a:pt x="3795" y="0"/>
                  </a:lnTo>
                  <a:lnTo>
                    <a:pt x="2018" y="1393"/>
                  </a:lnTo>
                  <a:lnTo>
                    <a:pt x="1" y="2882"/>
                  </a:lnTo>
                  <a:lnTo>
                    <a:pt x="1" y="2882"/>
                  </a:lnTo>
                  <a:lnTo>
                    <a:pt x="769" y="3506"/>
                  </a:lnTo>
                  <a:lnTo>
                    <a:pt x="4179" y="288"/>
                  </a:lnTo>
                  <a:lnTo>
                    <a:pt x="37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1"/>
            <p:cNvSpPr/>
            <p:nvPr/>
          </p:nvSpPr>
          <p:spPr>
            <a:xfrm>
              <a:off x="2095500" y="3340125"/>
              <a:ext cx="344600" cy="360225"/>
            </a:xfrm>
            <a:custGeom>
              <a:avLst/>
              <a:gdLst/>
              <a:ahLst/>
              <a:cxnLst/>
              <a:rect l="l" t="t" r="r" b="b"/>
              <a:pathLst>
                <a:path w="13784" h="14409" extrusionOk="0">
                  <a:moveTo>
                    <a:pt x="0" y="1"/>
                  </a:moveTo>
                  <a:lnTo>
                    <a:pt x="144" y="1778"/>
                  </a:lnTo>
                  <a:lnTo>
                    <a:pt x="336" y="3651"/>
                  </a:lnTo>
                  <a:lnTo>
                    <a:pt x="672" y="5812"/>
                  </a:lnTo>
                  <a:lnTo>
                    <a:pt x="864" y="6916"/>
                  </a:lnTo>
                  <a:lnTo>
                    <a:pt x="1105" y="7973"/>
                  </a:lnTo>
                  <a:lnTo>
                    <a:pt x="1393" y="8981"/>
                  </a:lnTo>
                  <a:lnTo>
                    <a:pt x="1681" y="9942"/>
                  </a:lnTo>
                  <a:lnTo>
                    <a:pt x="2017" y="10710"/>
                  </a:lnTo>
                  <a:lnTo>
                    <a:pt x="2209" y="11046"/>
                  </a:lnTo>
                  <a:lnTo>
                    <a:pt x="2449" y="11383"/>
                  </a:lnTo>
                  <a:lnTo>
                    <a:pt x="2641" y="11623"/>
                  </a:lnTo>
                  <a:lnTo>
                    <a:pt x="2882" y="11815"/>
                  </a:lnTo>
                  <a:lnTo>
                    <a:pt x="3122" y="11959"/>
                  </a:lnTo>
                  <a:lnTo>
                    <a:pt x="3362" y="12055"/>
                  </a:lnTo>
                  <a:lnTo>
                    <a:pt x="3890" y="12151"/>
                  </a:lnTo>
                  <a:lnTo>
                    <a:pt x="4466" y="12247"/>
                  </a:lnTo>
                  <a:lnTo>
                    <a:pt x="5715" y="12343"/>
                  </a:lnTo>
                  <a:lnTo>
                    <a:pt x="7012" y="12391"/>
                  </a:lnTo>
                  <a:lnTo>
                    <a:pt x="8308" y="12391"/>
                  </a:lnTo>
                  <a:lnTo>
                    <a:pt x="10373" y="12295"/>
                  </a:lnTo>
                  <a:lnTo>
                    <a:pt x="11238" y="12247"/>
                  </a:lnTo>
                  <a:lnTo>
                    <a:pt x="11574" y="12679"/>
                  </a:lnTo>
                  <a:lnTo>
                    <a:pt x="12342" y="13496"/>
                  </a:lnTo>
                  <a:lnTo>
                    <a:pt x="12775" y="13928"/>
                  </a:lnTo>
                  <a:lnTo>
                    <a:pt x="13159" y="14264"/>
                  </a:lnTo>
                  <a:lnTo>
                    <a:pt x="13351" y="14360"/>
                  </a:lnTo>
                  <a:lnTo>
                    <a:pt x="13495" y="14408"/>
                  </a:lnTo>
                  <a:lnTo>
                    <a:pt x="13639" y="14408"/>
                  </a:lnTo>
                  <a:lnTo>
                    <a:pt x="13735" y="14360"/>
                  </a:lnTo>
                  <a:lnTo>
                    <a:pt x="13783" y="14216"/>
                  </a:lnTo>
                  <a:lnTo>
                    <a:pt x="13783" y="13976"/>
                  </a:lnTo>
                  <a:lnTo>
                    <a:pt x="13639" y="13352"/>
                  </a:lnTo>
                  <a:lnTo>
                    <a:pt x="13351" y="12583"/>
                  </a:lnTo>
                  <a:lnTo>
                    <a:pt x="13015" y="11719"/>
                  </a:lnTo>
                  <a:lnTo>
                    <a:pt x="12391" y="10182"/>
                  </a:lnTo>
                  <a:lnTo>
                    <a:pt x="12054" y="9510"/>
                  </a:lnTo>
                  <a:lnTo>
                    <a:pt x="11286" y="9510"/>
                  </a:lnTo>
                  <a:lnTo>
                    <a:pt x="9509" y="9414"/>
                  </a:lnTo>
                  <a:lnTo>
                    <a:pt x="8548" y="9269"/>
                  </a:lnTo>
                  <a:lnTo>
                    <a:pt x="7636" y="9125"/>
                  </a:lnTo>
                  <a:lnTo>
                    <a:pt x="7252" y="9029"/>
                  </a:lnTo>
                  <a:lnTo>
                    <a:pt x="6916" y="8933"/>
                  </a:lnTo>
                  <a:lnTo>
                    <a:pt x="6627" y="8789"/>
                  </a:lnTo>
                  <a:lnTo>
                    <a:pt x="6483" y="8645"/>
                  </a:lnTo>
                  <a:lnTo>
                    <a:pt x="6339" y="8453"/>
                  </a:lnTo>
                  <a:lnTo>
                    <a:pt x="6195" y="8069"/>
                  </a:lnTo>
                  <a:lnTo>
                    <a:pt x="5859" y="7012"/>
                  </a:lnTo>
                  <a:lnTo>
                    <a:pt x="5523" y="5716"/>
                  </a:lnTo>
                  <a:lnTo>
                    <a:pt x="5187" y="4227"/>
                  </a:lnTo>
                  <a:lnTo>
                    <a:pt x="4658" y="1585"/>
                  </a:lnTo>
                  <a:lnTo>
                    <a:pt x="4466" y="43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1"/>
            <p:cNvSpPr/>
            <p:nvPr/>
          </p:nvSpPr>
          <p:spPr>
            <a:xfrm>
              <a:off x="2095500" y="3340125"/>
              <a:ext cx="344600" cy="360225"/>
            </a:xfrm>
            <a:custGeom>
              <a:avLst/>
              <a:gdLst/>
              <a:ahLst/>
              <a:cxnLst/>
              <a:rect l="l" t="t" r="r" b="b"/>
              <a:pathLst>
                <a:path w="13784" h="14409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44" y="1778"/>
                  </a:lnTo>
                  <a:lnTo>
                    <a:pt x="336" y="3651"/>
                  </a:lnTo>
                  <a:lnTo>
                    <a:pt x="672" y="5812"/>
                  </a:lnTo>
                  <a:lnTo>
                    <a:pt x="864" y="6916"/>
                  </a:lnTo>
                  <a:lnTo>
                    <a:pt x="1105" y="7973"/>
                  </a:lnTo>
                  <a:lnTo>
                    <a:pt x="1393" y="8981"/>
                  </a:lnTo>
                  <a:lnTo>
                    <a:pt x="1681" y="9942"/>
                  </a:lnTo>
                  <a:lnTo>
                    <a:pt x="2017" y="10710"/>
                  </a:lnTo>
                  <a:lnTo>
                    <a:pt x="2209" y="11046"/>
                  </a:lnTo>
                  <a:lnTo>
                    <a:pt x="2449" y="11383"/>
                  </a:lnTo>
                  <a:lnTo>
                    <a:pt x="2641" y="11623"/>
                  </a:lnTo>
                  <a:lnTo>
                    <a:pt x="2882" y="11815"/>
                  </a:lnTo>
                  <a:lnTo>
                    <a:pt x="3122" y="11959"/>
                  </a:lnTo>
                  <a:lnTo>
                    <a:pt x="3362" y="12055"/>
                  </a:lnTo>
                  <a:lnTo>
                    <a:pt x="3362" y="12055"/>
                  </a:lnTo>
                  <a:lnTo>
                    <a:pt x="3890" y="12151"/>
                  </a:lnTo>
                  <a:lnTo>
                    <a:pt x="4466" y="12247"/>
                  </a:lnTo>
                  <a:lnTo>
                    <a:pt x="5715" y="12343"/>
                  </a:lnTo>
                  <a:lnTo>
                    <a:pt x="7012" y="12391"/>
                  </a:lnTo>
                  <a:lnTo>
                    <a:pt x="8308" y="12391"/>
                  </a:lnTo>
                  <a:lnTo>
                    <a:pt x="10373" y="12295"/>
                  </a:lnTo>
                  <a:lnTo>
                    <a:pt x="11238" y="12247"/>
                  </a:lnTo>
                  <a:lnTo>
                    <a:pt x="11238" y="12247"/>
                  </a:lnTo>
                  <a:lnTo>
                    <a:pt x="11574" y="12679"/>
                  </a:lnTo>
                  <a:lnTo>
                    <a:pt x="12342" y="13496"/>
                  </a:lnTo>
                  <a:lnTo>
                    <a:pt x="12775" y="13928"/>
                  </a:lnTo>
                  <a:lnTo>
                    <a:pt x="13159" y="14264"/>
                  </a:lnTo>
                  <a:lnTo>
                    <a:pt x="13351" y="14360"/>
                  </a:lnTo>
                  <a:lnTo>
                    <a:pt x="13495" y="14408"/>
                  </a:lnTo>
                  <a:lnTo>
                    <a:pt x="13639" y="14408"/>
                  </a:lnTo>
                  <a:lnTo>
                    <a:pt x="13735" y="14360"/>
                  </a:lnTo>
                  <a:lnTo>
                    <a:pt x="13735" y="14360"/>
                  </a:lnTo>
                  <a:lnTo>
                    <a:pt x="13783" y="14216"/>
                  </a:lnTo>
                  <a:lnTo>
                    <a:pt x="13783" y="13976"/>
                  </a:lnTo>
                  <a:lnTo>
                    <a:pt x="13639" y="13352"/>
                  </a:lnTo>
                  <a:lnTo>
                    <a:pt x="13351" y="12583"/>
                  </a:lnTo>
                  <a:lnTo>
                    <a:pt x="13015" y="11719"/>
                  </a:lnTo>
                  <a:lnTo>
                    <a:pt x="12391" y="10182"/>
                  </a:lnTo>
                  <a:lnTo>
                    <a:pt x="12054" y="9510"/>
                  </a:lnTo>
                  <a:lnTo>
                    <a:pt x="12054" y="9510"/>
                  </a:lnTo>
                  <a:lnTo>
                    <a:pt x="11286" y="9510"/>
                  </a:lnTo>
                  <a:lnTo>
                    <a:pt x="9509" y="9414"/>
                  </a:lnTo>
                  <a:lnTo>
                    <a:pt x="8548" y="9269"/>
                  </a:lnTo>
                  <a:lnTo>
                    <a:pt x="7636" y="9125"/>
                  </a:lnTo>
                  <a:lnTo>
                    <a:pt x="7252" y="9029"/>
                  </a:lnTo>
                  <a:lnTo>
                    <a:pt x="6916" y="8933"/>
                  </a:lnTo>
                  <a:lnTo>
                    <a:pt x="6627" y="8789"/>
                  </a:lnTo>
                  <a:lnTo>
                    <a:pt x="6483" y="8645"/>
                  </a:lnTo>
                  <a:lnTo>
                    <a:pt x="6483" y="8645"/>
                  </a:lnTo>
                  <a:lnTo>
                    <a:pt x="6339" y="8453"/>
                  </a:lnTo>
                  <a:lnTo>
                    <a:pt x="6195" y="8069"/>
                  </a:lnTo>
                  <a:lnTo>
                    <a:pt x="5859" y="7012"/>
                  </a:lnTo>
                  <a:lnTo>
                    <a:pt x="5523" y="5716"/>
                  </a:lnTo>
                  <a:lnTo>
                    <a:pt x="5187" y="4227"/>
                  </a:lnTo>
                  <a:lnTo>
                    <a:pt x="4658" y="1585"/>
                  </a:lnTo>
                  <a:lnTo>
                    <a:pt x="4466" y="433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41"/>
            <p:cNvSpPr/>
            <p:nvPr/>
          </p:nvSpPr>
          <p:spPr>
            <a:xfrm>
              <a:off x="2338025" y="3575450"/>
              <a:ext cx="91275" cy="112875"/>
            </a:xfrm>
            <a:custGeom>
              <a:avLst/>
              <a:gdLst/>
              <a:ahLst/>
              <a:cxnLst/>
              <a:rect l="l" t="t" r="r" b="b"/>
              <a:pathLst>
                <a:path w="3651" h="4515" extrusionOk="0">
                  <a:moveTo>
                    <a:pt x="0" y="1"/>
                  </a:moveTo>
                  <a:lnTo>
                    <a:pt x="192" y="2930"/>
                  </a:lnTo>
                  <a:lnTo>
                    <a:pt x="1537" y="2834"/>
                  </a:lnTo>
                  <a:lnTo>
                    <a:pt x="2017" y="3410"/>
                  </a:lnTo>
                  <a:lnTo>
                    <a:pt x="2545" y="3987"/>
                  </a:lnTo>
                  <a:lnTo>
                    <a:pt x="3074" y="4515"/>
                  </a:lnTo>
                  <a:lnTo>
                    <a:pt x="3650" y="3170"/>
                  </a:lnTo>
                  <a:lnTo>
                    <a:pt x="3266" y="2066"/>
                  </a:lnTo>
                  <a:lnTo>
                    <a:pt x="2834" y="1105"/>
                  </a:lnTo>
                  <a:lnTo>
                    <a:pt x="2353" y="97"/>
                  </a:lnTo>
                  <a:lnTo>
                    <a:pt x="1633" y="9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41"/>
            <p:cNvSpPr/>
            <p:nvPr/>
          </p:nvSpPr>
          <p:spPr>
            <a:xfrm>
              <a:off x="2338025" y="3575450"/>
              <a:ext cx="91275" cy="112875"/>
            </a:xfrm>
            <a:custGeom>
              <a:avLst/>
              <a:gdLst/>
              <a:ahLst/>
              <a:cxnLst/>
              <a:rect l="l" t="t" r="r" b="b"/>
              <a:pathLst>
                <a:path w="3651" h="4515" fill="none" extrusionOk="0">
                  <a:moveTo>
                    <a:pt x="3650" y="3170"/>
                  </a:moveTo>
                  <a:lnTo>
                    <a:pt x="3650" y="3170"/>
                  </a:lnTo>
                  <a:lnTo>
                    <a:pt x="3266" y="2066"/>
                  </a:lnTo>
                  <a:lnTo>
                    <a:pt x="2834" y="1105"/>
                  </a:lnTo>
                  <a:lnTo>
                    <a:pt x="2353" y="97"/>
                  </a:lnTo>
                  <a:lnTo>
                    <a:pt x="2353" y="97"/>
                  </a:lnTo>
                  <a:lnTo>
                    <a:pt x="1633" y="97"/>
                  </a:lnTo>
                  <a:lnTo>
                    <a:pt x="0" y="1"/>
                  </a:lnTo>
                  <a:lnTo>
                    <a:pt x="192" y="2930"/>
                  </a:lnTo>
                  <a:lnTo>
                    <a:pt x="192" y="2930"/>
                  </a:lnTo>
                  <a:lnTo>
                    <a:pt x="1537" y="2834"/>
                  </a:lnTo>
                  <a:lnTo>
                    <a:pt x="1537" y="2834"/>
                  </a:lnTo>
                  <a:lnTo>
                    <a:pt x="2017" y="3410"/>
                  </a:lnTo>
                  <a:lnTo>
                    <a:pt x="2545" y="3987"/>
                  </a:lnTo>
                  <a:lnTo>
                    <a:pt x="3074" y="4515"/>
                  </a:lnTo>
                  <a:lnTo>
                    <a:pt x="3650" y="317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1"/>
            <p:cNvSpPr/>
            <p:nvPr/>
          </p:nvSpPr>
          <p:spPr>
            <a:xfrm>
              <a:off x="2364425" y="3561050"/>
              <a:ext cx="82875" cy="146500"/>
            </a:xfrm>
            <a:custGeom>
              <a:avLst/>
              <a:gdLst/>
              <a:ahLst/>
              <a:cxnLst/>
              <a:rect l="l" t="t" r="r" b="b"/>
              <a:pathLst>
                <a:path w="3315" h="5860" extrusionOk="0">
                  <a:moveTo>
                    <a:pt x="1537" y="0"/>
                  </a:moveTo>
                  <a:lnTo>
                    <a:pt x="1153" y="96"/>
                  </a:lnTo>
                  <a:lnTo>
                    <a:pt x="769" y="240"/>
                  </a:lnTo>
                  <a:lnTo>
                    <a:pt x="481" y="384"/>
                  </a:lnTo>
                  <a:lnTo>
                    <a:pt x="481" y="432"/>
                  </a:lnTo>
                  <a:lnTo>
                    <a:pt x="481" y="529"/>
                  </a:lnTo>
                  <a:lnTo>
                    <a:pt x="577" y="913"/>
                  </a:lnTo>
                  <a:lnTo>
                    <a:pt x="961" y="2017"/>
                  </a:lnTo>
                  <a:lnTo>
                    <a:pt x="1585" y="3602"/>
                  </a:lnTo>
                  <a:lnTo>
                    <a:pt x="1489" y="3458"/>
                  </a:lnTo>
                  <a:lnTo>
                    <a:pt x="1297" y="3266"/>
                  </a:lnTo>
                  <a:lnTo>
                    <a:pt x="1057" y="3026"/>
                  </a:lnTo>
                  <a:lnTo>
                    <a:pt x="913" y="2930"/>
                  </a:lnTo>
                  <a:lnTo>
                    <a:pt x="721" y="2882"/>
                  </a:lnTo>
                  <a:lnTo>
                    <a:pt x="577" y="2882"/>
                  </a:lnTo>
                  <a:lnTo>
                    <a:pt x="433" y="2930"/>
                  </a:lnTo>
                  <a:lnTo>
                    <a:pt x="337" y="3026"/>
                  </a:lnTo>
                  <a:lnTo>
                    <a:pt x="241" y="3170"/>
                  </a:lnTo>
                  <a:lnTo>
                    <a:pt x="97" y="3506"/>
                  </a:lnTo>
                  <a:lnTo>
                    <a:pt x="1" y="3794"/>
                  </a:lnTo>
                  <a:lnTo>
                    <a:pt x="1" y="3890"/>
                  </a:lnTo>
                  <a:lnTo>
                    <a:pt x="49" y="3986"/>
                  </a:lnTo>
                  <a:lnTo>
                    <a:pt x="145" y="4130"/>
                  </a:lnTo>
                  <a:lnTo>
                    <a:pt x="337" y="4226"/>
                  </a:lnTo>
                  <a:lnTo>
                    <a:pt x="577" y="4371"/>
                  </a:lnTo>
                  <a:lnTo>
                    <a:pt x="1009" y="4515"/>
                  </a:lnTo>
                  <a:lnTo>
                    <a:pt x="1201" y="4611"/>
                  </a:lnTo>
                  <a:lnTo>
                    <a:pt x="1441" y="4803"/>
                  </a:lnTo>
                  <a:lnTo>
                    <a:pt x="1970" y="5331"/>
                  </a:lnTo>
                  <a:lnTo>
                    <a:pt x="2306" y="5571"/>
                  </a:lnTo>
                  <a:lnTo>
                    <a:pt x="2642" y="5763"/>
                  </a:lnTo>
                  <a:lnTo>
                    <a:pt x="2930" y="5859"/>
                  </a:lnTo>
                  <a:lnTo>
                    <a:pt x="3074" y="5859"/>
                  </a:lnTo>
                  <a:lnTo>
                    <a:pt x="3170" y="5811"/>
                  </a:lnTo>
                  <a:lnTo>
                    <a:pt x="3266" y="5667"/>
                  </a:lnTo>
                  <a:lnTo>
                    <a:pt x="3314" y="5475"/>
                  </a:lnTo>
                  <a:lnTo>
                    <a:pt x="3314" y="5139"/>
                  </a:lnTo>
                  <a:lnTo>
                    <a:pt x="3266" y="4755"/>
                  </a:lnTo>
                  <a:lnTo>
                    <a:pt x="3074" y="3842"/>
                  </a:lnTo>
                  <a:lnTo>
                    <a:pt x="2786" y="2834"/>
                  </a:lnTo>
                  <a:lnTo>
                    <a:pt x="2498" y="1825"/>
                  </a:lnTo>
                  <a:lnTo>
                    <a:pt x="2162" y="961"/>
                  </a:lnTo>
                  <a:lnTo>
                    <a:pt x="1922" y="288"/>
                  </a:lnTo>
                  <a:lnTo>
                    <a:pt x="1778" y="48"/>
                  </a:lnTo>
                  <a:lnTo>
                    <a:pt x="1682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41"/>
            <p:cNvSpPr/>
            <p:nvPr/>
          </p:nvSpPr>
          <p:spPr>
            <a:xfrm>
              <a:off x="2364425" y="3561050"/>
              <a:ext cx="82875" cy="146500"/>
            </a:xfrm>
            <a:custGeom>
              <a:avLst/>
              <a:gdLst/>
              <a:ahLst/>
              <a:cxnLst/>
              <a:rect l="l" t="t" r="r" b="b"/>
              <a:pathLst>
                <a:path w="3315" h="5860" fill="none" extrusionOk="0">
                  <a:moveTo>
                    <a:pt x="1" y="3794"/>
                  </a:moveTo>
                  <a:lnTo>
                    <a:pt x="1" y="3794"/>
                  </a:lnTo>
                  <a:lnTo>
                    <a:pt x="97" y="3506"/>
                  </a:lnTo>
                  <a:lnTo>
                    <a:pt x="241" y="3170"/>
                  </a:lnTo>
                  <a:lnTo>
                    <a:pt x="337" y="3026"/>
                  </a:lnTo>
                  <a:lnTo>
                    <a:pt x="433" y="2930"/>
                  </a:lnTo>
                  <a:lnTo>
                    <a:pt x="577" y="2882"/>
                  </a:lnTo>
                  <a:lnTo>
                    <a:pt x="721" y="2882"/>
                  </a:lnTo>
                  <a:lnTo>
                    <a:pt x="721" y="2882"/>
                  </a:lnTo>
                  <a:lnTo>
                    <a:pt x="913" y="2930"/>
                  </a:lnTo>
                  <a:lnTo>
                    <a:pt x="1057" y="3026"/>
                  </a:lnTo>
                  <a:lnTo>
                    <a:pt x="1297" y="3266"/>
                  </a:lnTo>
                  <a:lnTo>
                    <a:pt x="1489" y="3458"/>
                  </a:lnTo>
                  <a:lnTo>
                    <a:pt x="1585" y="3602"/>
                  </a:lnTo>
                  <a:lnTo>
                    <a:pt x="1585" y="3602"/>
                  </a:lnTo>
                  <a:lnTo>
                    <a:pt x="961" y="2017"/>
                  </a:lnTo>
                  <a:lnTo>
                    <a:pt x="577" y="913"/>
                  </a:lnTo>
                  <a:lnTo>
                    <a:pt x="481" y="529"/>
                  </a:lnTo>
                  <a:lnTo>
                    <a:pt x="481" y="432"/>
                  </a:lnTo>
                  <a:lnTo>
                    <a:pt x="481" y="384"/>
                  </a:lnTo>
                  <a:lnTo>
                    <a:pt x="481" y="384"/>
                  </a:lnTo>
                  <a:lnTo>
                    <a:pt x="769" y="240"/>
                  </a:lnTo>
                  <a:lnTo>
                    <a:pt x="1153" y="96"/>
                  </a:lnTo>
                  <a:lnTo>
                    <a:pt x="1537" y="0"/>
                  </a:lnTo>
                  <a:lnTo>
                    <a:pt x="1682" y="0"/>
                  </a:lnTo>
                  <a:lnTo>
                    <a:pt x="1778" y="48"/>
                  </a:lnTo>
                  <a:lnTo>
                    <a:pt x="1778" y="48"/>
                  </a:lnTo>
                  <a:lnTo>
                    <a:pt x="1922" y="288"/>
                  </a:lnTo>
                  <a:lnTo>
                    <a:pt x="2162" y="961"/>
                  </a:lnTo>
                  <a:lnTo>
                    <a:pt x="2498" y="1825"/>
                  </a:lnTo>
                  <a:lnTo>
                    <a:pt x="2786" y="2834"/>
                  </a:lnTo>
                  <a:lnTo>
                    <a:pt x="3074" y="3842"/>
                  </a:lnTo>
                  <a:lnTo>
                    <a:pt x="3266" y="4755"/>
                  </a:lnTo>
                  <a:lnTo>
                    <a:pt x="3314" y="5139"/>
                  </a:lnTo>
                  <a:lnTo>
                    <a:pt x="3314" y="5475"/>
                  </a:lnTo>
                  <a:lnTo>
                    <a:pt x="3266" y="5667"/>
                  </a:lnTo>
                  <a:lnTo>
                    <a:pt x="3170" y="5811"/>
                  </a:lnTo>
                  <a:lnTo>
                    <a:pt x="3170" y="5811"/>
                  </a:lnTo>
                  <a:lnTo>
                    <a:pt x="3074" y="5859"/>
                  </a:lnTo>
                  <a:lnTo>
                    <a:pt x="2930" y="5859"/>
                  </a:lnTo>
                  <a:lnTo>
                    <a:pt x="2642" y="5763"/>
                  </a:lnTo>
                  <a:lnTo>
                    <a:pt x="2306" y="5571"/>
                  </a:lnTo>
                  <a:lnTo>
                    <a:pt x="1970" y="5331"/>
                  </a:lnTo>
                  <a:lnTo>
                    <a:pt x="1441" y="4803"/>
                  </a:lnTo>
                  <a:lnTo>
                    <a:pt x="1201" y="4611"/>
                  </a:lnTo>
                  <a:lnTo>
                    <a:pt x="1201" y="4611"/>
                  </a:lnTo>
                  <a:lnTo>
                    <a:pt x="1009" y="4515"/>
                  </a:lnTo>
                  <a:lnTo>
                    <a:pt x="577" y="4371"/>
                  </a:lnTo>
                  <a:lnTo>
                    <a:pt x="337" y="4226"/>
                  </a:lnTo>
                  <a:lnTo>
                    <a:pt x="145" y="4130"/>
                  </a:lnTo>
                  <a:lnTo>
                    <a:pt x="49" y="3986"/>
                  </a:lnTo>
                  <a:lnTo>
                    <a:pt x="1" y="3890"/>
                  </a:lnTo>
                  <a:lnTo>
                    <a:pt x="1" y="379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41"/>
            <p:cNvSpPr/>
            <p:nvPr/>
          </p:nvSpPr>
          <p:spPr>
            <a:xfrm>
              <a:off x="2364425" y="3568250"/>
              <a:ext cx="16825" cy="87675"/>
            </a:xfrm>
            <a:custGeom>
              <a:avLst/>
              <a:gdLst/>
              <a:ahLst/>
              <a:cxnLst/>
              <a:rect l="l" t="t" r="r" b="b"/>
              <a:pathLst>
                <a:path w="673" h="3507" extrusionOk="0">
                  <a:moveTo>
                    <a:pt x="97" y="3170"/>
                  </a:moveTo>
                  <a:lnTo>
                    <a:pt x="97" y="3170"/>
                  </a:lnTo>
                  <a:lnTo>
                    <a:pt x="97" y="3170"/>
                  </a:lnTo>
                  <a:lnTo>
                    <a:pt x="1" y="3506"/>
                  </a:lnTo>
                  <a:lnTo>
                    <a:pt x="1" y="3506"/>
                  </a:lnTo>
                  <a:lnTo>
                    <a:pt x="97" y="3170"/>
                  </a:lnTo>
                  <a:close/>
                  <a:moveTo>
                    <a:pt x="673" y="0"/>
                  </a:moveTo>
                  <a:lnTo>
                    <a:pt x="673" y="0"/>
                  </a:lnTo>
                  <a:lnTo>
                    <a:pt x="481" y="96"/>
                  </a:lnTo>
                  <a:lnTo>
                    <a:pt x="481" y="96"/>
                  </a:lnTo>
                  <a:lnTo>
                    <a:pt x="481" y="193"/>
                  </a:lnTo>
                  <a:lnTo>
                    <a:pt x="529" y="385"/>
                  </a:lnTo>
                  <a:lnTo>
                    <a:pt x="529" y="385"/>
                  </a:lnTo>
                  <a:lnTo>
                    <a:pt x="529" y="385"/>
                  </a:lnTo>
                  <a:lnTo>
                    <a:pt x="529" y="385"/>
                  </a:lnTo>
                  <a:lnTo>
                    <a:pt x="481" y="193"/>
                  </a:lnTo>
                  <a:lnTo>
                    <a:pt x="481" y="96"/>
                  </a:lnTo>
                  <a:lnTo>
                    <a:pt x="481" y="96"/>
                  </a:lnTo>
                  <a:lnTo>
                    <a:pt x="673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41"/>
            <p:cNvSpPr/>
            <p:nvPr/>
          </p:nvSpPr>
          <p:spPr>
            <a:xfrm>
              <a:off x="2376425" y="3568250"/>
              <a:ext cx="4825" cy="9625"/>
            </a:xfrm>
            <a:custGeom>
              <a:avLst/>
              <a:gdLst/>
              <a:ahLst/>
              <a:cxnLst/>
              <a:rect l="l" t="t" r="r" b="b"/>
              <a:pathLst>
                <a:path w="193" h="385" fill="none" extrusionOk="0">
                  <a:moveTo>
                    <a:pt x="193" y="0"/>
                  </a:moveTo>
                  <a:lnTo>
                    <a:pt x="193" y="0"/>
                  </a:lnTo>
                  <a:lnTo>
                    <a:pt x="1" y="96"/>
                  </a:lnTo>
                  <a:lnTo>
                    <a:pt x="1" y="96"/>
                  </a:lnTo>
                  <a:lnTo>
                    <a:pt x="1" y="193"/>
                  </a:lnTo>
                  <a:lnTo>
                    <a:pt x="49" y="385"/>
                  </a:lnTo>
                  <a:lnTo>
                    <a:pt x="49" y="385"/>
                  </a:lnTo>
                  <a:lnTo>
                    <a:pt x="49" y="385"/>
                  </a:lnTo>
                  <a:lnTo>
                    <a:pt x="49" y="385"/>
                  </a:lnTo>
                  <a:lnTo>
                    <a:pt x="1" y="193"/>
                  </a:lnTo>
                  <a:lnTo>
                    <a:pt x="1" y="96"/>
                  </a:lnTo>
                  <a:lnTo>
                    <a:pt x="1" y="96"/>
                  </a:lnTo>
                  <a:lnTo>
                    <a:pt x="19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1"/>
            <p:cNvSpPr/>
            <p:nvPr/>
          </p:nvSpPr>
          <p:spPr>
            <a:xfrm>
              <a:off x="2366825" y="3577850"/>
              <a:ext cx="36050" cy="69675"/>
            </a:xfrm>
            <a:custGeom>
              <a:avLst/>
              <a:gdLst/>
              <a:ahLst/>
              <a:cxnLst/>
              <a:rect l="l" t="t" r="r" b="b"/>
              <a:pathLst>
                <a:path w="1442" h="2787" extrusionOk="0">
                  <a:moveTo>
                    <a:pt x="577" y="2210"/>
                  </a:moveTo>
                  <a:lnTo>
                    <a:pt x="577" y="2210"/>
                  </a:lnTo>
                  <a:lnTo>
                    <a:pt x="385" y="2258"/>
                  </a:lnTo>
                  <a:lnTo>
                    <a:pt x="241" y="2354"/>
                  </a:lnTo>
                  <a:lnTo>
                    <a:pt x="97" y="2546"/>
                  </a:lnTo>
                  <a:lnTo>
                    <a:pt x="1" y="2786"/>
                  </a:lnTo>
                  <a:lnTo>
                    <a:pt x="1" y="2786"/>
                  </a:lnTo>
                  <a:lnTo>
                    <a:pt x="1" y="2786"/>
                  </a:lnTo>
                  <a:lnTo>
                    <a:pt x="1" y="2786"/>
                  </a:lnTo>
                  <a:lnTo>
                    <a:pt x="97" y="2546"/>
                  </a:lnTo>
                  <a:lnTo>
                    <a:pt x="241" y="2354"/>
                  </a:lnTo>
                  <a:lnTo>
                    <a:pt x="385" y="2258"/>
                  </a:lnTo>
                  <a:lnTo>
                    <a:pt x="577" y="2210"/>
                  </a:lnTo>
                  <a:close/>
                  <a:moveTo>
                    <a:pt x="577" y="2210"/>
                  </a:moveTo>
                  <a:lnTo>
                    <a:pt x="577" y="2210"/>
                  </a:lnTo>
                  <a:lnTo>
                    <a:pt x="577" y="2210"/>
                  </a:lnTo>
                  <a:lnTo>
                    <a:pt x="577" y="2210"/>
                  </a:lnTo>
                  <a:lnTo>
                    <a:pt x="577" y="2210"/>
                  </a:lnTo>
                  <a:lnTo>
                    <a:pt x="577" y="2210"/>
                  </a:lnTo>
                  <a:close/>
                  <a:moveTo>
                    <a:pt x="433" y="1"/>
                  </a:moveTo>
                  <a:lnTo>
                    <a:pt x="433" y="1"/>
                  </a:lnTo>
                  <a:lnTo>
                    <a:pt x="625" y="673"/>
                  </a:lnTo>
                  <a:lnTo>
                    <a:pt x="913" y="1489"/>
                  </a:lnTo>
                  <a:lnTo>
                    <a:pt x="1441" y="2786"/>
                  </a:lnTo>
                  <a:lnTo>
                    <a:pt x="1441" y="2786"/>
                  </a:lnTo>
                  <a:lnTo>
                    <a:pt x="913" y="1489"/>
                  </a:lnTo>
                  <a:lnTo>
                    <a:pt x="625" y="673"/>
                  </a:lnTo>
                  <a:lnTo>
                    <a:pt x="433" y="1"/>
                  </a:lnTo>
                  <a:lnTo>
                    <a:pt x="433" y="1"/>
                  </a:lnTo>
                  <a:lnTo>
                    <a:pt x="433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41"/>
            <p:cNvSpPr/>
            <p:nvPr/>
          </p:nvSpPr>
          <p:spPr>
            <a:xfrm>
              <a:off x="2377625" y="3577850"/>
              <a:ext cx="25250" cy="69675"/>
            </a:xfrm>
            <a:custGeom>
              <a:avLst/>
              <a:gdLst/>
              <a:ahLst/>
              <a:cxnLst/>
              <a:rect l="l" t="t" r="r" b="b"/>
              <a:pathLst>
                <a:path w="1010" h="2787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93" y="673"/>
                  </a:lnTo>
                  <a:lnTo>
                    <a:pt x="481" y="1489"/>
                  </a:lnTo>
                  <a:lnTo>
                    <a:pt x="1009" y="2786"/>
                  </a:lnTo>
                  <a:lnTo>
                    <a:pt x="1009" y="2786"/>
                  </a:lnTo>
                  <a:lnTo>
                    <a:pt x="481" y="1489"/>
                  </a:lnTo>
                  <a:lnTo>
                    <a:pt x="193" y="673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41"/>
            <p:cNvSpPr/>
            <p:nvPr/>
          </p:nvSpPr>
          <p:spPr>
            <a:xfrm>
              <a:off x="2364425" y="3562250"/>
              <a:ext cx="72075" cy="145300"/>
            </a:xfrm>
            <a:custGeom>
              <a:avLst/>
              <a:gdLst/>
              <a:ahLst/>
              <a:cxnLst/>
              <a:rect l="l" t="t" r="r" b="b"/>
              <a:pathLst>
                <a:path w="2883" h="5812" extrusionOk="0">
                  <a:moveTo>
                    <a:pt x="1393" y="0"/>
                  </a:moveTo>
                  <a:lnTo>
                    <a:pt x="1009" y="96"/>
                  </a:lnTo>
                  <a:lnTo>
                    <a:pt x="673" y="240"/>
                  </a:lnTo>
                  <a:lnTo>
                    <a:pt x="481" y="336"/>
                  </a:lnTo>
                  <a:lnTo>
                    <a:pt x="481" y="433"/>
                  </a:lnTo>
                  <a:lnTo>
                    <a:pt x="529" y="625"/>
                  </a:lnTo>
                  <a:lnTo>
                    <a:pt x="721" y="1297"/>
                  </a:lnTo>
                  <a:lnTo>
                    <a:pt x="1009" y="2113"/>
                  </a:lnTo>
                  <a:lnTo>
                    <a:pt x="1537" y="3410"/>
                  </a:lnTo>
                  <a:lnTo>
                    <a:pt x="1585" y="3554"/>
                  </a:lnTo>
                  <a:lnTo>
                    <a:pt x="1489" y="3410"/>
                  </a:lnTo>
                  <a:lnTo>
                    <a:pt x="1297" y="3218"/>
                  </a:lnTo>
                  <a:lnTo>
                    <a:pt x="1057" y="2978"/>
                  </a:lnTo>
                  <a:lnTo>
                    <a:pt x="913" y="2882"/>
                  </a:lnTo>
                  <a:lnTo>
                    <a:pt x="721" y="2834"/>
                  </a:lnTo>
                  <a:lnTo>
                    <a:pt x="673" y="2834"/>
                  </a:lnTo>
                  <a:lnTo>
                    <a:pt x="481" y="2882"/>
                  </a:lnTo>
                  <a:lnTo>
                    <a:pt x="337" y="2978"/>
                  </a:lnTo>
                  <a:lnTo>
                    <a:pt x="193" y="3170"/>
                  </a:lnTo>
                  <a:lnTo>
                    <a:pt x="97" y="3410"/>
                  </a:lnTo>
                  <a:lnTo>
                    <a:pt x="1" y="3746"/>
                  </a:lnTo>
                  <a:lnTo>
                    <a:pt x="1" y="3794"/>
                  </a:lnTo>
                  <a:lnTo>
                    <a:pt x="49" y="3938"/>
                  </a:lnTo>
                  <a:lnTo>
                    <a:pt x="193" y="4082"/>
                  </a:lnTo>
                  <a:lnTo>
                    <a:pt x="385" y="4227"/>
                  </a:lnTo>
                  <a:lnTo>
                    <a:pt x="577" y="4323"/>
                  </a:lnTo>
                  <a:lnTo>
                    <a:pt x="1009" y="4467"/>
                  </a:lnTo>
                  <a:lnTo>
                    <a:pt x="1201" y="4563"/>
                  </a:lnTo>
                  <a:lnTo>
                    <a:pt x="1345" y="4707"/>
                  </a:lnTo>
                  <a:lnTo>
                    <a:pt x="1778" y="5139"/>
                  </a:lnTo>
                  <a:lnTo>
                    <a:pt x="2354" y="5571"/>
                  </a:lnTo>
                  <a:lnTo>
                    <a:pt x="2642" y="5715"/>
                  </a:lnTo>
                  <a:lnTo>
                    <a:pt x="2882" y="5811"/>
                  </a:lnTo>
                  <a:lnTo>
                    <a:pt x="2882" y="5235"/>
                  </a:lnTo>
                  <a:lnTo>
                    <a:pt x="2738" y="4467"/>
                  </a:lnTo>
                  <a:lnTo>
                    <a:pt x="2546" y="3650"/>
                  </a:lnTo>
                  <a:lnTo>
                    <a:pt x="2306" y="2786"/>
                  </a:lnTo>
                  <a:lnTo>
                    <a:pt x="1778" y="1105"/>
                  </a:lnTo>
                  <a:lnTo>
                    <a:pt x="1393" y="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41"/>
            <p:cNvSpPr/>
            <p:nvPr/>
          </p:nvSpPr>
          <p:spPr>
            <a:xfrm>
              <a:off x="2364425" y="3562250"/>
              <a:ext cx="72075" cy="145300"/>
            </a:xfrm>
            <a:custGeom>
              <a:avLst/>
              <a:gdLst/>
              <a:ahLst/>
              <a:cxnLst/>
              <a:rect l="l" t="t" r="r" b="b"/>
              <a:pathLst>
                <a:path w="2883" h="5812" fill="none" extrusionOk="0">
                  <a:moveTo>
                    <a:pt x="1393" y="0"/>
                  </a:moveTo>
                  <a:lnTo>
                    <a:pt x="1393" y="0"/>
                  </a:lnTo>
                  <a:lnTo>
                    <a:pt x="1009" y="96"/>
                  </a:lnTo>
                  <a:lnTo>
                    <a:pt x="673" y="240"/>
                  </a:lnTo>
                  <a:lnTo>
                    <a:pt x="673" y="240"/>
                  </a:lnTo>
                  <a:lnTo>
                    <a:pt x="481" y="336"/>
                  </a:lnTo>
                  <a:lnTo>
                    <a:pt x="481" y="336"/>
                  </a:lnTo>
                  <a:lnTo>
                    <a:pt x="481" y="433"/>
                  </a:lnTo>
                  <a:lnTo>
                    <a:pt x="529" y="625"/>
                  </a:lnTo>
                  <a:lnTo>
                    <a:pt x="529" y="625"/>
                  </a:lnTo>
                  <a:lnTo>
                    <a:pt x="721" y="1297"/>
                  </a:lnTo>
                  <a:lnTo>
                    <a:pt x="1009" y="2113"/>
                  </a:lnTo>
                  <a:lnTo>
                    <a:pt x="1537" y="3410"/>
                  </a:lnTo>
                  <a:lnTo>
                    <a:pt x="1537" y="3410"/>
                  </a:lnTo>
                  <a:lnTo>
                    <a:pt x="1585" y="3554"/>
                  </a:lnTo>
                  <a:lnTo>
                    <a:pt x="1585" y="3554"/>
                  </a:lnTo>
                  <a:lnTo>
                    <a:pt x="1585" y="3554"/>
                  </a:lnTo>
                  <a:lnTo>
                    <a:pt x="1585" y="3554"/>
                  </a:lnTo>
                  <a:lnTo>
                    <a:pt x="1489" y="3410"/>
                  </a:lnTo>
                  <a:lnTo>
                    <a:pt x="1297" y="3218"/>
                  </a:lnTo>
                  <a:lnTo>
                    <a:pt x="1057" y="2978"/>
                  </a:lnTo>
                  <a:lnTo>
                    <a:pt x="913" y="2882"/>
                  </a:lnTo>
                  <a:lnTo>
                    <a:pt x="721" y="2834"/>
                  </a:lnTo>
                  <a:lnTo>
                    <a:pt x="721" y="2834"/>
                  </a:lnTo>
                  <a:lnTo>
                    <a:pt x="721" y="2834"/>
                  </a:lnTo>
                  <a:lnTo>
                    <a:pt x="673" y="2834"/>
                  </a:lnTo>
                  <a:lnTo>
                    <a:pt x="673" y="2834"/>
                  </a:lnTo>
                  <a:lnTo>
                    <a:pt x="673" y="2834"/>
                  </a:lnTo>
                  <a:lnTo>
                    <a:pt x="673" y="2834"/>
                  </a:lnTo>
                  <a:lnTo>
                    <a:pt x="673" y="2834"/>
                  </a:lnTo>
                  <a:lnTo>
                    <a:pt x="673" y="2834"/>
                  </a:lnTo>
                  <a:lnTo>
                    <a:pt x="481" y="2882"/>
                  </a:lnTo>
                  <a:lnTo>
                    <a:pt x="337" y="2978"/>
                  </a:lnTo>
                  <a:lnTo>
                    <a:pt x="193" y="3170"/>
                  </a:lnTo>
                  <a:lnTo>
                    <a:pt x="97" y="3410"/>
                  </a:lnTo>
                  <a:lnTo>
                    <a:pt x="97" y="3410"/>
                  </a:lnTo>
                  <a:lnTo>
                    <a:pt x="97" y="3410"/>
                  </a:lnTo>
                  <a:lnTo>
                    <a:pt x="97" y="3410"/>
                  </a:lnTo>
                  <a:lnTo>
                    <a:pt x="1" y="3746"/>
                  </a:lnTo>
                  <a:lnTo>
                    <a:pt x="1" y="3746"/>
                  </a:lnTo>
                  <a:lnTo>
                    <a:pt x="1" y="3746"/>
                  </a:lnTo>
                  <a:lnTo>
                    <a:pt x="1" y="3746"/>
                  </a:lnTo>
                  <a:lnTo>
                    <a:pt x="1" y="3746"/>
                  </a:lnTo>
                  <a:lnTo>
                    <a:pt x="1" y="3794"/>
                  </a:lnTo>
                  <a:lnTo>
                    <a:pt x="1" y="3794"/>
                  </a:lnTo>
                  <a:lnTo>
                    <a:pt x="49" y="3938"/>
                  </a:lnTo>
                  <a:lnTo>
                    <a:pt x="193" y="4082"/>
                  </a:lnTo>
                  <a:lnTo>
                    <a:pt x="385" y="4227"/>
                  </a:lnTo>
                  <a:lnTo>
                    <a:pt x="577" y="4323"/>
                  </a:lnTo>
                  <a:lnTo>
                    <a:pt x="1009" y="4467"/>
                  </a:lnTo>
                  <a:lnTo>
                    <a:pt x="1201" y="4563"/>
                  </a:lnTo>
                  <a:lnTo>
                    <a:pt x="1201" y="4563"/>
                  </a:lnTo>
                  <a:lnTo>
                    <a:pt x="1201" y="4563"/>
                  </a:lnTo>
                  <a:lnTo>
                    <a:pt x="1201" y="4563"/>
                  </a:lnTo>
                  <a:lnTo>
                    <a:pt x="1201" y="4563"/>
                  </a:lnTo>
                  <a:lnTo>
                    <a:pt x="1345" y="4707"/>
                  </a:lnTo>
                  <a:lnTo>
                    <a:pt x="1778" y="5139"/>
                  </a:lnTo>
                  <a:lnTo>
                    <a:pt x="2354" y="5571"/>
                  </a:lnTo>
                  <a:lnTo>
                    <a:pt x="2642" y="5715"/>
                  </a:lnTo>
                  <a:lnTo>
                    <a:pt x="2882" y="5811"/>
                  </a:lnTo>
                  <a:lnTo>
                    <a:pt x="2882" y="5811"/>
                  </a:lnTo>
                  <a:lnTo>
                    <a:pt x="2882" y="5235"/>
                  </a:lnTo>
                  <a:lnTo>
                    <a:pt x="2738" y="4467"/>
                  </a:lnTo>
                  <a:lnTo>
                    <a:pt x="2546" y="3650"/>
                  </a:lnTo>
                  <a:lnTo>
                    <a:pt x="2306" y="2786"/>
                  </a:lnTo>
                  <a:lnTo>
                    <a:pt x="1778" y="1105"/>
                  </a:lnTo>
                  <a:lnTo>
                    <a:pt x="139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1"/>
            <p:cNvSpPr/>
            <p:nvPr/>
          </p:nvSpPr>
          <p:spPr>
            <a:xfrm>
              <a:off x="2238375" y="3502225"/>
              <a:ext cx="6025" cy="20425"/>
            </a:xfrm>
            <a:custGeom>
              <a:avLst/>
              <a:gdLst/>
              <a:ahLst/>
              <a:cxnLst/>
              <a:rect l="l" t="t" r="r" b="b"/>
              <a:pathLst>
                <a:path w="241" h="817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40" y="816"/>
                  </a:lnTo>
                  <a:lnTo>
                    <a:pt x="240" y="816"/>
                  </a:lnTo>
                  <a:lnTo>
                    <a:pt x="240" y="8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41"/>
            <p:cNvSpPr/>
            <p:nvPr/>
          </p:nvSpPr>
          <p:spPr>
            <a:xfrm>
              <a:off x="2238375" y="3502225"/>
              <a:ext cx="6025" cy="20425"/>
            </a:xfrm>
            <a:custGeom>
              <a:avLst/>
              <a:gdLst/>
              <a:ahLst/>
              <a:cxnLst/>
              <a:rect l="l" t="t" r="r" b="b"/>
              <a:pathLst>
                <a:path w="241" h="817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40" y="816"/>
                  </a:lnTo>
                  <a:lnTo>
                    <a:pt x="240" y="816"/>
                  </a:lnTo>
                  <a:lnTo>
                    <a:pt x="240" y="81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41"/>
            <p:cNvSpPr/>
            <p:nvPr/>
          </p:nvSpPr>
          <p:spPr>
            <a:xfrm>
              <a:off x="2117100" y="3502225"/>
              <a:ext cx="127300" cy="26425"/>
            </a:xfrm>
            <a:custGeom>
              <a:avLst/>
              <a:gdLst/>
              <a:ahLst/>
              <a:cxnLst/>
              <a:rect l="l" t="t" r="r" b="b"/>
              <a:pathLst>
                <a:path w="5092" h="1057" extrusionOk="0">
                  <a:moveTo>
                    <a:pt x="4851" y="0"/>
                  </a:moveTo>
                  <a:lnTo>
                    <a:pt x="2738" y="192"/>
                  </a:lnTo>
                  <a:lnTo>
                    <a:pt x="0" y="384"/>
                  </a:lnTo>
                  <a:lnTo>
                    <a:pt x="145" y="1057"/>
                  </a:lnTo>
                  <a:lnTo>
                    <a:pt x="5091" y="816"/>
                  </a:lnTo>
                  <a:lnTo>
                    <a:pt x="4851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1"/>
            <p:cNvSpPr/>
            <p:nvPr/>
          </p:nvSpPr>
          <p:spPr>
            <a:xfrm>
              <a:off x="2117100" y="3502225"/>
              <a:ext cx="127300" cy="26425"/>
            </a:xfrm>
            <a:custGeom>
              <a:avLst/>
              <a:gdLst/>
              <a:ahLst/>
              <a:cxnLst/>
              <a:rect l="l" t="t" r="r" b="b"/>
              <a:pathLst>
                <a:path w="5092" h="1057" fill="none" extrusionOk="0">
                  <a:moveTo>
                    <a:pt x="4851" y="0"/>
                  </a:moveTo>
                  <a:lnTo>
                    <a:pt x="4851" y="0"/>
                  </a:lnTo>
                  <a:lnTo>
                    <a:pt x="2738" y="192"/>
                  </a:lnTo>
                  <a:lnTo>
                    <a:pt x="2738" y="192"/>
                  </a:lnTo>
                  <a:lnTo>
                    <a:pt x="0" y="384"/>
                  </a:lnTo>
                  <a:lnTo>
                    <a:pt x="0" y="384"/>
                  </a:lnTo>
                  <a:lnTo>
                    <a:pt x="145" y="1057"/>
                  </a:lnTo>
                  <a:lnTo>
                    <a:pt x="5091" y="816"/>
                  </a:lnTo>
                  <a:lnTo>
                    <a:pt x="5091" y="816"/>
                  </a:lnTo>
                  <a:lnTo>
                    <a:pt x="485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1"/>
            <p:cNvSpPr/>
            <p:nvPr/>
          </p:nvSpPr>
          <p:spPr>
            <a:xfrm>
              <a:off x="2085875" y="3340125"/>
              <a:ext cx="333800" cy="153700"/>
            </a:xfrm>
            <a:custGeom>
              <a:avLst/>
              <a:gdLst/>
              <a:ahLst/>
              <a:cxnLst/>
              <a:rect l="l" t="t" r="r" b="b"/>
              <a:pathLst>
                <a:path w="13352" h="6148" extrusionOk="0">
                  <a:moveTo>
                    <a:pt x="385" y="1"/>
                  </a:moveTo>
                  <a:lnTo>
                    <a:pt x="241" y="625"/>
                  </a:lnTo>
                  <a:lnTo>
                    <a:pt x="145" y="1345"/>
                  </a:lnTo>
                  <a:lnTo>
                    <a:pt x="49" y="2210"/>
                  </a:lnTo>
                  <a:lnTo>
                    <a:pt x="1" y="3170"/>
                  </a:lnTo>
                  <a:lnTo>
                    <a:pt x="49" y="4179"/>
                  </a:lnTo>
                  <a:lnTo>
                    <a:pt x="97" y="4707"/>
                  </a:lnTo>
                  <a:lnTo>
                    <a:pt x="193" y="5235"/>
                  </a:lnTo>
                  <a:lnTo>
                    <a:pt x="337" y="5668"/>
                  </a:lnTo>
                  <a:lnTo>
                    <a:pt x="529" y="6148"/>
                  </a:lnTo>
                  <a:lnTo>
                    <a:pt x="6628" y="5812"/>
                  </a:lnTo>
                  <a:lnTo>
                    <a:pt x="6148" y="4275"/>
                  </a:lnTo>
                  <a:lnTo>
                    <a:pt x="5908" y="3266"/>
                  </a:lnTo>
                  <a:lnTo>
                    <a:pt x="5860" y="2978"/>
                  </a:lnTo>
                  <a:lnTo>
                    <a:pt x="5860" y="2882"/>
                  </a:lnTo>
                  <a:lnTo>
                    <a:pt x="6340" y="3410"/>
                  </a:lnTo>
                  <a:lnTo>
                    <a:pt x="7061" y="4371"/>
                  </a:lnTo>
                  <a:lnTo>
                    <a:pt x="7829" y="5379"/>
                  </a:lnTo>
                  <a:lnTo>
                    <a:pt x="8165" y="5716"/>
                  </a:lnTo>
                  <a:lnTo>
                    <a:pt x="8357" y="5860"/>
                  </a:lnTo>
                  <a:lnTo>
                    <a:pt x="8501" y="5860"/>
                  </a:lnTo>
                  <a:lnTo>
                    <a:pt x="8741" y="5812"/>
                  </a:lnTo>
                  <a:lnTo>
                    <a:pt x="9366" y="5476"/>
                  </a:lnTo>
                  <a:lnTo>
                    <a:pt x="10182" y="4899"/>
                  </a:lnTo>
                  <a:lnTo>
                    <a:pt x="11095" y="4275"/>
                  </a:lnTo>
                  <a:lnTo>
                    <a:pt x="12679" y="3026"/>
                  </a:lnTo>
                  <a:lnTo>
                    <a:pt x="13352" y="2498"/>
                  </a:lnTo>
                  <a:lnTo>
                    <a:pt x="11383" y="1153"/>
                  </a:lnTo>
                  <a:lnTo>
                    <a:pt x="38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1"/>
            <p:cNvSpPr/>
            <p:nvPr/>
          </p:nvSpPr>
          <p:spPr>
            <a:xfrm>
              <a:off x="2389650" y="3380950"/>
              <a:ext cx="4825" cy="3625"/>
            </a:xfrm>
            <a:custGeom>
              <a:avLst/>
              <a:gdLst/>
              <a:ahLst/>
              <a:cxnLst/>
              <a:rect l="l" t="t" r="r" b="b"/>
              <a:pathLst>
                <a:path w="193" h="145" extrusionOk="0">
                  <a:moveTo>
                    <a:pt x="0" y="0"/>
                  </a:moveTo>
                  <a:lnTo>
                    <a:pt x="0" y="0"/>
                  </a:lnTo>
                  <a:lnTo>
                    <a:pt x="192" y="145"/>
                  </a:lnTo>
                  <a:lnTo>
                    <a:pt x="192" y="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41"/>
            <p:cNvSpPr/>
            <p:nvPr/>
          </p:nvSpPr>
          <p:spPr>
            <a:xfrm>
              <a:off x="2389650" y="3380950"/>
              <a:ext cx="4825" cy="3625"/>
            </a:xfrm>
            <a:custGeom>
              <a:avLst/>
              <a:gdLst/>
              <a:ahLst/>
              <a:cxnLst/>
              <a:rect l="l" t="t" r="r" b="b"/>
              <a:pathLst>
                <a:path w="193" h="14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192" y="145"/>
                  </a:lnTo>
                  <a:lnTo>
                    <a:pt x="192" y="1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41"/>
            <p:cNvSpPr/>
            <p:nvPr/>
          </p:nvSpPr>
          <p:spPr>
            <a:xfrm>
              <a:off x="2085875" y="3380950"/>
              <a:ext cx="308600" cy="15625"/>
            </a:xfrm>
            <a:custGeom>
              <a:avLst/>
              <a:gdLst/>
              <a:ahLst/>
              <a:cxnLst/>
              <a:rect l="l" t="t" r="r" b="b"/>
              <a:pathLst>
                <a:path w="12344" h="625" extrusionOk="0">
                  <a:moveTo>
                    <a:pt x="12151" y="0"/>
                  </a:moveTo>
                  <a:lnTo>
                    <a:pt x="97" y="97"/>
                  </a:lnTo>
                  <a:lnTo>
                    <a:pt x="1" y="625"/>
                  </a:lnTo>
                  <a:lnTo>
                    <a:pt x="11959" y="433"/>
                  </a:lnTo>
                  <a:lnTo>
                    <a:pt x="12343" y="145"/>
                  </a:lnTo>
                  <a:lnTo>
                    <a:pt x="12151" y="0"/>
                  </a:lnTo>
                  <a:close/>
                </a:path>
              </a:pathLst>
            </a:custGeom>
            <a:solidFill>
              <a:srgbClr val="95B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41"/>
            <p:cNvSpPr/>
            <p:nvPr/>
          </p:nvSpPr>
          <p:spPr>
            <a:xfrm>
              <a:off x="2085875" y="3380950"/>
              <a:ext cx="308600" cy="15625"/>
            </a:xfrm>
            <a:custGeom>
              <a:avLst/>
              <a:gdLst/>
              <a:ahLst/>
              <a:cxnLst/>
              <a:rect l="l" t="t" r="r" b="b"/>
              <a:pathLst>
                <a:path w="12344" h="625" fill="none" extrusionOk="0">
                  <a:moveTo>
                    <a:pt x="12151" y="0"/>
                  </a:moveTo>
                  <a:lnTo>
                    <a:pt x="97" y="97"/>
                  </a:lnTo>
                  <a:lnTo>
                    <a:pt x="97" y="97"/>
                  </a:lnTo>
                  <a:lnTo>
                    <a:pt x="1" y="625"/>
                  </a:lnTo>
                  <a:lnTo>
                    <a:pt x="11959" y="433"/>
                  </a:lnTo>
                  <a:lnTo>
                    <a:pt x="11959" y="433"/>
                  </a:lnTo>
                  <a:lnTo>
                    <a:pt x="12343" y="145"/>
                  </a:lnTo>
                  <a:lnTo>
                    <a:pt x="1215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41"/>
            <p:cNvSpPr/>
            <p:nvPr/>
          </p:nvSpPr>
          <p:spPr>
            <a:xfrm>
              <a:off x="2076275" y="3466200"/>
              <a:ext cx="182525" cy="45650"/>
            </a:xfrm>
            <a:custGeom>
              <a:avLst/>
              <a:gdLst/>
              <a:ahLst/>
              <a:cxnLst/>
              <a:rect l="l" t="t" r="r" b="b"/>
              <a:pathLst>
                <a:path w="7301" h="1826" extrusionOk="0">
                  <a:moveTo>
                    <a:pt x="5956" y="0"/>
                  </a:moveTo>
                  <a:lnTo>
                    <a:pt x="3506" y="48"/>
                  </a:lnTo>
                  <a:lnTo>
                    <a:pt x="1" y="192"/>
                  </a:lnTo>
                  <a:lnTo>
                    <a:pt x="49" y="913"/>
                  </a:lnTo>
                  <a:lnTo>
                    <a:pt x="145" y="1441"/>
                  </a:lnTo>
                  <a:lnTo>
                    <a:pt x="193" y="1681"/>
                  </a:lnTo>
                  <a:lnTo>
                    <a:pt x="289" y="1777"/>
                  </a:lnTo>
                  <a:lnTo>
                    <a:pt x="433" y="1825"/>
                  </a:lnTo>
                  <a:lnTo>
                    <a:pt x="1681" y="1825"/>
                  </a:lnTo>
                  <a:lnTo>
                    <a:pt x="4371" y="1633"/>
                  </a:lnTo>
                  <a:lnTo>
                    <a:pt x="6340" y="1441"/>
                  </a:lnTo>
                  <a:lnTo>
                    <a:pt x="7252" y="1393"/>
                  </a:lnTo>
                  <a:lnTo>
                    <a:pt x="7252" y="1345"/>
                  </a:lnTo>
                  <a:lnTo>
                    <a:pt x="7300" y="1249"/>
                  </a:lnTo>
                  <a:lnTo>
                    <a:pt x="7252" y="817"/>
                  </a:lnTo>
                  <a:lnTo>
                    <a:pt x="7156" y="336"/>
                  </a:lnTo>
                  <a:lnTo>
                    <a:pt x="7108" y="48"/>
                  </a:lnTo>
                  <a:lnTo>
                    <a:pt x="6772" y="48"/>
                  </a:lnTo>
                  <a:lnTo>
                    <a:pt x="5956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41"/>
            <p:cNvSpPr/>
            <p:nvPr/>
          </p:nvSpPr>
          <p:spPr>
            <a:xfrm>
              <a:off x="2076275" y="3466200"/>
              <a:ext cx="182525" cy="45650"/>
            </a:xfrm>
            <a:custGeom>
              <a:avLst/>
              <a:gdLst/>
              <a:ahLst/>
              <a:cxnLst/>
              <a:rect l="l" t="t" r="r" b="b"/>
              <a:pathLst>
                <a:path w="7301" h="1826" fill="none" extrusionOk="0">
                  <a:moveTo>
                    <a:pt x="1" y="192"/>
                  </a:moveTo>
                  <a:lnTo>
                    <a:pt x="1" y="192"/>
                  </a:lnTo>
                  <a:lnTo>
                    <a:pt x="3506" y="48"/>
                  </a:lnTo>
                  <a:lnTo>
                    <a:pt x="5956" y="0"/>
                  </a:lnTo>
                  <a:lnTo>
                    <a:pt x="6772" y="48"/>
                  </a:lnTo>
                  <a:lnTo>
                    <a:pt x="7108" y="48"/>
                  </a:lnTo>
                  <a:lnTo>
                    <a:pt x="7108" y="48"/>
                  </a:lnTo>
                  <a:lnTo>
                    <a:pt x="7156" y="336"/>
                  </a:lnTo>
                  <a:lnTo>
                    <a:pt x="7252" y="817"/>
                  </a:lnTo>
                  <a:lnTo>
                    <a:pt x="7300" y="1249"/>
                  </a:lnTo>
                  <a:lnTo>
                    <a:pt x="7252" y="1345"/>
                  </a:lnTo>
                  <a:lnTo>
                    <a:pt x="7252" y="1393"/>
                  </a:lnTo>
                  <a:lnTo>
                    <a:pt x="7252" y="1393"/>
                  </a:lnTo>
                  <a:lnTo>
                    <a:pt x="6340" y="1441"/>
                  </a:lnTo>
                  <a:lnTo>
                    <a:pt x="4371" y="1633"/>
                  </a:lnTo>
                  <a:lnTo>
                    <a:pt x="4371" y="1633"/>
                  </a:lnTo>
                  <a:lnTo>
                    <a:pt x="1681" y="1825"/>
                  </a:lnTo>
                  <a:lnTo>
                    <a:pt x="721" y="1825"/>
                  </a:lnTo>
                  <a:lnTo>
                    <a:pt x="433" y="1825"/>
                  </a:lnTo>
                  <a:lnTo>
                    <a:pt x="289" y="1777"/>
                  </a:lnTo>
                  <a:lnTo>
                    <a:pt x="289" y="1777"/>
                  </a:lnTo>
                  <a:lnTo>
                    <a:pt x="193" y="1681"/>
                  </a:lnTo>
                  <a:lnTo>
                    <a:pt x="145" y="1441"/>
                  </a:lnTo>
                  <a:lnTo>
                    <a:pt x="49" y="913"/>
                  </a:lnTo>
                  <a:lnTo>
                    <a:pt x="1" y="19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41"/>
            <p:cNvSpPr/>
            <p:nvPr/>
          </p:nvSpPr>
          <p:spPr>
            <a:xfrm>
              <a:off x="2076275" y="3466200"/>
              <a:ext cx="182525" cy="45650"/>
            </a:xfrm>
            <a:custGeom>
              <a:avLst/>
              <a:gdLst/>
              <a:ahLst/>
              <a:cxnLst/>
              <a:rect l="l" t="t" r="r" b="b"/>
              <a:pathLst>
                <a:path w="7301" h="1826" extrusionOk="0">
                  <a:moveTo>
                    <a:pt x="6244" y="0"/>
                  </a:moveTo>
                  <a:lnTo>
                    <a:pt x="2402" y="96"/>
                  </a:lnTo>
                  <a:lnTo>
                    <a:pt x="1" y="192"/>
                  </a:lnTo>
                  <a:lnTo>
                    <a:pt x="49" y="913"/>
                  </a:lnTo>
                  <a:lnTo>
                    <a:pt x="145" y="1441"/>
                  </a:lnTo>
                  <a:lnTo>
                    <a:pt x="193" y="1681"/>
                  </a:lnTo>
                  <a:lnTo>
                    <a:pt x="289" y="1777"/>
                  </a:lnTo>
                  <a:lnTo>
                    <a:pt x="433" y="1825"/>
                  </a:lnTo>
                  <a:lnTo>
                    <a:pt x="721" y="1825"/>
                  </a:lnTo>
                  <a:lnTo>
                    <a:pt x="2306" y="1777"/>
                  </a:lnTo>
                  <a:lnTo>
                    <a:pt x="4371" y="1633"/>
                  </a:lnTo>
                  <a:lnTo>
                    <a:pt x="7204" y="1393"/>
                  </a:lnTo>
                  <a:lnTo>
                    <a:pt x="7252" y="1393"/>
                  </a:lnTo>
                  <a:lnTo>
                    <a:pt x="7252" y="1345"/>
                  </a:lnTo>
                  <a:lnTo>
                    <a:pt x="7300" y="1249"/>
                  </a:lnTo>
                  <a:lnTo>
                    <a:pt x="7204" y="577"/>
                  </a:lnTo>
                  <a:lnTo>
                    <a:pt x="7108" y="48"/>
                  </a:lnTo>
                  <a:lnTo>
                    <a:pt x="6868" y="48"/>
                  </a:lnTo>
                  <a:lnTo>
                    <a:pt x="6244" y="0"/>
                  </a:lnTo>
                  <a:close/>
                </a:path>
              </a:pathLst>
            </a:custGeom>
            <a:solidFill>
              <a:srgbClr val="95B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41"/>
            <p:cNvSpPr/>
            <p:nvPr/>
          </p:nvSpPr>
          <p:spPr>
            <a:xfrm>
              <a:off x="2076275" y="3466200"/>
              <a:ext cx="182525" cy="45650"/>
            </a:xfrm>
            <a:custGeom>
              <a:avLst/>
              <a:gdLst/>
              <a:ahLst/>
              <a:cxnLst/>
              <a:rect l="l" t="t" r="r" b="b"/>
              <a:pathLst>
                <a:path w="7301" h="1826" fill="none" extrusionOk="0">
                  <a:moveTo>
                    <a:pt x="6244" y="0"/>
                  </a:moveTo>
                  <a:lnTo>
                    <a:pt x="6244" y="0"/>
                  </a:lnTo>
                  <a:lnTo>
                    <a:pt x="2402" y="96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49" y="913"/>
                  </a:lnTo>
                  <a:lnTo>
                    <a:pt x="145" y="1441"/>
                  </a:lnTo>
                  <a:lnTo>
                    <a:pt x="193" y="1681"/>
                  </a:lnTo>
                  <a:lnTo>
                    <a:pt x="289" y="1777"/>
                  </a:lnTo>
                  <a:lnTo>
                    <a:pt x="289" y="1777"/>
                  </a:lnTo>
                  <a:lnTo>
                    <a:pt x="433" y="1825"/>
                  </a:lnTo>
                  <a:lnTo>
                    <a:pt x="721" y="1825"/>
                  </a:lnTo>
                  <a:lnTo>
                    <a:pt x="721" y="1825"/>
                  </a:lnTo>
                  <a:lnTo>
                    <a:pt x="2306" y="1777"/>
                  </a:lnTo>
                  <a:lnTo>
                    <a:pt x="4371" y="1633"/>
                  </a:lnTo>
                  <a:lnTo>
                    <a:pt x="4371" y="1633"/>
                  </a:lnTo>
                  <a:lnTo>
                    <a:pt x="7204" y="1393"/>
                  </a:lnTo>
                  <a:lnTo>
                    <a:pt x="7204" y="1393"/>
                  </a:lnTo>
                  <a:lnTo>
                    <a:pt x="7252" y="1393"/>
                  </a:lnTo>
                  <a:lnTo>
                    <a:pt x="7252" y="1393"/>
                  </a:lnTo>
                  <a:lnTo>
                    <a:pt x="7252" y="1393"/>
                  </a:lnTo>
                  <a:lnTo>
                    <a:pt x="7252" y="1393"/>
                  </a:lnTo>
                  <a:lnTo>
                    <a:pt x="7252" y="1345"/>
                  </a:lnTo>
                  <a:lnTo>
                    <a:pt x="7300" y="1249"/>
                  </a:lnTo>
                  <a:lnTo>
                    <a:pt x="7300" y="1249"/>
                  </a:lnTo>
                  <a:lnTo>
                    <a:pt x="7204" y="577"/>
                  </a:lnTo>
                  <a:lnTo>
                    <a:pt x="7108" y="48"/>
                  </a:lnTo>
                  <a:lnTo>
                    <a:pt x="7108" y="48"/>
                  </a:lnTo>
                  <a:lnTo>
                    <a:pt x="6868" y="48"/>
                  </a:lnTo>
                  <a:lnTo>
                    <a:pt x="624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41"/>
            <p:cNvSpPr/>
            <p:nvPr/>
          </p:nvSpPr>
          <p:spPr>
            <a:xfrm>
              <a:off x="2269575" y="3379750"/>
              <a:ext cx="156100" cy="120075"/>
            </a:xfrm>
            <a:custGeom>
              <a:avLst/>
              <a:gdLst/>
              <a:ahLst/>
              <a:cxnLst/>
              <a:rect l="l" t="t" r="r" b="b"/>
              <a:pathLst>
                <a:path w="6244" h="4803" extrusionOk="0">
                  <a:moveTo>
                    <a:pt x="5428" y="0"/>
                  </a:moveTo>
                  <a:lnTo>
                    <a:pt x="5187" y="145"/>
                  </a:lnTo>
                  <a:lnTo>
                    <a:pt x="4515" y="529"/>
                  </a:lnTo>
                  <a:lnTo>
                    <a:pt x="2690" y="1729"/>
                  </a:lnTo>
                  <a:lnTo>
                    <a:pt x="1" y="3554"/>
                  </a:lnTo>
                  <a:lnTo>
                    <a:pt x="481" y="4131"/>
                  </a:lnTo>
                  <a:lnTo>
                    <a:pt x="817" y="4563"/>
                  </a:lnTo>
                  <a:lnTo>
                    <a:pt x="961" y="4707"/>
                  </a:lnTo>
                  <a:lnTo>
                    <a:pt x="1105" y="4803"/>
                  </a:lnTo>
                  <a:lnTo>
                    <a:pt x="1201" y="4755"/>
                  </a:lnTo>
                  <a:lnTo>
                    <a:pt x="1393" y="4659"/>
                  </a:lnTo>
                  <a:lnTo>
                    <a:pt x="2018" y="4227"/>
                  </a:lnTo>
                  <a:lnTo>
                    <a:pt x="3747" y="2978"/>
                  </a:lnTo>
                  <a:lnTo>
                    <a:pt x="5428" y="1681"/>
                  </a:lnTo>
                  <a:lnTo>
                    <a:pt x="6244" y="1057"/>
                  </a:lnTo>
                  <a:lnTo>
                    <a:pt x="6244" y="1009"/>
                  </a:lnTo>
                  <a:lnTo>
                    <a:pt x="6196" y="913"/>
                  </a:lnTo>
                  <a:lnTo>
                    <a:pt x="5908" y="529"/>
                  </a:lnTo>
                  <a:lnTo>
                    <a:pt x="5428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41"/>
            <p:cNvSpPr/>
            <p:nvPr/>
          </p:nvSpPr>
          <p:spPr>
            <a:xfrm>
              <a:off x="2269575" y="3379750"/>
              <a:ext cx="156100" cy="120075"/>
            </a:xfrm>
            <a:custGeom>
              <a:avLst/>
              <a:gdLst/>
              <a:ahLst/>
              <a:cxnLst/>
              <a:rect l="l" t="t" r="r" b="b"/>
              <a:pathLst>
                <a:path w="6244" h="4803" fill="none" extrusionOk="0">
                  <a:moveTo>
                    <a:pt x="1" y="3554"/>
                  </a:moveTo>
                  <a:lnTo>
                    <a:pt x="1" y="3554"/>
                  </a:lnTo>
                  <a:lnTo>
                    <a:pt x="2690" y="1729"/>
                  </a:lnTo>
                  <a:lnTo>
                    <a:pt x="4515" y="529"/>
                  </a:lnTo>
                  <a:lnTo>
                    <a:pt x="5187" y="145"/>
                  </a:lnTo>
                  <a:lnTo>
                    <a:pt x="5428" y="0"/>
                  </a:lnTo>
                  <a:lnTo>
                    <a:pt x="5428" y="0"/>
                  </a:lnTo>
                  <a:lnTo>
                    <a:pt x="5908" y="529"/>
                  </a:lnTo>
                  <a:lnTo>
                    <a:pt x="6196" y="913"/>
                  </a:lnTo>
                  <a:lnTo>
                    <a:pt x="6244" y="1009"/>
                  </a:lnTo>
                  <a:lnTo>
                    <a:pt x="6244" y="1057"/>
                  </a:lnTo>
                  <a:lnTo>
                    <a:pt x="6244" y="1057"/>
                  </a:lnTo>
                  <a:lnTo>
                    <a:pt x="5428" y="1681"/>
                  </a:lnTo>
                  <a:lnTo>
                    <a:pt x="3747" y="2978"/>
                  </a:lnTo>
                  <a:lnTo>
                    <a:pt x="2018" y="4227"/>
                  </a:lnTo>
                  <a:lnTo>
                    <a:pt x="1393" y="4659"/>
                  </a:lnTo>
                  <a:lnTo>
                    <a:pt x="1201" y="4755"/>
                  </a:lnTo>
                  <a:lnTo>
                    <a:pt x="1105" y="4803"/>
                  </a:lnTo>
                  <a:lnTo>
                    <a:pt x="1105" y="4803"/>
                  </a:lnTo>
                  <a:lnTo>
                    <a:pt x="961" y="4707"/>
                  </a:lnTo>
                  <a:lnTo>
                    <a:pt x="817" y="4563"/>
                  </a:lnTo>
                  <a:lnTo>
                    <a:pt x="481" y="4131"/>
                  </a:lnTo>
                  <a:lnTo>
                    <a:pt x="1" y="355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41"/>
            <p:cNvSpPr/>
            <p:nvPr/>
          </p:nvSpPr>
          <p:spPr>
            <a:xfrm>
              <a:off x="2269575" y="3379750"/>
              <a:ext cx="156100" cy="120075"/>
            </a:xfrm>
            <a:custGeom>
              <a:avLst/>
              <a:gdLst/>
              <a:ahLst/>
              <a:cxnLst/>
              <a:rect l="l" t="t" r="r" b="b"/>
              <a:pathLst>
                <a:path w="6244" h="4803" extrusionOk="0">
                  <a:moveTo>
                    <a:pt x="5428" y="0"/>
                  </a:moveTo>
                  <a:lnTo>
                    <a:pt x="4995" y="193"/>
                  </a:lnTo>
                  <a:lnTo>
                    <a:pt x="4611" y="481"/>
                  </a:lnTo>
                  <a:lnTo>
                    <a:pt x="1730" y="2402"/>
                  </a:lnTo>
                  <a:lnTo>
                    <a:pt x="1" y="3554"/>
                  </a:lnTo>
                  <a:lnTo>
                    <a:pt x="481" y="4131"/>
                  </a:lnTo>
                  <a:lnTo>
                    <a:pt x="817" y="4563"/>
                  </a:lnTo>
                  <a:lnTo>
                    <a:pt x="961" y="4707"/>
                  </a:lnTo>
                  <a:lnTo>
                    <a:pt x="1105" y="4803"/>
                  </a:lnTo>
                  <a:lnTo>
                    <a:pt x="1249" y="4755"/>
                  </a:lnTo>
                  <a:lnTo>
                    <a:pt x="1441" y="4611"/>
                  </a:lnTo>
                  <a:lnTo>
                    <a:pt x="2066" y="4227"/>
                  </a:lnTo>
                  <a:lnTo>
                    <a:pt x="3747" y="2930"/>
                  </a:lnTo>
                  <a:lnTo>
                    <a:pt x="5428" y="1681"/>
                  </a:lnTo>
                  <a:lnTo>
                    <a:pt x="6244" y="1057"/>
                  </a:lnTo>
                  <a:lnTo>
                    <a:pt x="6148" y="817"/>
                  </a:lnTo>
                  <a:lnTo>
                    <a:pt x="5860" y="481"/>
                  </a:lnTo>
                  <a:lnTo>
                    <a:pt x="5428" y="0"/>
                  </a:lnTo>
                  <a:close/>
                </a:path>
              </a:pathLst>
            </a:custGeom>
            <a:solidFill>
              <a:srgbClr val="95B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41"/>
            <p:cNvSpPr/>
            <p:nvPr/>
          </p:nvSpPr>
          <p:spPr>
            <a:xfrm>
              <a:off x="2269575" y="3379750"/>
              <a:ext cx="156100" cy="120075"/>
            </a:xfrm>
            <a:custGeom>
              <a:avLst/>
              <a:gdLst/>
              <a:ahLst/>
              <a:cxnLst/>
              <a:rect l="l" t="t" r="r" b="b"/>
              <a:pathLst>
                <a:path w="6244" h="4803" fill="none" extrusionOk="0">
                  <a:moveTo>
                    <a:pt x="5428" y="0"/>
                  </a:moveTo>
                  <a:lnTo>
                    <a:pt x="5428" y="0"/>
                  </a:lnTo>
                  <a:lnTo>
                    <a:pt x="4995" y="193"/>
                  </a:lnTo>
                  <a:lnTo>
                    <a:pt x="4995" y="193"/>
                  </a:lnTo>
                  <a:lnTo>
                    <a:pt x="4611" y="481"/>
                  </a:lnTo>
                  <a:lnTo>
                    <a:pt x="4611" y="481"/>
                  </a:lnTo>
                  <a:lnTo>
                    <a:pt x="1730" y="2402"/>
                  </a:lnTo>
                  <a:lnTo>
                    <a:pt x="1" y="3554"/>
                  </a:lnTo>
                  <a:lnTo>
                    <a:pt x="1" y="3554"/>
                  </a:lnTo>
                  <a:lnTo>
                    <a:pt x="481" y="4131"/>
                  </a:lnTo>
                  <a:lnTo>
                    <a:pt x="817" y="4563"/>
                  </a:lnTo>
                  <a:lnTo>
                    <a:pt x="961" y="4707"/>
                  </a:lnTo>
                  <a:lnTo>
                    <a:pt x="1105" y="4803"/>
                  </a:lnTo>
                  <a:lnTo>
                    <a:pt x="1105" y="4803"/>
                  </a:lnTo>
                  <a:lnTo>
                    <a:pt x="1105" y="4803"/>
                  </a:lnTo>
                  <a:lnTo>
                    <a:pt x="1105" y="4803"/>
                  </a:lnTo>
                  <a:lnTo>
                    <a:pt x="1249" y="4755"/>
                  </a:lnTo>
                  <a:lnTo>
                    <a:pt x="1441" y="4611"/>
                  </a:lnTo>
                  <a:lnTo>
                    <a:pt x="2066" y="4227"/>
                  </a:lnTo>
                  <a:lnTo>
                    <a:pt x="3747" y="2930"/>
                  </a:lnTo>
                  <a:lnTo>
                    <a:pt x="5428" y="1681"/>
                  </a:lnTo>
                  <a:lnTo>
                    <a:pt x="6244" y="1057"/>
                  </a:lnTo>
                  <a:lnTo>
                    <a:pt x="6244" y="1057"/>
                  </a:lnTo>
                  <a:lnTo>
                    <a:pt x="6244" y="1057"/>
                  </a:lnTo>
                  <a:lnTo>
                    <a:pt x="6244" y="1057"/>
                  </a:lnTo>
                  <a:lnTo>
                    <a:pt x="6148" y="817"/>
                  </a:lnTo>
                  <a:lnTo>
                    <a:pt x="5860" y="481"/>
                  </a:lnTo>
                  <a:lnTo>
                    <a:pt x="5428" y="0"/>
                  </a:lnTo>
                  <a:lnTo>
                    <a:pt x="5428" y="0"/>
                  </a:lnTo>
                  <a:lnTo>
                    <a:pt x="542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41"/>
            <p:cNvSpPr/>
            <p:nvPr/>
          </p:nvSpPr>
          <p:spPr>
            <a:xfrm>
              <a:off x="1932200" y="3009950"/>
              <a:ext cx="234150" cy="184925"/>
            </a:xfrm>
            <a:custGeom>
              <a:avLst/>
              <a:gdLst/>
              <a:ahLst/>
              <a:cxnLst/>
              <a:rect l="l" t="t" r="r" b="b"/>
              <a:pathLst>
                <a:path w="9366" h="7397" extrusionOk="0">
                  <a:moveTo>
                    <a:pt x="7252" y="1"/>
                  </a:moveTo>
                  <a:lnTo>
                    <a:pt x="6820" y="145"/>
                  </a:lnTo>
                  <a:lnTo>
                    <a:pt x="6244" y="337"/>
                  </a:lnTo>
                  <a:lnTo>
                    <a:pt x="5668" y="577"/>
                  </a:lnTo>
                  <a:lnTo>
                    <a:pt x="4995" y="913"/>
                  </a:lnTo>
                  <a:lnTo>
                    <a:pt x="3602" y="1634"/>
                  </a:lnTo>
                  <a:lnTo>
                    <a:pt x="2306" y="2402"/>
                  </a:lnTo>
                  <a:lnTo>
                    <a:pt x="1153" y="3074"/>
                  </a:lnTo>
                  <a:lnTo>
                    <a:pt x="97" y="3747"/>
                  </a:lnTo>
                  <a:lnTo>
                    <a:pt x="49" y="4227"/>
                  </a:lnTo>
                  <a:lnTo>
                    <a:pt x="1" y="5283"/>
                  </a:lnTo>
                  <a:lnTo>
                    <a:pt x="1" y="6484"/>
                  </a:lnTo>
                  <a:lnTo>
                    <a:pt x="49" y="6964"/>
                  </a:lnTo>
                  <a:lnTo>
                    <a:pt x="145" y="7301"/>
                  </a:lnTo>
                  <a:lnTo>
                    <a:pt x="193" y="7397"/>
                  </a:lnTo>
                  <a:lnTo>
                    <a:pt x="625" y="7397"/>
                  </a:lnTo>
                  <a:lnTo>
                    <a:pt x="1105" y="7349"/>
                  </a:lnTo>
                  <a:lnTo>
                    <a:pt x="1681" y="7204"/>
                  </a:lnTo>
                  <a:lnTo>
                    <a:pt x="3170" y="6868"/>
                  </a:lnTo>
                  <a:lnTo>
                    <a:pt x="4851" y="6388"/>
                  </a:lnTo>
                  <a:lnTo>
                    <a:pt x="7925" y="5380"/>
                  </a:lnTo>
                  <a:lnTo>
                    <a:pt x="9365" y="4947"/>
                  </a:lnTo>
                  <a:lnTo>
                    <a:pt x="9269" y="4275"/>
                  </a:lnTo>
                  <a:lnTo>
                    <a:pt x="8981" y="2786"/>
                  </a:lnTo>
                  <a:lnTo>
                    <a:pt x="8789" y="1922"/>
                  </a:lnTo>
                  <a:lnTo>
                    <a:pt x="8549" y="1153"/>
                  </a:lnTo>
                  <a:lnTo>
                    <a:pt x="8405" y="817"/>
                  </a:lnTo>
                  <a:lnTo>
                    <a:pt x="8261" y="481"/>
                  </a:lnTo>
                  <a:lnTo>
                    <a:pt x="8069" y="241"/>
                  </a:lnTo>
                  <a:lnTo>
                    <a:pt x="7877" y="97"/>
                  </a:lnTo>
                  <a:lnTo>
                    <a:pt x="7781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41"/>
            <p:cNvSpPr/>
            <p:nvPr/>
          </p:nvSpPr>
          <p:spPr>
            <a:xfrm>
              <a:off x="1932200" y="3009950"/>
              <a:ext cx="234150" cy="184925"/>
            </a:xfrm>
            <a:custGeom>
              <a:avLst/>
              <a:gdLst/>
              <a:ahLst/>
              <a:cxnLst/>
              <a:rect l="l" t="t" r="r" b="b"/>
              <a:pathLst>
                <a:path w="9366" h="7397" fill="none" extrusionOk="0">
                  <a:moveTo>
                    <a:pt x="97" y="3747"/>
                  </a:moveTo>
                  <a:lnTo>
                    <a:pt x="97" y="3747"/>
                  </a:lnTo>
                  <a:lnTo>
                    <a:pt x="1153" y="3074"/>
                  </a:lnTo>
                  <a:lnTo>
                    <a:pt x="2306" y="2402"/>
                  </a:lnTo>
                  <a:lnTo>
                    <a:pt x="3602" y="1634"/>
                  </a:lnTo>
                  <a:lnTo>
                    <a:pt x="4995" y="913"/>
                  </a:lnTo>
                  <a:lnTo>
                    <a:pt x="5668" y="577"/>
                  </a:lnTo>
                  <a:lnTo>
                    <a:pt x="6244" y="337"/>
                  </a:lnTo>
                  <a:lnTo>
                    <a:pt x="6820" y="145"/>
                  </a:lnTo>
                  <a:lnTo>
                    <a:pt x="7252" y="1"/>
                  </a:lnTo>
                  <a:lnTo>
                    <a:pt x="7637" y="1"/>
                  </a:lnTo>
                  <a:lnTo>
                    <a:pt x="7781" y="1"/>
                  </a:lnTo>
                  <a:lnTo>
                    <a:pt x="7877" y="97"/>
                  </a:lnTo>
                  <a:lnTo>
                    <a:pt x="7877" y="97"/>
                  </a:lnTo>
                  <a:lnTo>
                    <a:pt x="8069" y="241"/>
                  </a:lnTo>
                  <a:lnTo>
                    <a:pt x="8261" y="481"/>
                  </a:lnTo>
                  <a:lnTo>
                    <a:pt x="8405" y="817"/>
                  </a:lnTo>
                  <a:lnTo>
                    <a:pt x="8549" y="1153"/>
                  </a:lnTo>
                  <a:lnTo>
                    <a:pt x="8789" y="1922"/>
                  </a:lnTo>
                  <a:lnTo>
                    <a:pt x="8981" y="2786"/>
                  </a:lnTo>
                  <a:lnTo>
                    <a:pt x="9269" y="4275"/>
                  </a:lnTo>
                  <a:lnTo>
                    <a:pt x="9365" y="4947"/>
                  </a:lnTo>
                  <a:lnTo>
                    <a:pt x="9365" y="4947"/>
                  </a:lnTo>
                  <a:lnTo>
                    <a:pt x="7925" y="5380"/>
                  </a:lnTo>
                  <a:lnTo>
                    <a:pt x="4851" y="6388"/>
                  </a:lnTo>
                  <a:lnTo>
                    <a:pt x="3170" y="6868"/>
                  </a:lnTo>
                  <a:lnTo>
                    <a:pt x="1681" y="7204"/>
                  </a:lnTo>
                  <a:lnTo>
                    <a:pt x="1105" y="7349"/>
                  </a:lnTo>
                  <a:lnTo>
                    <a:pt x="625" y="7397"/>
                  </a:lnTo>
                  <a:lnTo>
                    <a:pt x="289" y="7397"/>
                  </a:lnTo>
                  <a:lnTo>
                    <a:pt x="193" y="7397"/>
                  </a:lnTo>
                  <a:lnTo>
                    <a:pt x="145" y="7301"/>
                  </a:lnTo>
                  <a:lnTo>
                    <a:pt x="145" y="7301"/>
                  </a:lnTo>
                  <a:lnTo>
                    <a:pt x="49" y="6964"/>
                  </a:lnTo>
                  <a:lnTo>
                    <a:pt x="1" y="6484"/>
                  </a:lnTo>
                  <a:lnTo>
                    <a:pt x="1" y="5283"/>
                  </a:lnTo>
                  <a:lnTo>
                    <a:pt x="49" y="4227"/>
                  </a:lnTo>
                  <a:lnTo>
                    <a:pt x="97" y="37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41"/>
            <p:cNvSpPr/>
            <p:nvPr/>
          </p:nvSpPr>
          <p:spPr>
            <a:xfrm>
              <a:off x="1951400" y="3085600"/>
              <a:ext cx="42050" cy="105675"/>
            </a:xfrm>
            <a:custGeom>
              <a:avLst/>
              <a:gdLst/>
              <a:ahLst/>
              <a:cxnLst/>
              <a:rect l="l" t="t" r="r" b="b"/>
              <a:pathLst>
                <a:path w="1682" h="4227" extrusionOk="0">
                  <a:moveTo>
                    <a:pt x="433" y="0"/>
                  </a:moveTo>
                  <a:lnTo>
                    <a:pt x="1" y="288"/>
                  </a:lnTo>
                  <a:lnTo>
                    <a:pt x="433" y="2257"/>
                  </a:lnTo>
                  <a:lnTo>
                    <a:pt x="913" y="4227"/>
                  </a:lnTo>
                  <a:lnTo>
                    <a:pt x="1682" y="4034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41"/>
            <p:cNvSpPr/>
            <p:nvPr/>
          </p:nvSpPr>
          <p:spPr>
            <a:xfrm>
              <a:off x="1951400" y="3085600"/>
              <a:ext cx="42050" cy="105675"/>
            </a:xfrm>
            <a:custGeom>
              <a:avLst/>
              <a:gdLst/>
              <a:ahLst/>
              <a:cxnLst/>
              <a:rect l="l" t="t" r="r" b="b"/>
              <a:pathLst>
                <a:path w="1682" h="4227" fill="none" extrusionOk="0">
                  <a:moveTo>
                    <a:pt x="433" y="0"/>
                  </a:moveTo>
                  <a:lnTo>
                    <a:pt x="433" y="0"/>
                  </a:lnTo>
                  <a:lnTo>
                    <a:pt x="1" y="288"/>
                  </a:lnTo>
                  <a:lnTo>
                    <a:pt x="1" y="288"/>
                  </a:lnTo>
                  <a:lnTo>
                    <a:pt x="433" y="2257"/>
                  </a:lnTo>
                  <a:lnTo>
                    <a:pt x="913" y="4227"/>
                  </a:lnTo>
                  <a:lnTo>
                    <a:pt x="913" y="4227"/>
                  </a:lnTo>
                  <a:lnTo>
                    <a:pt x="1682" y="4034"/>
                  </a:lnTo>
                  <a:lnTo>
                    <a:pt x="1682" y="4034"/>
                  </a:lnTo>
                  <a:lnTo>
                    <a:pt x="43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41"/>
            <p:cNvSpPr/>
            <p:nvPr/>
          </p:nvSpPr>
          <p:spPr>
            <a:xfrm>
              <a:off x="1958625" y="2995550"/>
              <a:ext cx="169300" cy="198125"/>
            </a:xfrm>
            <a:custGeom>
              <a:avLst/>
              <a:gdLst/>
              <a:ahLst/>
              <a:cxnLst/>
              <a:rect l="l" t="t" r="r" b="b"/>
              <a:pathLst>
                <a:path w="6772" h="7925" extrusionOk="0">
                  <a:moveTo>
                    <a:pt x="6772" y="0"/>
                  </a:moveTo>
                  <a:lnTo>
                    <a:pt x="5667" y="433"/>
                  </a:lnTo>
                  <a:lnTo>
                    <a:pt x="3314" y="1441"/>
                  </a:lnTo>
                  <a:lnTo>
                    <a:pt x="2065" y="1969"/>
                  </a:lnTo>
                  <a:lnTo>
                    <a:pt x="1009" y="2498"/>
                  </a:lnTo>
                  <a:lnTo>
                    <a:pt x="240" y="2882"/>
                  </a:lnTo>
                  <a:lnTo>
                    <a:pt x="48" y="3026"/>
                  </a:lnTo>
                  <a:lnTo>
                    <a:pt x="0" y="3122"/>
                  </a:lnTo>
                  <a:lnTo>
                    <a:pt x="769" y="5667"/>
                  </a:lnTo>
                  <a:lnTo>
                    <a:pt x="1489" y="7925"/>
                  </a:lnTo>
                  <a:lnTo>
                    <a:pt x="2161" y="7780"/>
                  </a:lnTo>
                  <a:lnTo>
                    <a:pt x="3650" y="7492"/>
                  </a:lnTo>
                  <a:lnTo>
                    <a:pt x="4514" y="7300"/>
                  </a:lnTo>
                  <a:lnTo>
                    <a:pt x="5283" y="7108"/>
                  </a:lnTo>
                  <a:lnTo>
                    <a:pt x="5907" y="6868"/>
                  </a:lnTo>
                  <a:lnTo>
                    <a:pt x="6099" y="6772"/>
                  </a:lnTo>
                  <a:lnTo>
                    <a:pt x="6243" y="6628"/>
                  </a:lnTo>
                  <a:lnTo>
                    <a:pt x="6339" y="6484"/>
                  </a:lnTo>
                  <a:lnTo>
                    <a:pt x="6436" y="6196"/>
                  </a:lnTo>
                  <a:lnTo>
                    <a:pt x="6580" y="5331"/>
                  </a:lnTo>
                  <a:lnTo>
                    <a:pt x="6676" y="4275"/>
                  </a:lnTo>
                  <a:lnTo>
                    <a:pt x="6724" y="3074"/>
                  </a:lnTo>
                  <a:lnTo>
                    <a:pt x="6772" y="961"/>
                  </a:lnTo>
                  <a:lnTo>
                    <a:pt x="6772" y="0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41"/>
            <p:cNvSpPr/>
            <p:nvPr/>
          </p:nvSpPr>
          <p:spPr>
            <a:xfrm>
              <a:off x="1958625" y="2995550"/>
              <a:ext cx="169300" cy="198125"/>
            </a:xfrm>
            <a:custGeom>
              <a:avLst/>
              <a:gdLst/>
              <a:ahLst/>
              <a:cxnLst/>
              <a:rect l="l" t="t" r="r" b="b"/>
              <a:pathLst>
                <a:path w="6772" h="7925" fill="none" extrusionOk="0">
                  <a:moveTo>
                    <a:pt x="6772" y="0"/>
                  </a:moveTo>
                  <a:lnTo>
                    <a:pt x="6772" y="0"/>
                  </a:lnTo>
                  <a:lnTo>
                    <a:pt x="5667" y="433"/>
                  </a:lnTo>
                  <a:lnTo>
                    <a:pt x="3314" y="1441"/>
                  </a:lnTo>
                  <a:lnTo>
                    <a:pt x="2065" y="1969"/>
                  </a:lnTo>
                  <a:lnTo>
                    <a:pt x="1009" y="2498"/>
                  </a:lnTo>
                  <a:lnTo>
                    <a:pt x="240" y="2882"/>
                  </a:lnTo>
                  <a:lnTo>
                    <a:pt x="48" y="3026"/>
                  </a:lnTo>
                  <a:lnTo>
                    <a:pt x="0" y="3122"/>
                  </a:lnTo>
                  <a:lnTo>
                    <a:pt x="0" y="3122"/>
                  </a:lnTo>
                  <a:lnTo>
                    <a:pt x="769" y="5667"/>
                  </a:lnTo>
                  <a:lnTo>
                    <a:pt x="1489" y="7925"/>
                  </a:lnTo>
                  <a:lnTo>
                    <a:pt x="1489" y="7925"/>
                  </a:lnTo>
                  <a:lnTo>
                    <a:pt x="2161" y="7780"/>
                  </a:lnTo>
                  <a:lnTo>
                    <a:pt x="3650" y="7492"/>
                  </a:lnTo>
                  <a:lnTo>
                    <a:pt x="4514" y="7300"/>
                  </a:lnTo>
                  <a:lnTo>
                    <a:pt x="5283" y="7108"/>
                  </a:lnTo>
                  <a:lnTo>
                    <a:pt x="5907" y="6868"/>
                  </a:lnTo>
                  <a:lnTo>
                    <a:pt x="6099" y="6772"/>
                  </a:lnTo>
                  <a:lnTo>
                    <a:pt x="6243" y="6628"/>
                  </a:lnTo>
                  <a:lnTo>
                    <a:pt x="6243" y="6628"/>
                  </a:lnTo>
                  <a:lnTo>
                    <a:pt x="6339" y="6484"/>
                  </a:lnTo>
                  <a:lnTo>
                    <a:pt x="6436" y="6196"/>
                  </a:lnTo>
                  <a:lnTo>
                    <a:pt x="6580" y="5331"/>
                  </a:lnTo>
                  <a:lnTo>
                    <a:pt x="6676" y="4275"/>
                  </a:lnTo>
                  <a:lnTo>
                    <a:pt x="6724" y="3074"/>
                  </a:lnTo>
                  <a:lnTo>
                    <a:pt x="6772" y="961"/>
                  </a:lnTo>
                  <a:lnTo>
                    <a:pt x="677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41"/>
            <p:cNvSpPr/>
            <p:nvPr/>
          </p:nvSpPr>
          <p:spPr>
            <a:xfrm>
              <a:off x="2127900" y="2995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22E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41"/>
            <p:cNvSpPr/>
            <p:nvPr/>
          </p:nvSpPr>
          <p:spPr>
            <a:xfrm>
              <a:off x="2127900" y="2995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41"/>
            <p:cNvSpPr/>
            <p:nvPr/>
          </p:nvSpPr>
          <p:spPr>
            <a:xfrm>
              <a:off x="2127900" y="2995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41"/>
            <p:cNvSpPr/>
            <p:nvPr/>
          </p:nvSpPr>
          <p:spPr>
            <a:xfrm>
              <a:off x="2127900" y="2995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41"/>
            <p:cNvSpPr/>
            <p:nvPr/>
          </p:nvSpPr>
          <p:spPr>
            <a:xfrm>
              <a:off x="2058275" y="2995550"/>
              <a:ext cx="69650" cy="186125"/>
            </a:xfrm>
            <a:custGeom>
              <a:avLst/>
              <a:gdLst/>
              <a:ahLst/>
              <a:cxnLst/>
              <a:rect l="l" t="t" r="r" b="b"/>
              <a:pathLst>
                <a:path w="2786" h="7445" extrusionOk="0">
                  <a:moveTo>
                    <a:pt x="2786" y="0"/>
                  </a:moveTo>
                  <a:lnTo>
                    <a:pt x="1201" y="625"/>
                  </a:lnTo>
                  <a:lnTo>
                    <a:pt x="1057" y="1009"/>
                  </a:lnTo>
                  <a:lnTo>
                    <a:pt x="1537" y="1153"/>
                  </a:lnTo>
                  <a:lnTo>
                    <a:pt x="1729" y="865"/>
                  </a:lnTo>
                  <a:lnTo>
                    <a:pt x="1969" y="577"/>
                  </a:lnTo>
                  <a:lnTo>
                    <a:pt x="2161" y="337"/>
                  </a:lnTo>
                  <a:lnTo>
                    <a:pt x="2401" y="193"/>
                  </a:lnTo>
                  <a:lnTo>
                    <a:pt x="2786" y="0"/>
                  </a:lnTo>
                  <a:close/>
                  <a:moveTo>
                    <a:pt x="96" y="6004"/>
                  </a:moveTo>
                  <a:lnTo>
                    <a:pt x="0" y="7444"/>
                  </a:lnTo>
                  <a:lnTo>
                    <a:pt x="0" y="7444"/>
                  </a:lnTo>
                  <a:lnTo>
                    <a:pt x="144" y="7396"/>
                  </a:lnTo>
                  <a:lnTo>
                    <a:pt x="288" y="6100"/>
                  </a:lnTo>
                  <a:lnTo>
                    <a:pt x="96" y="6004"/>
                  </a:lnTo>
                  <a:close/>
                </a:path>
              </a:pathLst>
            </a:custGeom>
            <a:solidFill>
              <a:srgbClr val="FB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41"/>
            <p:cNvSpPr/>
            <p:nvPr/>
          </p:nvSpPr>
          <p:spPr>
            <a:xfrm>
              <a:off x="2058275" y="3145625"/>
              <a:ext cx="7225" cy="36050"/>
            </a:xfrm>
            <a:custGeom>
              <a:avLst/>
              <a:gdLst/>
              <a:ahLst/>
              <a:cxnLst/>
              <a:rect l="l" t="t" r="r" b="b"/>
              <a:pathLst>
                <a:path w="289" h="1442" fill="none" extrusionOk="0">
                  <a:moveTo>
                    <a:pt x="96" y="1"/>
                  </a:moveTo>
                  <a:lnTo>
                    <a:pt x="96" y="1"/>
                  </a:lnTo>
                  <a:lnTo>
                    <a:pt x="0" y="1441"/>
                  </a:lnTo>
                  <a:lnTo>
                    <a:pt x="0" y="1441"/>
                  </a:lnTo>
                  <a:lnTo>
                    <a:pt x="144" y="1393"/>
                  </a:lnTo>
                  <a:lnTo>
                    <a:pt x="144" y="1393"/>
                  </a:lnTo>
                  <a:lnTo>
                    <a:pt x="288" y="97"/>
                  </a:lnTo>
                  <a:lnTo>
                    <a:pt x="288" y="97"/>
                  </a:lnTo>
                  <a:lnTo>
                    <a:pt x="9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41"/>
            <p:cNvSpPr/>
            <p:nvPr/>
          </p:nvSpPr>
          <p:spPr>
            <a:xfrm>
              <a:off x="2084675" y="2995550"/>
              <a:ext cx="43250" cy="28825"/>
            </a:xfrm>
            <a:custGeom>
              <a:avLst/>
              <a:gdLst/>
              <a:ahLst/>
              <a:cxnLst/>
              <a:rect l="l" t="t" r="r" b="b"/>
              <a:pathLst>
                <a:path w="1730" h="1153" fill="none" extrusionOk="0">
                  <a:moveTo>
                    <a:pt x="1730" y="0"/>
                  </a:move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45" y="625"/>
                  </a:lnTo>
                  <a:lnTo>
                    <a:pt x="145" y="625"/>
                  </a:lnTo>
                  <a:lnTo>
                    <a:pt x="1" y="1009"/>
                  </a:lnTo>
                  <a:lnTo>
                    <a:pt x="1" y="1009"/>
                  </a:lnTo>
                  <a:lnTo>
                    <a:pt x="481" y="1153"/>
                  </a:lnTo>
                  <a:lnTo>
                    <a:pt x="481" y="1153"/>
                  </a:lnTo>
                  <a:lnTo>
                    <a:pt x="673" y="865"/>
                  </a:lnTo>
                  <a:lnTo>
                    <a:pt x="913" y="577"/>
                  </a:lnTo>
                  <a:lnTo>
                    <a:pt x="1105" y="337"/>
                  </a:lnTo>
                  <a:lnTo>
                    <a:pt x="1345" y="193"/>
                  </a:lnTo>
                  <a:lnTo>
                    <a:pt x="1345" y="193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73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41"/>
            <p:cNvSpPr/>
            <p:nvPr/>
          </p:nvSpPr>
          <p:spPr>
            <a:xfrm>
              <a:off x="1742500" y="2983550"/>
              <a:ext cx="212550" cy="212525"/>
            </a:xfrm>
            <a:custGeom>
              <a:avLst/>
              <a:gdLst/>
              <a:ahLst/>
              <a:cxnLst/>
              <a:rect l="l" t="t" r="r" b="b"/>
              <a:pathLst>
                <a:path w="8502" h="8501" extrusionOk="0">
                  <a:moveTo>
                    <a:pt x="1585" y="0"/>
                  </a:moveTo>
                  <a:lnTo>
                    <a:pt x="1" y="1777"/>
                  </a:lnTo>
                  <a:lnTo>
                    <a:pt x="625" y="2594"/>
                  </a:lnTo>
                  <a:lnTo>
                    <a:pt x="1345" y="3410"/>
                  </a:lnTo>
                  <a:lnTo>
                    <a:pt x="2306" y="4418"/>
                  </a:lnTo>
                  <a:lnTo>
                    <a:pt x="3410" y="5523"/>
                  </a:lnTo>
                  <a:lnTo>
                    <a:pt x="4035" y="6051"/>
                  </a:lnTo>
                  <a:lnTo>
                    <a:pt x="4707" y="6628"/>
                  </a:lnTo>
                  <a:lnTo>
                    <a:pt x="5379" y="7108"/>
                  </a:lnTo>
                  <a:lnTo>
                    <a:pt x="6100" y="7588"/>
                  </a:lnTo>
                  <a:lnTo>
                    <a:pt x="6868" y="8020"/>
                  </a:lnTo>
                  <a:lnTo>
                    <a:pt x="7589" y="8405"/>
                  </a:lnTo>
                  <a:lnTo>
                    <a:pt x="7877" y="8501"/>
                  </a:lnTo>
                  <a:lnTo>
                    <a:pt x="8117" y="8501"/>
                  </a:lnTo>
                  <a:lnTo>
                    <a:pt x="8261" y="8453"/>
                  </a:lnTo>
                  <a:lnTo>
                    <a:pt x="8357" y="8405"/>
                  </a:lnTo>
                  <a:lnTo>
                    <a:pt x="8453" y="8309"/>
                  </a:lnTo>
                  <a:lnTo>
                    <a:pt x="8501" y="8164"/>
                  </a:lnTo>
                  <a:lnTo>
                    <a:pt x="8261" y="4803"/>
                  </a:lnTo>
                  <a:lnTo>
                    <a:pt x="6868" y="3890"/>
                  </a:lnTo>
                  <a:lnTo>
                    <a:pt x="5139" y="2690"/>
                  </a:lnTo>
                  <a:lnTo>
                    <a:pt x="3266" y="1297"/>
                  </a:lnTo>
                  <a:lnTo>
                    <a:pt x="1585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41"/>
            <p:cNvSpPr/>
            <p:nvPr/>
          </p:nvSpPr>
          <p:spPr>
            <a:xfrm>
              <a:off x="1652450" y="2899500"/>
              <a:ext cx="141700" cy="145300"/>
            </a:xfrm>
            <a:custGeom>
              <a:avLst/>
              <a:gdLst/>
              <a:ahLst/>
              <a:cxnLst/>
              <a:rect l="l" t="t" r="r" b="b"/>
              <a:pathLst>
                <a:path w="5668" h="5812" extrusionOk="0">
                  <a:moveTo>
                    <a:pt x="1682" y="0"/>
                  </a:moveTo>
                  <a:lnTo>
                    <a:pt x="1634" y="48"/>
                  </a:lnTo>
                  <a:lnTo>
                    <a:pt x="1634" y="289"/>
                  </a:lnTo>
                  <a:lnTo>
                    <a:pt x="1778" y="529"/>
                  </a:lnTo>
                  <a:lnTo>
                    <a:pt x="1922" y="817"/>
                  </a:lnTo>
                  <a:lnTo>
                    <a:pt x="2114" y="1153"/>
                  </a:lnTo>
                  <a:lnTo>
                    <a:pt x="2546" y="1681"/>
                  </a:lnTo>
                  <a:lnTo>
                    <a:pt x="2882" y="2065"/>
                  </a:lnTo>
                  <a:lnTo>
                    <a:pt x="2834" y="2065"/>
                  </a:lnTo>
                  <a:lnTo>
                    <a:pt x="2354" y="1729"/>
                  </a:lnTo>
                  <a:lnTo>
                    <a:pt x="1586" y="1249"/>
                  </a:lnTo>
                  <a:lnTo>
                    <a:pt x="1201" y="1057"/>
                  </a:lnTo>
                  <a:lnTo>
                    <a:pt x="817" y="913"/>
                  </a:lnTo>
                  <a:lnTo>
                    <a:pt x="577" y="865"/>
                  </a:lnTo>
                  <a:lnTo>
                    <a:pt x="529" y="913"/>
                  </a:lnTo>
                  <a:lnTo>
                    <a:pt x="481" y="1009"/>
                  </a:lnTo>
                  <a:lnTo>
                    <a:pt x="481" y="1105"/>
                  </a:lnTo>
                  <a:lnTo>
                    <a:pt x="481" y="1249"/>
                  </a:lnTo>
                  <a:lnTo>
                    <a:pt x="673" y="1537"/>
                  </a:lnTo>
                  <a:lnTo>
                    <a:pt x="913" y="1825"/>
                  </a:lnTo>
                  <a:lnTo>
                    <a:pt x="1201" y="2162"/>
                  </a:lnTo>
                  <a:lnTo>
                    <a:pt x="1826" y="2690"/>
                  </a:lnTo>
                  <a:lnTo>
                    <a:pt x="2066" y="2930"/>
                  </a:lnTo>
                  <a:lnTo>
                    <a:pt x="1730" y="2786"/>
                  </a:lnTo>
                  <a:lnTo>
                    <a:pt x="1057" y="2450"/>
                  </a:lnTo>
                  <a:lnTo>
                    <a:pt x="673" y="2306"/>
                  </a:lnTo>
                  <a:lnTo>
                    <a:pt x="337" y="2210"/>
                  </a:lnTo>
                  <a:lnTo>
                    <a:pt x="97" y="2210"/>
                  </a:lnTo>
                  <a:lnTo>
                    <a:pt x="49" y="2258"/>
                  </a:lnTo>
                  <a:lnTo>
                    <a:pt x="1" y="2306"/>
                  </a:lnTo>
                  <a:lnTo>
                    <a:pt x="1" y="2402"/>
                  </a:lnTo>
                  <a:lnTo>
                    <a:pt x="49" y="2498"/>
                  </a:lnTo>
                  <a:lnTo>
                    <a:pt x="241" y="2690"/>
                  </a:lnTo>
                  <a:lnTo>
                    <a:pt x="481" y="2882"/>
                  </a:lnTo>
                  <a:lnTo>
                    <a:pt x="769" y="3074"/>
                  </a:lnTo>
                  <a:lnTo>
                    <a:pt x="1345" y="3410"/>
                  </a:lnTo>
                  <a:lnTo>
                    <a:pt x="1730" y="3602"/>
                  </a:lnTo>
                  <a:lnTo>
                    <a:pt x="1393" y="3554"/>
                  </a:lnTo>
                  <a:lnTo>
                    <a:pt x="817" y="3506"/>
                  </a:lnTo>
                  <a:lnTo>
                    <a:pt x="529" y="3506"/>
                  </a:lnTo>
                  <a:lnTo>
                    <a:pt x="289" y="3554"/>
                  </a:lnTo>
                  <a:lnTo>
                    <a:pt x="97" y="3602"/>
                  </a:lnTo>
                  <a:lnTo>
                    <a:pt x="49" y="3650"/>
                  </a:lnTo>
                  <a:lnTo>
                    <a:pt x="49" y="3746"/>
                  </a:lnTo>
                  <a:lnTo>
                    <a:pt x="97" y="3842"/>
                  </a:lnTo>
                  <a:lnTo>
                    <a:pt x="193" y="3938"/>
                  </a:lnTo>
                  <a:lnTo>
                    <a:pt x="625" y="4131"/>
                  </a:lnTo>
                  <a:lnTo>
                    <a:pt x="1153" y="4323"/>
                  </a:lnTo>
                  <a:lnTo>
                    <a:pt x="1730" y="4515"/>
                  </a:lnTo>
                  <a:lnTo>
                    <a:pt x="1778" y="4755"/>
                  </a:lnTo>
                  <a:lnTo>
                    <a:pt x="1922" y="4995"/>
                  </a:lnTo>
                  <a:lnTo>
                    <a:pt x="2066" y="5187"/>
                  </a:lnTo>
                  <a:lnTo>
                    <a:pt x="2258" y="5379"/>
                  </a:lnTo>
                  <a:lnTo>
                    <a:pt x="2546" y="5571"/>
                  </a:lnTo>
                  <a:lnTo>
                    <a:pt x="2882" y="5715"/>
                  </a:lnTo>
                  <a:lnTo>
                    <a:pt x="3218" y="5811"/>
                  </a:lnTo>
                  <a:lnTo>
                    <a:pt x="3555" y="5811"/>
                  </a:lnTo>
                  <a:lnTo>
                    <a:pt x="3843" y="5715"/>
                  </a:lnTo>
                  <a:lnTo>
                    <a:pt x="4179" y="5619"/>
                  </a:lnTo>
                  <a:lnTo>
                    <a:pt x="4467" y="5427"/>
                  </a:lnTo>
                  <a:lnTo>
                    <a:pt x="4707" y="5187"/>
                  </a:lnTo>
                  <a:lnTo>
                    <a:pt x="5283" y="4563"/>
                  </a:lnTo>
                  <a:lnTo>
                    <a:pt x="5476" y="4275"/>
                  </a:lnTo>
                  <a:lnTo>
                    <a:pt x="5572" y="3986"/>
                  </a:lnTo>
                  <a:lnTo>
                    <a:pt x="5668" y="3746"/>
                  </a:lnTo>
                  <a:lnTo>
                    <a:pt x="5668" y="3410"/>
                  </a:lnTo>
                  <a:lnTo>
                    <a:pt x="5668" y="3122"/>
                  </a:lnTo>
                  <a:lnTo>
                    <a:pt x="5572" y="2834"/>
                  </a:lnTo>
                  <a:lnTo>
                    <a:pt x="5476" y="2594"/>
                  </a:lnTo>
                  <a:lnTo>
                    <a:pt x="5283" y="2306"/>
                  </a:lnTo>
                  <a:lnTo>
                    <a:pt x="5139" y="1825"/>
                  </a:lnTo>
                  <a:lnTo>
                    <a:pt x="4899" y="1153"/>
                  </a:lnTo>
                  <a:lnTo>
                    <a:pt x="4707" y="865"/>
                  </a:lnTo>
                  <a:lnTo>
                    <a:pt x="4563" y="673"/>
                  </a:lnTo>
                  <a:lnTo>
                    <a:pt x="4371" y="529"/>
                  </a:lnTo>
                  <a:lnTo>
                    <a:pt x="4179" y="529"/>
                  </a:lnTo>
                  <a:lnTo>
                    <a:pt x="4083" y="625"/>
                  </a:lnTo>
                  <a:lnTo>
                    <a:pt x="3987" y="721"/>
                  </a:lnTo>
                  <a:lnTo>
                    <a:pt x="3939" y="865"/>
                  </a:lnTo>
                  <a:lnTo>
                    <a:pt x="3939" y="1009"/>
                  </a:lnTo>
                  <a:lnTo>
                    <a:pt x="3939" y="1345"/>
                  </a:lnTo>
                  <a:lnTo>
                    <a:pt x="3987" y="1681"/>
                  </a:lnTo>
                  <a:lnTo>
                    <a:pt x="3699" y="1681"/>
                  </a:lnTo>
                  <a:lnTo>
                    <a:pt x="3170" y="1153"/>
                  </a:lnTo>
                  <a:lnTo>
                    <a:pt x="2498" y="529"/>
                  </a:lnTo>
                  <a:lnTo>
                    <a:pt x="2210" y="289"/>
                  </a:lnTo>
                  <a:lnTo>
                    <a:pt x="1922" y="96"/>
                  </a:lnTo>
                  <a:lnTo>
                    <a:pt x="1730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41"/>
            <p:cNvSpPr/>
            <p:nvPr/>
          </p:nvSpPr>
          <p:spPr>
            <a:xfrm>
              <a:off x="1652450" y="2899500"/>
              <a:ext cx="141700" cy="145300"/>
            </a:xfrm>
            <a:custGeom>
              <a:avLst/>
              <a:gdLst/>
              <a:ahLst/>
              <a:cxnLst/>
              <a:rect l="l" t="t" r="r" b="b"/>
              <a:pathLst>
                <a:path w="5668" h="5812" fill="none" extrusionOk="0">
                  <a:moveTo>
                    <a:pt x="49" y="3746"/>
                  </a:moveTo>
                  <a:lnTo>
                    <a:pt x="49" y="3746"/>
                  </a:lnTo>
                  <a:lnTo>
                    <a:pt x="49" y="3650"/>
                  </a:lnTo>
                  <a:lnTo>
                    <a:pt x="97" y="3602"/>
                  </a:lnTo>
                  <a:lnTo>
                    <a:pt x="289" y="3554"/>
                  </a:lnTo>
                  <a:lnTo>
                    <a:pt x="529" y="3506"/>
                  </a:lnTo>
                  <a:lnTo>
                    <a:pt x="817" y="3506"/>
                  </a:lnTo>
                  <a:lnTo>
                    <a:pt x="1393" y="3554"/>
                  </a:lnTo>
                  <a:lnTo>
                    <a:pt x="1730" y="3602"/>
                  </a:lnTo>
                  <a:lnTo>
                    <a:pt x="1730" y="3602"/>
                  </a:lnTo>
                  <a:lnTo>
                    <a:pt x="1730" y="3602"/>
                  </a:lnTo>
                  <a:lnTo>
                    <a:pt x="1345" y="3410"/>
                  </a:lnTo>
                  <a:lnTo>
                    <a:pt x="769" y="3074"/>
                  </a:lnTo>
                  <a:lnTo>
                    <a:pt x="481" y="2882"/>
                  </a:lnTo>
                  <a:lnTo>
                    <a:pt x="241" y="2690"/>
                  </a:lnTo>
                  <a:lnTo>
                    <a:pt x="49" y="2498"/>
                  </a:lnTo>
                  <a:lnTo>
                    <a:pt x="1" y="2402"/>
                  </a:lnTo>
                  <a:lnTo>
                    <a:pt x="1" y="2306"/>
                  </a:lnTo>
                  <a:lnTo>
                    <a:pt x="1" y="2306"/>
                  </a:lnTo>
                  <a:lnTo>
                    <a:pt x="49" y="2258"/>
                  </a:lnTo>
                  <a:lnTo>
                    <a:pt x="97" y="2210"/>
                  </a:lnTo>
                  <a:lnTo>
                    <a:pt x="337" y="2210"/>
                  </a:lnTo>
                  <a:lnTo>
                    <a:pt x="673" y="2306"/>
                  </a:lnTo>
                  <a:lnTo>
                    <a:pt x="1057" y="2450"/>
                  </a:lnTo>
                  <a:lnTo>
                    <a:pt x="1730" y="2786"/>
                  </a:lnTo>
                  <a:lnTo>
                    <a:pt x="2066" y="2930"/>
                  </a:lnTo>
                  <a:lnTo>
                    <a:pt x="2066" y="2930"/>
                  </a:lnTo>
                  <a:lnTo>
                    <a:pt x="1826" y="2690"/>
                  </a:lnTo>
                  <a:lnTo>
                    <a:pt x="1201" y="2162"/>
                  </a:lnTo>
                  <a:lnTo>
                    <a:pt x="913" y="1825"/>
                  </a:lnTo>
                  <a:lnTo>
                    <a:pt x="673" y="1537"/>
                  </a:lnTo>
                  <a:lnTo>
                    <a:pt x="481" y="1249"/>
                  </a:lnTo>
                  <a:lnTo>
                    <a:pt x="481" y="1105"/>
                  </a:lnTo>
                  <a:lnTo>
                    <a:pt x="481" y="1009"/>
                  </a:lnTo>
                  <a:lnTo>
                    <a:pt x="481" y="1009"/>
                  </a:lnTo>
                  <a:lnTo>
                    <a:pt x="529" y="913"/>
                  </a:lnTo>
                  <a:lnTo>
                    <a:pt x="577" y="865"/>
                  </a:lnTo>
                  <a:lnTo>
                    <a:pt x="817" y="913"/>
                  </a:lnTo>
                  <a:lnTo>
                    <a:pt x="1201" y="1057"/>
                  </a:lnTo>
                  <a:lnTo>
                    <a:pt x="1586" y="1249"/>
                  </a:lnTo>
                  <a:lnTo>
                    <a:pt x="2354" y="1729"/>
                  </a:lnTo>
                  <a:lnTo>
                    <a:pt x="2834" y="2065"/>
                  </a:lnTo>
                  <a:lnTo>
                    <a:pt x="2882" y="2065"/>
                  </a:lnTo>
                  <a:lnTo>
                    <a:pt x="2882" y="2065"/>
                  </a:lnTo>
                  <a:lnTo>
                    <a:pt x="2546" y="1681"/>
                  </a:lnTo>
                  <a:lnTo>
                    <a:pt x="2114" y="1153"/>
                  </a:lnTo>
                  <a:lnTo>
                    <a:pt x="1922" y="817"/>
                  </a:lnTo>
                  <a:lnTo>
                    <a:pt x="1778" y="529"/>
                  </a:lnTo>
                  <a:lnTo>
                    <a:pt x="1634" y="289"/>
                  </a:lnTo>
                  <a:lnTo>
                    <a:pt x="1634" y="48"/>
                  </a:lnTo>
                  <a:lnTo>
                    <a:pt x="1634" y="48"/>
                  </a:lnTo>
                  <a:lnTo>
                    <a:pt x="1682" y="0"/>
                  </a:lnTo>
                  <a:lnTo>
                    <a:pt x="1730" y="0"/>
                  </a:lnTo>
                  <a:lnTo>
                    <a:pt x="1922" y="96"/>
                  </a:lnTo>
                  <a:lnTo>
                    <a:pt x="2210" y="289"/>
                  </a:lnTo>
                  <a:lnTo>
                    <a:pt x="2498" y="529"/>
                  </a:lnTo>
                  <a:lnTo>
                    <a:pt x="3170" y="1153"/>
                  </a:lnTo>
                  <a:lnTo>
                    <a:pt x="3699" y="1681"/>
                  </a:lnTo>
                  <a:lnTo>
                    <a:pt x="3699" y="1681"/>
                  </a:lnTo>
                  <a:lnTo>
                    <a:pt x="3843" y="1681"/>
                  </a:lnTo>
                  <a:lnTo>
                    <a:pt x="3987" y="1681"/>
                  </a:lnTo>
                  <a:lnTo>
                    <a:pt x="3987" y="1681"/>
                  </a:lnTo>
                  <a:lnTo>
                    <a:pt x="3939" y="1345"/>
                  </a:lnTo>
                  <a:lnTo>
                    <a:pt x="3939" y="1009"/>
                  </a:lnTo>
                  <a:lnTo>
                    <a:pt x="3939" y="865"/>
                  </a:lnTo>
                  <a:lnTo>
                    <a:pt x="3987" y="721"/>
                  </a:lnTo>
                  <a:lnTo>
                    <a:pt x="4083" y="625"/>
                  </a:lnTo>
                  <a:lnTo>
                    <a:pt x="4179" y="529"/>
                  </a:lnTo>
                  <a:lnTo>
                    <a:pt x="4179" y="529"/>
                  </a:lnTo>
                  <a:lnTo>
                    <a:pt x="4275" y="529"/>
                  </a:lnTo>
                  <a:lnTo>
                    <a:pt x="4371" y="529"/>
                  </a:lnTo>
                  <a:lnTo>
                    <a:pt x="4563" y="673"/>
                  </a:lnTo>
                  <a:lnTo>
                    <a:pt x="4707" y="865"/>
                  </a:lnTo>
                  <a:lnTo>
                    <a:pt x="4899" y="1153"/>
                  </a:lnTo>
                  <a:lnTo>
                    <a:pt x="5139" y="1825"/>
                  </a:lnTo>
                  <a:lnTo>
                    <a:pt x="5283" y="2306"/>
                  </a:lnTo>
                  <a:lnTo>
                    <a:pt x="5283" y="2306"/>
                  </a:lnTo>
                  <a:lnTo>
                    <a:pt x="5476" y="2594"/>
                  </a:lnTo>
                  <a:lnTo>
                    <a:pt x="5572" y="2834"/>
                  </a:lnTo>
                  <a:lnTo>
                    <a:pt x="5668" y="3122"/>
                  </a:lnTo>
                  <a:lnTo>
                    <a:pt x="5668" y="3410"/>
                  </a:lnTo>
                  <a:lnTo>
                    <a:pt x="5668" y="3746"/>
                  </a:lnTo>
                  <a:lnTo>
                    <a:pt x="5572" y="3986"/>
                  </a:lnTo>
                  <a:lnTo>
                    <a:pt x="5476" y="4275"/>
                  </a:lnTo>
                  <a:lnTo>
                    <a:pt x="5283" y="4563"/>
                  </a:lnTo>
                  <a:lnTo>
                    <a:pt x="4707" y="5187"/>
                  </a:lnTo>
                  <a:lnTo>
                    <a:pt x="4707" y="5187"/>
                  </a:lnTo>
                  <a:lnTo>
                    <a:pt x="4467" y="5427"/>
                  </a:lnTo>
                  <a:lnTo>
                    <a:pt x="4179" y="5619"/>
                  </a:lnTo>
                  <a:lnTo>
                    <a:pt x="3843" y="5715"/>
                  </a:lnTo>
                  <a:lnTo>
                    <a:pt x="3555" y="5811"/>
                  </a:lnTo>
                  <a:lnTo>
                    <a:pt x="3218" y="5811"/>
                  </a:lnTo>
                  <a:lnTo>
                    <a:pt x="2882" y="5715"/>
                  </a:lnTo>
                  <a:lnTo>
                    <a:pt x="2546" y="5571"/>
                  </a:lnTo>
                  <a:lnTo>
                    <a:pt x="2258" y="5379"/>
                  </a:lnTo>
                  <a:lnTo>
                    <a:pt x="2258" y="5379"/>
                  </a:lnTo>
                  <a:lnTo>
                    <a:pt x="2258" y="5379"/>
                  </a:lnTo>
                  <a:lnTo>
                    <a:pt x="2066" y="5187"/>
                  </a:lnTo>
                  <a:lnTo>
                    <a:pt x="1922" y="4995"/>
                  </a:lnTo>
                  <a:lnTo>
                    <a:pt x="1778" y="4755"/>
                  </a:lnTo>
                  <a:lnTo>
                    <a:pt x="1730" y="4515"/>
                  </a:lnTo>
                  <a:lnTo>
                    <a:pt x="1730" y="4515"/>
                  </a:lnTo>
                  <a:lnTo>
                    <a:pt x="1153" y="4323"/>
                  </a:lnTo>
                  <a:lnTo>
                    <a:pt x="625" y="4131"/>
                  </a:lnTo>
                  <a:lnTo>
                    <a:pt x="193" y="3938"/>
                  </a:lnTo>
                  <a:lnTo>
                    <a:pt x="97" y="3842"/>
                  </a:lnTo>
                  <a:lnTo>
                    <a:pt x="49" y="374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41"/>
            <p:cNvSpPr/>
            <p:nvPr/>
          </p:nvSpPr>
          <p:spPr>
            <a:xfrm>
              <a:off x="2059475" y="2987150"/>
              <a:ext cx="335000" cy="396225"/>
            </a:xfrm>
            <a:custGeom>
              <a:avLst/>
              <a:gdLst/>
              <a:ahLst/>
              <a:cxnLst/>
              <a:rect l="l" t="t" r="r" b="b"/>
              <a:pathLst>
                <a:path w="13400" h="15849" extrusionOk="0">
                  <a:moveTo>
                    <a:pt x="4947" y="0"/>
                  </a:moveTo>
                  <a:lnTo>
                    <a:pt x="3986" y="48"/>
                  </a:lnTo>
                  <a:lnTo>
                    <a:pt x="3506" y="144"/>
                  </a:lnTo>
                  <a:lnTo>
                    <a:pt x="3074" y="240"/>
                  </a:lnTo>
                  <a:lnTo>
                    <a:pt x="2690" y="384"/>
                  </a:lnTo>
                  <a:lnTo>
                    <a:pt x="2353" y="529"/>
                  </a:lnTo>
                  <a:lnTo>
                    <a:pt x="2113" y="673"/>
                  </a:lnTo>
                  <a:lnTo>
                    <a:pt x="1873" y="913"/>
                  </a:lnTo>
                  <a:lnTo>
                    <a:pt x="1681" y="1201"/>
                  </a:lnTo>
                  <a:lnTo>
                    <a:pt x="1489" y="1537"/>
                  </a:lnTo>
                  <a:lnTo>
                    <a:pt x="1297" y="1921"/>
                  </a:lnTo>
                  <a:lnTo>
                    <a:pt x="1105" y="2401"/>
                  </a:lnTo>
                  <a:lnTo>
                    <a:pt x="817" y="3362"/>
                  </a:lnTo>
                  <a:lnTo>
                    <a:pt x="529" y="4515"/>
                  </a:lnTo>
                  <a:lnTo>
                    <a:pt x="336" y="5763"/>
                  </a:lnTo>
                  <a:lnTo>
                    <a:pt x="192" y="7060"/>
                  </a:lnTo>
                  <a:lnTo>
                    <a:pt x="48" y="8357"/>
                  </a:lnTo>
                  <a:lnTo>
                    <a:pt x="0" y="9701"/>
                  </a:lnTo>
                  <a:lnTo>
                    <a:pt x="0" y="10950"/>
                  </a:lnTo>
                  <a:lnTo>
                    <a:pt x="48" y="12151"/>
                  </a:lnTo>
                  <a:lnTo>
                    <a:pt x="144" y="13255"/>
                  </a:lnTo>
                  <a:lnTo>
                    <a:pt x="240" y="14216"/>
                  </a:lnTo>
                  <a:lnTo>
                    <a:pt x="432" y="14984"/>
                  </a:lnTo>
                  <a:lnTo>
                    <a:pt x="577" y="15272"/>
                  </a:lnTo>
                  <a:lnTo>
                    <a:pt x="673" y="15512"/>
                  </a:lnTo>
                  <a:lnTo>
                    <a:pt x="817" y="15704"/>
                  </a:lnTo>
                  <a:lnTo>
                    <a:pt x="961" y="15849"/>
                  </a:lnTo>
                  <a:lnTo>
                    <a:pt x="13399" y="15752"/>
                  </a:lnTo>
                  <a:lnTo>
                    <a:pt x="13303" y="15656"/>
                  </a:lnTo>
                  <a:lnTo>
                    <a:pt x="13159" y="15512"/>
                  </a:lnTo>
                  <a:lnTo>
                    <a:pt x="12919" y="15032"/>
                  </a:lnTo>
                  <a:lnTo>
                    <a:pt x="12727" y="14456"/>
                  </a:lnTo>
                  <a:lnTo>
                    <a:pt x="12535" y="13687"/>
                  </a:lnTo>
                  <a:lnTo>
                    <a:pt x="12199" y="11766"/>
                  </a:lnTo>
                  <a:lnTo>
                    <a:pt x="11862" y="9557"/>
                  </a:lnTo>
                  <a:lnTo>
                    <a:pt x="11622" y="8405"/>
                  </a:lnTo>
                  <a:lnTo>
                    <a:pt x="11382" y="7204"/>
                  </a:lnTo>
                  <a:lnTo>
                    <a:pt x="11094" y="6051"/>
                  </a:lnTo>
                  <a:lnTo>
                    <a:pt x="10806" y="4899"/>
                  </a:lnTo>
                  <a:lnTo>
                    <a:pt x="10422" y="3794"/>
                  </a:lnTo>
                  <a:lnTo>
                    <a:pt x="9989" y="2786"/>
                  </a:lnTo>
                  <a:lnTo>
                    <a:pt x="9749" y="2305"/>
                  </a:lnTo>
                  <a:lnTo>
                    <a:pt x="9461" y="1873"/>
                  </a:lnTo>
                  <a:lnTo>
                    <a:pt x="9221" y="1441"/>
                  </a:lnTo>
                  <a:lnTo>
                    <a:pt x="8885" y="1057"/>
                  </a:lnTo>
                  <a:lnTo>
                    <a:pt x="8693" y="865"/>
                  </a:lnTo>
                  <a:lnTo>
                    <a:pt x="8453" y="673"/>
                  </a:lnTo>
                  <a:lnTo>
                    <a:pt x="8117" y="529"/>
                  </a:lnTo>
                  <a:lnTo>
                    <a:pt x="7780" y="384"/>
                  </a:lnTo>
                  <a:lnTo>
                    <a:pt x="6916" y="192"/>
                  </a:lnTo>
                  <a:lnTo>
                    <a:pt x="5955" y="48"/>
                  </a:lnTo>
                  <a:lnTo>
                    <a:pt x="4947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41"/>
            <p:cNvSpPr/>
            <p:nvPr/>
          </p:nvSpPr>
          <p:spPr>
            <a:xfrm>
              <a:off x="2059475" y="2987150"/>
              <a:ext cx="335000" cy="396225"/>
            </a:xfrm>
            <a:custGeom>
              <a:avLst/>
              <a:gdLst/>
              <a:ahLst/>
              <a:cxnLst/>
              <a:rect l="l" t="t" r="r" b="b"/>
              <a:pathLst>
                <a:path w="13400" h="15849" fill="none" extrusionOk="0">
                  <a:moveTo>
                    <a:pt x="13399" y="15752"/>
                  </a:moveTo>
                  <a:lnTo>
                    <a:pt x="13399" y="15752"/>
                  </a:lnTo>
                  <a:lnTo>
                    <a:pt x="13303" y="15656"/>
                  </a:lnTo>
                  <a:lnTo>
                    <a:pt x="13159" y="15512"/>
                  </a:lnTo>
                  <a:lnTo>
                    <a:pt x="12919" y="15032"/>
                  </a:lnTo>
                  <a:lnTo>
                    <a:pt x="12727" y="14456"/>
                  </a:lnTo>
                  <a:lnTo>
                    <a:pt x="12535" y="13687"/>
                  </a:lnTo>
                  <a:lnTo>
                    <a:pt x="12199" y="11766"/>
                  </a:lnTo>
                  <a:lnTo>
                    <a:pt x="11862" y="9557"/>
                  </a:lnTo>
                  <a:lnTo>
                    <a:pt x="11622" y="8405"/>
                  </a:lnTo>
                  <a:lnTo>
                    <a:pt x="11382" y="7204"/>
                  </a:lnTo>
                  <a:lnTo>
                    <a:pt x="11094" y="6051"/>
                  </a:lnTo>
                  <a:lnTo>
                    <a:pt x="10806" y="4899"/>
                  </a:lnTo>
                  <a:lnTo>
                    <a:pt x="10422" y="3794"/>
                  </a:lnTo>
                  <a:lnTo>
                    <a:pt x="9989" y="2786"/>
                  </a:lnTo>
                  <a:lnTo>
                    <a:pt x="9749" y="2305"/>
                  </a:lnTo>
                  <a:lnTo>
                    <a:pt x="9461" y="1873"/>
                  </a:lnTo>
                  <a:lnTo>
                    <a:pt x="9221" y="1441"/>
                  </a:lnTo>
                  <a:lnTo>
                    <a:pt x="8885" y="1057"/>
                  </a:lnTo>
                  <a:lnTo>
                    <a:pt x="8885" y="1057"/>
                  </a:lnTo>
                  <a:lnTo>
                    <a:pt x="8693" y="865"/>
                  </a:lnTo>
                  <a:lnTo>
                    <a:pt x="8453" y="673"/>
                  </a:lnTo>
                  <a:lnTo>
                    <a:pt x="8117" y="529"/>
                  </a:lnTo>
                  <a:lnTo>
                    <a:pt x="7780" y="384"/>
                  </a:lnTo>
                  <a:lnTo>
                    <a:pt x="6916" y="192"/>
                  </a:lnTo>
                  <a:lnTo>
                    <a:pt x="5955" y="48"/>
                  </a:lnTo>
                  <a:lnTo>
                    <a:pt x="4947" y="0"/>
                  </a:lnTo>
                  <a:lnTo>
                    <a:pt x="3986" y="48"/>
                  </a:lnTo>
                  <a:lnTo>
                    <a:pt x="3506" y="144"/>
                  </a:lnTo>
                  <a:lnTo>
                    <a:pt x="3074" y="240"/>
                  </a:lnTo>
                  <a:lnTo>
                    <a:pt x="2690" y="384"/>
                  </a:lnTo>
                  <a:lnTo>
                    <a:pt x="2353" y="529"/>
                  </a:lnTo>
                  <a:lnTo>
                    <a:pt x="2353" y="529"/>
                  </a:lnTo>
                  <a:lnTo>
                    <a:pt x="2113" y="673"/>
                  </a:lnTo>
                  <a:lnTo>
                    <a:pt x="1873" y="913"/>
                  </a:lnTo>
                  <a:lnTo>
                    <a:pt x="1681" y="1201"/>
                  </a:lnTo>
                  <a:lnTo>
                    <a:pt x="1489" y="1537"/>
                  </a:lnTo>
                  <a:lnTo>
                    <a:pt x="1297" y="1921"/>
                  </a:lnTo>
                  <a:lnTo>
                    <a:pt x="1105" y="2401"/>
                  </a:lnTo>
                  <a:lnTo>
                    <a:pt x="817" y="3362"/>
                  </a:lnTo>
                  <a:lnTo>
                    <a:pt x="529" y="4515"/>
                  </a:lnTo>
                  <a:lnTo>
                    <a:pt x="336" y="5763"/>
                  </a:lnTo>
                  <a:lnTo>
                    <a:pt x="192" y="7060"/>
                  </a:lnTo>
                  <a:lnTo>
                    <a:pt x="48" y="8357"/>
                  </a:lnTo>
                  <a:lnTo>
                    <a:pt x="0" y="9701"/>
                  </a:lnTo>
                  <a:lnTo>
                    <a:pt x="0" y="10950"/>
                  </a:lnTo>
                  <a:lnTo>
                    <a:pt x="48" y="12151"/>
                  </a:lnTo>
                  <a:lnTo>
                    <a:pt x="144" y="13255"/>
                  </a:lnTo>
                  <a:lnTo>
                    <a:pt x="240" y="14216"/>
                  </a:lnTo>
                  <a:lnTo>
                    <a:pt x="432" y="14984"/>
                  </a:lnTo>
                  <a:lnTo>
                    <a:pt x="577" y="15272"/>
                  </a:lnTo>
                  <a:lnTo>
                    <a:pt x="673" y="15512"/>
                  </a:lnTo>
                  <a:lnTo>
                    <a:pt x="817" y="15704"/>
                  </a:lnTo>
                  <a:lnTo>
                    <a:pt x="961" y="15849"/>
                  </a:lnTo>
                  <a:lnTo>
                    <a:pt x="13399" y="1575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41"/>
            <p:cNvSpPr/>
            <p:nvPr/>
          </p:nvSpPr>
          <p:spPr>
            <a:xfrm>
              <a:off x="2059475" y="2987150"/>
              <a:ext cx="335000" cy="396225"/>
            </a:xfrm>
            <a:custGeom>
              <a:avLst/>
              <a:gdLst/>
              <a:ahLst/>
              <a:cxnLst/>
              <a:rect l="l" t="t" r="r" b="b"/>
              <a:pathLst>
                <a:path w="13400" h="15849" extrusionOk="0">
                  <a:moveTo>
                    <a:pt x="4947" y="0"/>
                  </a:moveTo>
                  <a:lnTo>
                    <a:pt x="3986" y="48"/>
                  </a:lnTo>
                  <a:lnTo>
                    <a:pt x="3506" y="144"/>
                  </a:lnTo>
                  <a:lnTo>
                    <a:pt x="3074" y="240"/>
                  </a:lnTo>
                  <a:lnTo>
                    <a:pt x="2690" y="384"/>
                  </a:lnTo>
                  <a:lnTo>
                    <a:pt x="2353" y="529"/>
                  </a:lnTo>
                  <a:lnTo>
                    <a:pt x="2113" y="673"/>
                  </a:lnTo>
                  <a:lnTo>
                    <a:pt x="1873" y="913"/>
                  </a:lnTo>
                  <a:lnTo>
                    <a:pt x="1681" y="1201"/>
                  </a:lnTo>
                  <a:lnTo>
                    <a:pt x="1489" y="1537"/>
                  </a:lnTo>
                  <a:lnTo>
                    <a:pt x="1297" y="1921"/>
                  </a:lnTo>
                  <a:lnTo>
                    <a:pt x="1105" y="2401"/>
                  </a:lnTo>
                  <a:lnTo>
                    <a:pt x="817" y="3362"/>
                  </a:lnTo>
                  <a:lnTo>
                    <a:pt x="529" y="4515"/>
                  </a:lnTo>
                  <a:lnTo>
                    <a:pt x="336" y="5763"/>
                  </a:lnTo>
                  <a:lnTo>
                    <a:pt x="192" y="7060"/>
                  </a:lnTo>
                  <a:lnTo>
                    <a:pt x="48" y="8357"/>
                  </a:lnTo>
                  <a:lnTo>
                    <a:pt x="0" y="9701"/>
                  </a:lnTo>
                  <a:lnTo>
                    <a:pt x="0" y="10950"/>
                  </a:lnTo>
                  <a:lnTo>
                    <a:pt x="48" y="12151"/>
                  </a:lnTo>
                  <a:lnTo>
                    <a:pt x="144" y="13255"/>
                  </a:lnTo>
                  <a:lnTo>
                    <a:pt x="240" y="14216"/>
                  </a:lnTo>
                  <a:lnTo>
                    <a:pt x="432" y="14984"/>
                  </a:lnTo>
                  <a:lnTo>
                    <a:pt x="577" y="15272"/>
                  </a:lnTo>
                  <a:lnTo>
                    <a:pt x="673" y="15512"/>
                  </a:lnTo>
                  <a:lnTo>
                    <a:pt x="817" y="15704"/>
                  </a:lnTo>
                  <a:lnTo>
                    <a:pt x="961" y="15849"/>
                  </a:lnTo>
                  <a:lnTo>
                    <a:pt x="13399" y="15752"/>
                  </a:lnTo>
                  <a:lnTo>
                    <a:pt x="13303" y="15656"/>
                  </a:lnTo>
                  <a:lnTo>
                    <a:pt x="13159" y="15512"/>
                  </a:lnTo>
                  <a:lnTo>
                    <a:pt x="12919" y="15032"/>
                  </a:lnTo>
                  <a:lnTo>
                    <a:pt x="12727" y="14456"/>
                  </a:lnTo>
                  <a:lnTo>
                    <a:pt x="12535" y="13687"/>
                  </a:lnTo>
                  <a:lnTo>
                    <a:pt x="12199" y="11766"/>
                  </a:lnTo>
                  <a:lnTo>
                    <a:pt x="11862" y="9557"/>
                  </a:lnTo>
                  <a:lnTo>
                    <a:pt x="11622" y="8405"/>
                  </a:lnTo>
                  <a:lnTo>
                    <a:pt x="11382" y="7204"/>
                  </a:lnTo>
                  <a:lnTo>
                    <a:pt x="11094" y="6051"/>
                  </a:lnTo>
                  <a:lnTo>
                    <a:pt x="10806" y="4899"/>
                  </a:lnTo>
                  <a:lnTo>
                    <a:pt x="10422" y="3794"/>
                  </a:lnTo>
                  <a:lnTo>
                    <a:pt x="9989" y="2786"/>
                  </a:lnTo>
                  <a:lnTo>
                    <a:pt x="9749" y="2305"/>
                  </a:lnTo>
                  <a:lnTo>
                    <a:pt x="9461" y="1873"/>
                  </a:lnTo>
                  <a:lnTo>
                    <a:pt x="9221" y="1441"/>
                  </a:lnTo>
                  <a:lnTo>
                    <a:pt x="8885" y="1057"/>
                  </a:lnTo>
                  <a:lnTo>
                    <a:pt x="8693" y="865"/>
                  </a:lnTo>
                  <a:lnTo>
                    <a:pt x="8453" y="673"/>
                  </a:lnTo>
                  <a:lnTo>
                    <a:pt x="8117" y="529"/>
                  </a:lnTo>
                  <a:lnTo>
                    <a:pt x="7780" y="384"/>
                  </a:lnTo>
                  <a:lnTo>
                    <a:pt x="6916" y="192"/>
                  </a:lnTo>
                  <a:lnTo>
                    <a:pt x="5955" y="48"/>
                  </a:lnTo>
                  <a:lnTo>
                    <a:pt x="4947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41"/>
            <p:cNvSpPr/>
            <p:nvPr/>
          </p:nvSpPr>
          <p:spPr>
            <a:xfrm>
              <a:off x="2059475" y="2987150"/>
              <a:ext cx="335000" cy="396225"/>
            </a:xfrm>
            <a:custGeom>
              <a:avLst/>
              <a:gdLst/>
              <a:ahLst/>
              <a:cxnLst/>
              <a:rect l="l" t="t" r="r" b="b"/>
              <a:pathLst>
                <a:path w="13400" h="15849" fill="none" extrusionOk="0">
                  <a:moveTo>
                    <a:pt x="13399" y="15752"/>
                  </a:moveTo>
                  <a:lnTo>
                    <a:pt x="13399" y="15752"/>
                  </a:lnTo>
                  <a:lnTo>
                    <a:pt x="13303" y="15656"/>
                  </a:lnTo>
                  <a:lnTo>
                    <a:pt x="13159" y="15512"/>
                  </a:lnTo>
                  <a:lnTo>
                    <a:pt x="12919" y="15032"/>
                  </a:lnTo>
                  <a:lnTo>
                    <a:pt x="12727" y="14456"/>
                  </a:lnTo>
                  <a:lnTo>
                    <a:pt x="12535" y="13687"/>
                  </a:lnTo>
                  <a:lnTo>
                    <a:pt x="12199" y="11766"/>
                  </a:lnTo>
                  <a:lnTo>
                    <a:pt x="11862" y="9557"/>
                  </a:lnTo>
                  <a:lnTo>
                    <a:pt x="11622" y="8405"/>
                  </a:lnTo>
                  <a:lnTo>
                    <a:pt x="11382" y="7204"/>
                  </a:lnTo>
                  <a:lnTo>
                    <a:pt x="11094" y="6051"/>
                  </a:lnTo>
                  <a:lnTo>
                    <a:pt x="10806" y="4899"/>
                  </a:lnTo>
                  <a:lnTo>
                    <a:pt x="10422" y="3794"/>
                  </a:lnTo>
                  <a:lnTo>
                    <a:pt x="9989" y="2786"/>
                  </a:lnTo>
                  <a:lnTo>
                    <a:pt x="9749" y="2305"/>
                  </a:lnTo>
                  <a:lnTo>
                    <a:pt x="9461" y="1873"/>
                  </a:lnTo>
                  <a:lnTo>
                    <a:pt x="9221" y="1441"/>
                  </a:lnTo>
                  <a:lnTo>
                    <a:pt x="8885" y="1057"/>
                  </a:lnTo>
                  <a:lnTo>
                    <a:pt x="8885" y="1057"/>
                  </a:lnTo>
                  <a:lnTo>
                    <a:pt x="8693" y="865"/>
                  </a:lnTo>
                  <a:lnTo>
                    <a:pt x="8453" y="673"/>
                  </a:lnTo>
                  <a:lnTo>
                    <a:pt x="8117" y="529"/>
                  </a:lnTo>
                  <a:lnTo>
                    <a:pt x="7780" y="384"/>
                  </a:lnTo>
                  <a:lnTo>
                    <a:pt x="6916" y="192"/>
                  </a:lnTo>
                  <a:lnTo>
                    <a:pt x="5955" y="48"/>
                  </a:lnTo>
                  <a:lnTo>
                    <a:pt x="4947" y="0"/>
                  </a:lnTo>
                  <a:lnTo>
                    <a:pt x="3986" y="48"/>
                  </a:lnTo>
                  <a:lnTo>
                    <a:pt x="3506" y="144"/>
                  </a:lnTo>
                  <a:lnTo>
                    <a:pt x="3074" y="240"/>
                  </a:lnTo>
                  <a:lnTo>
                    <a:pt x="2690" y="384"/>
                  </a:lnTo>
                  <a:lnTo>
                    <a:pt x="2353" y="529"/>
                  </a:lnTo>
                  <a:lnTo>
                    <a:pt x="2353" y="529"/>
                  </a:lnTo>
                  <a:lnTo>
                    <a:pt x="2113" y="673"/>
                  </a:lnTo>
                  <a:lnTo>
                    <a:pt x="1873" y="913"/>
                  </a:lnTo>
                  <a:lnTo>
                    <a:pt x="1681" y="1201"/>
                  </a:lnTo>
                  <a:lnTo>
                    <a:pt x="1489" y="1537"/>
                  </a:lnTo>
                  <a:lnTo>
                    <a:pt x="1297" y="1921"/>
                  </a:lnTo>
                  <a:lnTo>
                    <a:pt x="1105" y="2401"/>
                  </a:lnTo>
                  <a:lnTo>
                    <a:pt x="817" y="3362"/>
                  </a:lnTo>
                  <a:lnTo>
                    <a:pt x="529" y="4515"/>
                  </a:lnTo>
                  <a:lnTo>
                    <a:pt x="336" y="5763"/>
                  </a:lnTo>
                  <a:lnTo>
                    <a:pt x="192" y="7060"/>
                  </a:lnTo>
                  <a:lnTo>
                    <a:pt x="48" y="8357"/>
                  </a:lnTo>
                  <a:lnTo>
                    <a:pt x="0" y="9701"/>
                  </a:lnTo>
                  <a:lnTo>
                    <a:pt x="0" y="10950"/>
                  </a:lnTo>
                  <a:lnTo>
                    <a:pt x="48" y="12151"/>
                  </a:lnTo>
                  <a:lnTo>
                    <a:pt x="144" y="13255"/>
                  </a:lnTo>
                  <a:lnTo>
                    <a:pt x="240" y="14216"/>
                  </a:lnTo>
                  <a:lnTo>
                    <a:pt x="432" y="14984"/>
                  </a:lnTo>
                  <a:lnTo>
                    <a:pt x="577" y="15272"/>
                  </a:lnTo>
                  <a:lnTo>
                    <a:pt x="673" y="15512"/>
                  </a:lnTo>
                  <a:lnTo>
                    <a:pt x="817" y="15704"/>
                  </a:lnTo>
                  <a:lnTo>
                    <a:pt x="961" y="15849"/>
                  </a:lnTo>
                  <a:lnTo>
                    <a:pt x="13399" y="1575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41"/>
            <p:cNvSpPr/>
            <p:nvPr/>
          </p:nvSpPr>
          <p:spPr>
            <a:xfrm>
              <a:off x="2297200" y="3032775"/>
              <a:ext cx="54050" cy="106875"/>
            </a:xfrm>
            <a:custGeom>
              <a:avLst/>
              <a:gdLst/>
              <a:ahLst/>
              <a:cxnLst/>
              <a:rect l="l" t="t" r="r" b="b"/>
              <a:pathLst>
                <a:path w="2162" h="4275" extrusionOk="0">
                  <a:moveTo>
                    <a:pt x="961" y="0"/>
                  </a:moveTo>
                  <a:lnTo>
                    <a:pt x="0" y="96"/>
                  </a:lnTo>
                  <a:lnTo>
                    <a:pt x="480" y="1009"/>
                  </a:lnTo>
                  <a:lnTo>
                    <a:pt x="913" y="2017"/>
                  </a:lnTo>
                  <a:lnTo>
                    <a:pt x="1297" y="3122"/>
                  </a:lnTo>
                  <a:lnTo>
                    <a:pt x="1633" y="4274"/>
                  </a:lnTo>
                  <a:lnTo>
                    <a:pt x="1921" y="3890"/>
                  </a:lnTo>
                  <a:lnTo>
                    <a:pt x="2161" y="3458"/>
                  </a:lnTo>
                  <a:lnTo>
                    <a:pt x="1921" y="2546"/>
                  </a:lnTo>
                  <a:lnTo>
                    <a:pt x="1633" y="1681"/>
                  </a:lnTo>
                  <a:lnTo>
                    <a:pt x="1297" y="817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463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41"/>
            <p:cNvSpPr/>
            <p:nvPr/>
          </p:nvSpPr>
          <p:spPr>
            <a:xfrm>
              <a:off x="2297200" y="3032775"/>
              <a:ext cx="54050" cy="106875"/>
            </a:xfrm>
            <a:custGeom>
              <a:avLst/>
              <a:gdLst/>
              <a:ahLst/>
              <a:cxnLst/>
              <a:rect l="l" t="t" r="r" b="b"/>
              <a:pathLst>
                <a:path w="2162" h="4275" fill="none" extrusionOk="0">
                  <a:moveTo>
                    <a:pt x="961" y="0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480" y="1009"/>
                  </a:lnTo>
                  <a:lnTo>
                    <a:pt x="913" y="2017"/>
                  </a:lnTo>
                  <a:lnTo>
                    <a:pt x="1297" y="3122"/>
                  </a:lnTo>
                  <a:lnTo>
                    <a:pt x="1633" y="4274"/>
                  </a:lnTo>
                  <a:lnTo>
                    <a:pt x="1633" y="4274"/>
                  </a:lnTo>
                  <a:lnTo>
                    <a:pt x="1921" y="3890"/>
                  </a:lnTo>
                  <a:lnTo>
                    <a:pt x="2161" y="3458"/>
                  </a:lnTo>
                  <a:lnTo>
                    <a:pt x="2161" y="3458"/>
                  </a:lnTo>
                  <a:lnTo>
                    <a:pt x="1921" y="2546"/>
                  </a:lnTo>
                  <a:lnTo>
                    <a:pt x="1633" y="1681"/>
                  </a:lnTo>
                  <a:lnTo>
                    <a:pt x="1297" y="817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41"/>
            <p:cNvSpPr/>
            <p:nvPr/>
          </p:nvSpPr>
          <p:spPr>
            <a:xfrm>
              <a:off x="2039050" y="3109600"/>
              <a:ext cx="24050" cy="36050"/>
            </a:xfrm>
            <a:custGeom>
              <a:avLst/>
              <a:gdLst/>
              <a:ahLst/>
              <a:cxnLst/>
              <a:rect l="l" t="t" r="r" b="b"/>
              <a:pathLst>
                <a:path w="962" h="1442" extrusionOk="0">
                  <a:moveTo>
                    <a:pt x="97" y="1"/>
                  </a:moveTo>
                  <a:lnTo>
                    <a:pt x="1" y="1057"/>
                  </a:lnTo>
                  <a:lnTo>
                    <a:pt x="865" y="1442"/>
                  </a:lnTo>
                  <a:lnTo>
                    <a:pt x="961" y="433"/>
                  </a:lnTo>
                  <a:lnTo>
                    <a:pt x="97" y="1"/>
                  </a:lnTo>
                  <a:close/>
                </a:path>
              </a:pathLst>
            </a:custGeom>
            <a:solidFill>
              <a:srgbClr val="FA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41"/>
            <p:cNvSpPr/>
            <p:nvPr/>
          </p:nvSpPr>
          <p:spPr>
            <a:xfrm>
              <a:off x="2039050" y="3109600"/>
              <a:ext cx="24050" cy="36050"/>
            </a:xfrm>
            <a:custGeom>
              <a:avLst/>
              <a:gdLst/>
              <a:ahLst/>
              <a:cxnLst/>
              <a:rect l="l" t="t" r="r" b="b"/>
              <a:pathLst>
                <a:path w="962" h="1442" fill="none" extrusionOk="0">
                  <a:moveTo>
                    <a:pt x="97" y="1"/>
                  </a:moveTo>
                  <a:lnTo>
                    <a:pt x="97" y="1"/>
                  </a:lnTo>
                  <a:lnTo>
                    <a:pt x="1" y="1057"/>
                  </a:lnTo>
                  <a:lnTo>
                    <a:pt x="1" y="1057"/>
                  </a:lnTo>
                  <a:lnTo>
                    <a:pt x="865" y="1442"/>
                  </a:lnTo>
                  <a:lnTo>
                    <a:pt x="865" y="1442"/>
                  </a:lnTo>
                  <a:lnTo>
                    <a:pt x="961" y="433"/>
                  </a:lnTo>
                  <a:lnTo>
                    <a:pt x="961" y="433"/>
                  </a:lnTo>
                  <a:lnTo>
                    <a:pt x="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41"/>
            <p:cNvSpPr/>
            <p:nvPr/>
          </p:nvSpPr>
          <p:spPr>
            <a:xfrm>
              <a:off x="2060675" y="3120425"/>
              <a:ext cx="8425" cy="27625"/>
            </a:xfrm>
            <a:custGeom>
              <a:avLst/>
              <a:gdLst/>
              <a:ahLst/>
              <a:cxnLst/>
              <a:rect l="l" t="t" r="r" b="b"/>
              <a:pathLst>
                <a:path w="337" h="1105" extrusionOk="0">
                  <a:moveTo>
                    <a:pt x="96" y="0"/>
                  </a:moveTo>
                  <a:lnTo>
                    <a:pt x="0" y="1009"/>
                  </a:lnTo>
                  <a:lnTo>
                    <a:pt x="192" y="1105"/>
                  </a:lnTo>
                  <a:lnTo>
                    <a:pt x="336" y="96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791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41"/>
            <p:cNvSpPr/>
            <p:nvPr/>
          </p:nvSpPr>
          <p:spPr>
            <a:xfrm>
              <a:off x="2060675" y="3120425"/>
              <a:ext cx="8425" cy="27625"/>
            </a:xfrm>
            <a:custGeom>
              <a:avLst/>
              <a:gdLst/>
              <a:ahLst/>
              <a:cxnLst/>
              <a:rect l="l" t="t" r="r" b="b"/>
              <a:pathLst>
                <a:path w="337" h="1105" fill="none" extrusionOk="0">
                  <a:moveTo>
                    <a:pt x="96" y="0"/>
                  </a:moveTo>
                  <a:lnTo>
                    <a:pt x="96" y="0"/>
                  </a:lnTo>
                  <a:lnTo>
                    <a:pt x="0" y="1009"/>
                  </a:lnTo>
                  <a:lnTo>
                    <a:pt x="0" y="1009"/>
                  </a:lnTo>
                  <a:lnTo>
                    <a:pt x="192" y="1105"/>
                  </a:lnTo>
                  <a:lnTo>
                    <a:pt x="192" y="1105"/>
                  </a:lnTo>
                  <a:lnTo>
                    <a:pt x="336" y="96"/>
                  </a:lnTo>
                  <a:lnTo>
                    <a:pt x="336" y="96"/>
                  </a:lnTo>
                  <a:lnTo>
                    <a:pt x="9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41"/>
            <p:cNvSpPr/>
            <p:nvPr/>
          </p:nvSpPr>
          <p:spPr>
            <a:xfrm>
              <a:off x="2065475" y="3035175"/>
              <a:ext cx="272575" cy="153700"/>
            </a:xfrm>
            <a:custGeom>
              <a:avLst/>
              <a:gdLst/>
              <a:ahLst/>
              <a:cxnLst/>
              <a:rect l="l" t="t" r="r" b="b"/>
              <a:pathLst>
                <a:path w="10903" h="6148" extrusionOk="0">
                  <a:moveTo>
                    <a:pt x="9269" y="0"/>
                  </a:moveTo>
                  <a:lnTo>
                    <a:pt x="7396" y="192"/>
                  </a:lnTo>
                  <a:lnTo>
                    <a:pt x="7684" y="240"/>
                  </a:lnTo>
                  <a:lnTo>
                    <a:pt x="7973" y="384"/>
                  </a:lnTo>
                  <a:lnTo>
                    <a:pt x="8213" y="577"/>
                  </a:lnTo>
                  <a:lnTo>
                    <a:pt x="8501" y="769"/>
                  </a:lnTo>
                  <a:lnTo>
                    <a:pt x="8693" y="961"/>
                  </a:lnTo>
                  <a:lnTo>
                    <a:pt x="8933" y="1201"/>
                  </a:lnTo>
                  <a:lnTo>
                    <a:pt x="9077" y="1489"/>
                  </a:lnTo>
                  <a:lnTo>
                    <a:pt x="9221" y="1777"/>
                  </a:lnTo>
                  <a:lnTo>
                    <a:pt x="9749" y="3026"/>
                  </a:lnTo>
                  <a:lnTo>
                    <a:pt x="9798" y="3314"/>
                  </a:lnTo>
                  <a:lnTo>
                    <a:pt x="9846" y="3554"/>
                  </a:lnTo>
                  <a:lnTo>
                    <a:pt x="9798" y="3842"/>
                  </a:lnTo>
                  <a:lnTo>
                    <a:pt x="9701" y="4082"/>
                  </a:lnTo>
                  <a:lnTo>
                    <a:pt x="9557" y="4274"/>
                  </a:lnTo>
                  <a:lnTo>
                    <a:pt x="9365" y="4467"/>
                  </a:lnTo>
                  <a:lnTo>
                    <a:pt x="9125" y="4611"/>
                  </a:lnTo>
                  <a:lnTo>
                    <a:pt x="8885" y="4707"/>
                  </a:lnTo>
                  <a:lnTo>
                    <a:pt x="8213" y="4803"/>
                  </a:lnTo>
                  <a:lnTo>
                    <a:pt x="7588" y="4899"/>
                  </a:lnTo>
                  <a:lnTo>
                    <a:pt x="6964" y="4947"/>
                  </a:lnTo>
                  <a:lnTo>
                    <a:pt x="5475" y="4947"/>
                  </a:lnTo>
                  <a:lnTo>
                    <a:pt x="4707" y="4851"/>
                  </a:lnTo>
                  <a:lnTo>
                    <a:pt x="3890" y="4707"/>
                  </a:lnTo>
                  <a:lnTo>
                    <a:pt x="3122" y="4563"/>
                  </a:lnTo>
                  <a:lnTo>
                    <a:pt x="2354" y="4371"/>
                  </a:lnTo>
                  <a:lnTo>
                    <a:pt x="1585" y="4082"/>
                  </a:lnTo>
                  <a:lnTo>
                    <a:pt x="865" y="3842"/>
                  </a:lnTo>
                  <a:lnTo>
                    <a:pt x="144" y="3506"/>
                  </a:lnTo>
                  <a:lnTo>
                    <a:pt x="0" y="4515"/>
                  </a:lnTo>
                  <a:lnTo>
                    <a:pt x="1489" y="5139"/>
                  </a:lnTo>
                  <a:lnTo>
                    <a:pt x="2258" y="5427"/>
                  </a:lnTo>
                  <a:lnTo>
                    <a:pt x="3074" y="5667"/>
                  </a:lnTo>
                  <a:lnTo>
                    <a:pt x="3890" y="5859"/>
                  </a:lnTo>
                  <a:lnTo>
                    <a:pt x="4707" y="6003"/>
                  </a:lnTo>
                  <a:lnTo>
                    <a:pt x="5523" y="6147"/>
                  </a:lnTo>
                  <a:lnTo>
                    <a:pt x="7012" y="6147"/>
                  </a:lnTo>
                  <a:lnTo>
                    <a:pt x="7636" y="6051"/>
                  </a:lnTo>
                  <a:lnTo>
                    <a:pt x="8261" y="5907"/>
                  </a:lnTo>
                  <a:lnTo>
                    <a:pt x="8837" y="5715"/>
                  </a:lnTo>
                  <a:lnTo>
                    <a:pt x="9413" y="5427"/>
                  </a:lnTo>
                  <a:lnTo>
                    <a:pt x="9942" y="5091"/>
                  </a:lnTo>
                  <a:lnTo>
                    <a:pt x="10422" y="4659"/>
                  </a:lnTo>
                  <a:lnTo>
                    <a:pt x="10902" y="4178"/>
                  </a:lnTo>
                  <a:lnTo>
                    <a:pt x="10566" y="3026"/>
                  </a:lnTo>
                  <a:lnTo>
                    <a:pt x="10182" y="1921"/>
                  </a:lnTo>
                  <a:lnTo>
                    <a:pt x="9749" y="913"/>
                  </a:lnTo>
                  <a:lnTo>
                    <a:pt x="9269" y="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41"/>
            <p:cNvSpPr/>
            <p:nvPr/>
          </p:nvSpPr>
          <p:spPr>
            <a:xfrm>
              <a:off x="2065475" y="3035175"/>
              <a:ext cx="272575" cy="153700"/>
            </a:xfrm>
            <a:custGeom>
              <a:avLst/>
              <a:gdLst/>
              <a:ahLst/>
              <a:cxnLst/>
              <a:rect l="l" t="t" r="r" b="b"/>
              <a:pathLst>
                <a:path w="10903" h="6148" fill="none" extrusionOk="0">
                  <a:moveTo>
                    <a:pt x="9269" y="0"/>
                  </a:moveTo>
                  <a:lnTo>
                    <a:pt x="7396" y="192"/>
                  </a:lnTo>
                  <a:lnTo>
                    <a:pt x="7396" y="192"/>
                  </a:lnTo>
                  <a:lnTo>
                    <a:pt x="7684" y="240"/>
                  </a:lnTo>
                  <a:lnTo>
                    <a:pt x="7973" y="384"/>
                  </a:lnTo>
                  <a:lnTo>
                    <a:pt x="8213" y="577"/>
                  </a:lnTo>
                  <a:lnTo>
                    <a:pt x="8501" y="769"/>
                  </a:lnTo>
                  <a:lnTo>
                    <a:pt x="8693" y="961"/>
                  </a:lnTo>
                  <a:lnTo>
                    <a:pt x="8933" y="1201"/>
                  </a:lnTo>
                  <a:lnTo>
                    <a:pt x="9077" y="1489"/>
                  </a:lnTo>
                  <a:lnTo>
                    <a:pt x="9221" y="1777"/>
                  </a:lnTo>
                  <a:lnTo>
                    <a:pt x="9749" y="3026"/>
                  </a:lnTo>
                  <a:lnTo>
                    <a:pt x="9749" y="3026"/>
                  </a:lnTo>
                  <a:lnTo>
                    <a:pt x="9798" y="3314"/>
                  </a:lnTo>
                  <a:lnTo>
                    <a:pt x="9846" y="3554"/>
                  </a:lnTo>
                  <a:lnTo>
                    <a:pt x="9798" y="3842"/>
                  </a:lnTo>
                  <a:lnTo>
                    <a:pt x="9701" y="4082"/>
                  </a:lnTo>
                  <a:lnTo>
                    <a:pt x="9557" y="4274"/>
                  </a:lnTo>
                  <a:lnTo>
                    <a:pt x="9365" y="4467"/>
                  </a:lnTo>
                  <a:lnTo>
                    <a:pt x="9125" y="4611"/>
                  </a:lnTo>
                  <a:lnTo>
                    <a:pt x="8885" y="4707"/>
                  </a:lnTo>
                  <a:lnTo>
                    <a:pt x="8885" y="4707"/>
                  </a:lnTo>
                  <a:lnTo>
                    <a:pt x="8213" y="4803"/>
                  </a:lnTo>
                  <a:lnTo>
                    <a:pt x="7588" y="4899"/>
                  </a:lnTo>
                  <a:lnTo>
                    <a:pt x="6964" y="4947"/>
                  </a:lnTo>
                  <a:lnTo>
                    <a:pt x="6340" y="4947"/>
                  </a:lnTo>
                  <a:lnTo>
                    <a:pt x="6340" y="4947"/>
                  </a:lnTo>
                  <a:lnTo>
                    <a:pt x="5475" y="4947"/>
                  </a:lnTo>
                  <a:lnTo>
                    <a:pt x="4707" y="4851"/>
                  </a:lnTo>
                  <a:lnTo>
                    <a:pt x="3890" y="4707"/>
                  </a:lnTo>
                  <a:lnTo>
                    <a:pt x="3122" y="4563"/>
                  </a:lnTo>
                  <a:lnTo>
                    <a:pt x="2354" y="4371"/>
                  </a:lnTo>
                  <a:lnTo>
                    <a:pt x="1585" y="4082"/>
                  </a:lnTo>
                  <a:lnTo>
                    <a:pt x="865" y="3842"/>
                  </a:lnTo>
                  <a:lnTo>
                    <a:pt x="144" y="3506"/>
                  </a:lnTo>
                  <a:lnTo>
                    <a:pt x="144" y="3506"/>
                  </a:lnTo>
                  <a:lnTo>
                    <a:pt x="0" y="4515"/>
                  </a:lnTo>
                  <a:lnTo>
                    <a:pt x="0" y="4515"/>
                  </a:lnTo>
                  <a:lnTo>
                    <a:pt x="1489" y="5139"/>
                  </a:lnTo>
                  <a:lnTo>
                    <a:pt x="2258" y="5427"/>
                  </a:lnTo>
                  <a:lnTo>
                    <a:pt x="3074" y="5667"/>
                  </a:lnTo>
                  <a:lnTo>
                    <a:pt x="3890" y="5859"/>
                  </a:lnTo>
                  <a:lnTo>
                    <a:pt x="4707" y="6003"/>
                  </a:lnTo>
                  <a:lnTo>
                    <a:pt x="5523" y="6147"/>
                  </a:lnTo>
                  <a:lnTo>
                    <a:pt x="6340" y="6147"/>
                  </a:lnTo>
                  <a:lnTo>
                    <a:pt x="6340" y="6147"/>
                  </a:lnTo>
                  <a:lnTo>
                    <a:pt x="7012" y="6147"/>
                  </a:lnTo>
                  <a:lnTo>
                    <a:pt x="7636" y="6051"/>
                  </a:lnTo>
                  <a:lnTo>
                    <a:pt x="8261" y="5907"/>
                  </a:lnTo>
                  <a:lnTo>
                    <a:pt x="8837" y="5715"/>
                  </a:lnTo>
                  <a:lnTo>
                    <a:pt x="9413" y="5427"/>
                  </a:lnTo>
                  <a:lnTo>
                    <a:pt x="9942" y="5091"/>
                  </a:lnTo>
                  <a:lnTo>
                    <a:pt x="10422" y="4659"/>
                  </a:lnTo>
                  <a:lnTo>
                    <a:pt x="10902" y="4178"/>
                  </a:lnTo>
                  <a:lnTo>
                    <a:pt x="10902" y="4178"/>
                  </a:lnTo>
                  <a:lnTo>
                    <a:pt x="10566" y="3026"/>
                  </a:lnTo>
                  <a:lnTo>
                    <a:pt x="10182" y="1921"/>
                  </a:lnTo>
                  <a:lnTo>
                    <a:pt x="9749" y="913"/>
                  </a:lnTo>
                  <a:lnTo>
                    <a:pt x="926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41"/>
            <p:cNvSpPr/>
            <p:nvPr/>
          </p:nvSpPr>
          <p:spPr>
            <a:xfrm>
              <a:off x="2155525" y="2987150"/>
              <a:ext cx="87675" cy="55250"/>
            </a:xfrm>
            <a:custGeom>
              <a:avLst/>
              <a:gdLst/>
              <a:ahLst/>
              <a:cxnLst/>
              <a:rect l="l" t="t" r="r" b="b"/>
              <a:pathLst>
                <a:path w="3507" h="2210" extrusionOk="0">
                  <a:moveTo>
                    <a:pt x="1009" y="0"/>
                  </a:moveTo>
                  <a:lnTo>
                    <a:pt x="192" y="48"/>
                  </a:lnTo>
                  <a:lnTo>
                    <a:pt x="48" y="384"/>
                  </a:lnTo>
                  <a:lnTo>
                    <a:pt x="0" y="721"/>
                  </a:lnTo>
                  <a:lnTo>
                    <a:pt x="0" y="1009"/>
                  </a:lnTo>
                  <a:lnTo>
                    <a:pt x="96" y="1297"/>
                  </a:lnTo>
                  <a:lnTo>
                    <a:pt x="240" y="1537"/>
                  </a:lnTo>
                  <a:lnTo>
                    <a:pt x="481" y="1777"/>
                  </a:lnTo>
                  <a:lnTo>
                    <a:pt x="721" y="1921"/>
                  </a:lnTo>
                  <a:lnTo>
                    <a:pt x="1009" y="2065"/>
                  </a:lnTo>
                  <a:lnTo>
                    <a:pt x="1345" y="2161"/>
                  </a:lnTo>
                  <a:lnTo>
                    <a:pt x="1681" y="2209"/>
                  </a:lnTo>
                  <a:lnTo>
                    <a:pt x="2065" y="2209"/>
                  </a:lnTo>
                  <a:lnTo>
                    <a:pt x="2402" y="2113"/>
                  </a:lnTo>
                  <a:lnTo>
                    <a:pt x="2690" y="2017"/>
                  </a:lnTo>
                  <a:lnTo>
                    <a:pt x="2978" y="1825"/>
                  </a:lnTo>
                  <a:lnTo>
                    <a:pt x="3170" y="1633"/>
                  </a:lnTo>
                  <a:lnTo>
                    <a:pt x="3362" y="1393"/>
                  </a:lnTo>
                  <a:lnTo>
                    <a:pt x="3458" y="1153"/>
                  </a:lnTo>
                  <a:lnTo>
                    <a:pt x="3506" y="865"/>
                  </a:lnTo>
                  <a:lnTo>
                    <a:pt x="3506" y="529"/>
                  </a:lnTo>
                  <a:lnTo>
                    <a:pt x="3362" y="240"/>
                  </a:lnTo>
                  <a:lnTo>
                    <a:pt x="2642" y="96"/>
                  </a:lnTo>
                  <a:lnTo>
                    <a:pt x="1825" y="48"/>
                  </a:lnTo>
                  <a:lnTo>
                    <a:pt x="1009" y="0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41"/>
            <p:cNvSpPr/>
            <p:nvPr/>
          </p:nvSpPr>
          <p:spPr>
            <a:xfrm>
              <a:off x="2155525" y="2987150"/>
              <a:ext cx="87675" cy="55250"/>
            </a:xfrm>
            <a:custGeom>
              <a:avLst/>
              <a:gdLst/>
              <a:ahLst/>
              <a:cxnLst/>
              <a:rect l="l" t="t" r="r" b="b"/>
              <a:pathLst>
                <a:path w="3507" h="2210" fill="none" extrusionOk="0">
                  <a:moveTo>
                    <a:pt x="1681" y="2209"/>
                  </a:moveTo>
                  <a:lnTo>
                    <a:pt x="1681" y="2209"/>
                  </a:lnTo>
                  <a:lnTo>
                    <a:pt x="2065" y="2209"/>
                  </a:lnTo>
                  <a:lnTo>
                    <a:pt x="2402" y="2113"/>
                  </a:lnTo>
                  <a:lnTo>
                    <a:pt x="2690" y="2017"/>
                  </a:lnTo>
                  <a:lnTo>
                    <a:pt x="2978" y="1825"/>
                  </a:lnTo>
                  <a:lnTo>
                    <a:pt x="3170" y="1633"/>
                  </a:lnTo>
                  <a:lnTo>
                    <a:pt x="3362" y="1393"/>
                  </a:lnTo>
                  <a:lnTo>
                    <a:pt x="3458" y="1153"/>
                  </a:lnTo>
                  <a:lnTo>
                    <a:pt x="3506" y="865"/>
                  </a:lnTo>
                  <a:lnTo>
                    <a:pt x="3506" y="865"/>
                  </a:lnTo>
                  <a:lnTo>
                    <a:pt x="3506" y="529"/>
                  </a:lnTo>
                  <a:lnTo>
                    <a:pt x="3362" y="240"/>
                  </a:lnTo>
                  <a:lnTo>
                    <a:pt x="3362" y="240"/>
                  </a:lnTo>
                  <a:lnTo>
                    <a:pt x="2642" y="96"/>
                  </a:lnTo>
                  <a:lnTo>
                    <a:pt x="1825" y="48"/>
                  </a:lnTo>
                  <a:lnTo>
                    <a:pt x="1009" y="0"/>
                  </a:lnTo>
                  <a:lnTo>
                    <a:pt x="192" y="48"/>
                  </a:lnTo>
                  <a:lnTo>
                    <a:pt x="192" y="48"/>
                  </a:lnTo>
                  <a:lnTo>
                    <a:pt x="48" y="384"/>
                  </a:lnTo>
                  <a:lnTo>
                    <a:pt x="0" y="721"/>
                  </a:lnTo>
                  <a:lnTo>
                    <a:pt x="0" y="721"/>
                  </a:lnTo>
                  <a:lnTo>
                    <a:pt x="0" y="1009"/>
                  </a:lnTo>
                  <a:lnTo>
                    <a:pt x="96" y="1297"/>
                  </a:lnTo>
                  <a:lnTo>
                    <a:pt x="240" y="1537"/>
                  </a:lnTo>
                  <a:lnTo>
                    <a:pt x="481" y="1777"/>
                  </a:lnTo>
                  <a:lnTo>
                    <a:pt x="721" y="1921"/>
                  </a:lnTo>
                  <a:lnTo>
                    <a:pt x="1009" y="2065"/>
                  </a:lnTo>
                  <a:lnTo>
                    <a:pt x="1345" y="2161"/>
                  </a:lnTo>
                  <a:lnTo>
                    <a:pt x="1681" y="220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41"/>
            <p:cNvSpPr/>
            <p:nvPr/>
          </p:nvSpPr>
          <p:spPr>
            <a:xfrm>
              <a:off x="2155525" y="2988350"/>
              <a:ext cx="87675" cy="50450"/>
            </a:xfrm>
            <a:custGeom>
              <a:avLst/>
              <a:gdLst/>
              <a:ahLst/>
              <a:cxnLst/>
              <a:rect l="l" t="t" r="r" b="b"/>
              <a:pathLst>
                <a:path w="3507" h="2018" extrusionOk="0">
                  <a:moveTo>
                    <a:pt x="192" y="0"/>
                  </a:moveTo>
                  <a:lnTo>
                    <a:pt x="48" y="336"/>
                  </a:lnTo>
                  <a:lnTo>
                    <a:pt x="0" y="673"/>
                  </a:lnTo>
                  <a:lnTo>
                    <a:pt x="0" y="721"/>
                  </a:lnTo>
                  <a:lnTo>
                    <a:pt x="0" y="913"/>
                  </a:lnTo>
                  <a:lnTo>
                    <a:pt x="48" y="1105"/>
                  </a:lnTo>
                  <a:lnTo>
                    <a:pt x="144" y="1297"/>
                  </a:lnTo>
                  <a:lnTo>
                    <a:pt x="240" y="1489"/>
                  </a:lnTo>
                  <a:lnTo>
                    <a:pt x="529" y="1777"/>
                  </a:lnTo>
                  <a:lnTo>
                    <a:pt x="913" y="2017"/>
                  </a:lnTo>
                  <a:lnTo>
                    <a:pt x="1441" y="2017"/>
                  </a:lnTo>
                  <a:lnTo>
                    <a:pt x="2690" y="1969"/>
                  </a:lnTo>
                  <a:lnTo>
                    <a:pt x="3026" y="1777"/>
                  </a:lnTo>
                  <a:lnTo>
                    <a:pt x="3266" y="1489"/>
                  </a:lnTo>
                  <a:lnTo>
                    <a:pt x="3458" y="1153"/>
                  </a:lnTo>
                  <a:lnTo>
                    <a:pt x="3506" y="1009"/>
                  </a:lnTo>
                  <a:lnTo>
                    <a:pt x="3506" y="817"/>
                  </a:lnTo>
                  <a:lnTo>
                    <a:pt x="3506" y="769"/>
                  </a:lnTo>
                  <a:lnTo>
                    <a:pt x="3506" y="529"/>
                  </a:lnTo>
                  <a:lnTo>
                    <a:pt x="3410" y="288"/>
                  </a:lnTo>
                  <a:lnTo>
                    <a:pt x="2642" y="336"/>
                  </a:lnTo>
                  <a:lnTo>
                    <a:pt x="2498" y="336"/>
                  </a:lnTo>
                  <a:lnTo>
                    <a:pt x="2498" y="1105"/>
                  </a:lnTo>
                  <a:lnTo>
                    <a:pt x="913" y="913"/>
                  </a:lnTo>
                  <a:lnTo>
                    <a:pt x="961" y="144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A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1"/>
            <p:cNvSpPr/>
            <p:nvPr/>
          </p:nvSpPr>
          <p:spPr>
            <a:xfrm>
              <a:off x="2155525" y="2988350"/>
              <a:ext cx="87675" cy="50450"/>
            </a:xfrm>
            <a:custGeom>
              <a:avLst/>
              <a:gdLst/>
              <a:ahLst/>
              <a:cxnLst/>
              <a:rect l="l" t="t" r="r" b="b"/>
              <a:pathLst>
                <a:path w="3507" h="2018" fill="none" extrusionOk="0">
                  <a:moveTo>
                    <a:pt x="240" y="0"/>
                  </a:moveTo>
                  <a:lnTo>
                    <a:pt x="240" y="0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48" y="336"/>
                  </a:lnTo>
                  <a:lnTo>
                    <a:pt x="0" y="673"/>
                  </a:lnTo>
                  <a:lnTo>
                    <a:pt x="0" y="673"/>
                  </a:lnTo>
                  <a:lnTo>
                    <a:pt x="0" y="721"/>
                  </a:lnTo>
                  <a:lnTo>
                    <a:pt x="0" y="721"/>
                  </a:lnTo>
                  <a:lnTo>
                    <a:pt x="0" y="913"/>
                  </a:lnTo>
                  <a:lnTo>
                    <a:pt x="48" y="1105"/>
                  </a:lnTo>
                  <a:lnTo>
                    <a:pt x="144" y="1297"/>
                  </a:lnTo>
                  <a:lnTo>
                    <a:pt x="240" y="1489"/>
                  </a:lnTo>
                  <a:lnTo>
                    <a:pt x="529" y="1777"/>
                  </a:lnTo>
                  <a:lnTo>
                    <a:pt x="913" y="2017"/>
                  </a:lnTo>
                  <a:lnTo>
                    <a:pt x="913" y="2017"/>
                  </a:lnTo>
                  <a:lnTo>
                    <a:pt x="1249" y="2017"/>
                  </a:lnTo>
                  <a:lnTo>
                    <a:pt x="1249" y="2017"/>
                  </a:lnTo>
                  <a:lnTo>
                    <a:pt x="1249" y="2017"/>
                  </a:lnTo>
                  <a:lnTo>
                    <a:pt x="1441" y="2017"/>
                  </a:lnTo>
                  <a:lnTo>
                    <a:pt x="1441" y="2017"/>
                  </a:lnTo>
                  <a:lnTo>
                    <a:pt x="2690" y="1969"/>
                  </a:lnTo>
                  <a:lnTo>
                    <a:pt x="2690" y="1969"/>
                  </a:lnTo>
                  <a:lnTo>
                    <a:pt x="3026" y="1777"/>
                  </a:lnTo>
                  <a:lnTo>
                    <a:pt x="3266" y="1489"/>
                  </a:lnTo>
                  <a:lnTo>
                    <a:pt x="3458" y="1153"/>
                  </a:lnTo>
                  <a:lnTo>
                    <a:pt x="3506" y="1009"/>
                  </a:lnTo>
                  <a:lnTo>
                    <a:pt x="3506" y="817"/>
                  </a:lnTo>
                  <a:lnTo>
                    <a:pt x="3506" y="817"/>
                  </a:lnTo>
                  <a:lnTo>
                    <a:pt x="3506" y="769"/>
                  </a:lnTo>
                  <a:lnTo>
                    <a:pt x="3506" y="769"/>
                  </a:lnTo>
                  <a:lnTo>
                    <a:pt x="3506" y="529"/>
                  </a:lnTo>
                  <a:lnTo>
                    <a:pt x="3410" y="288"/>
                  </a:lnTo>
                  <a:lnTo>
                    <a:pt x="3410" y="288"/>
                  </a:lnTo>
                  <a:lnTo>
                    <a:pt x="2642" y="336"/>
                  </a:lnTo>
                  <a:lnTo>
                    <a:pt x="2642" y="336"/>
                  </a:lnTo>
                  <a:lnTo>
                    <a:pt x="2498" y="336"/>
                  </a:lnTo>
                  <a:lnTo>
                    <a:pt x="2498" y="1105"/>
                  </a:lnTo>
                  <a:lnTo>
                    <a:pt x="913" y="913"/>
                  </a:lnTo>
                  <a:lnTo>
                    <a:pt x="961" y="144"/>
                  </a:lnTo>
                  <a:lnTo>
                    <a:pt x="961" y="144"/>
                  </a:lnTo>
                  <a:lnTo>
                    <a:pt x="24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1"/>
            <p:cNvSpPr/>
            <p:nvPr/>
          </p:nvSpPr>
          <p:spPr>
            <a:xfrm>
              <a:off x="2178325" y="2971525"/>
              <a:ext cx="39650" cy="44450"/>
            </a:xfrm>
            <a:custGeom>
              <a:avLst/>
              <a:gdLst/>
              <a:ahLst/>
              <a:cxnLst/>
              <a:rect l="l" t="t" r="r" b="b"/>
              <a:pathLst>
                <a:path w="1586" h="1778" extrusionOk="0">
                  <a:moveTo>
                    <a:pt x="97" y="1"/>
                  </a:moveTo>
                  <a:lnTo>
                    <a:pt x="1" y="1586"/>
                  </a:lnTo>
                  <a:lnTo>
                    <a:pt x="1586" y="1778"/>
                  </a:lnTo>
                  <a:lnTo>
                    <a:pt x="1586" y="1778"/>
                  </a:lnTo>
                  <a:lnTo>
                    <a:pt x="1538" y="97"/>
                  </a:lnTo>
                  <a:lnTo>
                    <a:pt x="97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41"/>
            <p:cNvSpPr/>
            <p:nvPr/>
          </p:nvSpPr>
          <p:spPr>
            <a:xfrm>
              <a:off x="2178325" y="2971525"/>
              <a:ext cx="39650" cy="44450"/>
            </a:xfrm>
            <a:custGeom>
              <a:avLst/>
              <a:gdLst/>
              <a:ahLst/>
              <a:cxnLst/>
              <a:rect l="l" t="t" r="r" b="b"/>
              <a:pathLst>
                <a:path w="1586" h="1778" fill="none" extrusionOk="0">
                  <a:moveTo>
                    <a:pt x="97" y="1"/>
                  </a:moveTo>
                  <a:lnTo>
                    <a:pt x="1" y="1586"/>
                  </a:lnTo>
                  <a:lnTo>
                    <a:pt x="1586" y="1778"/>
                  </a:lnTo>
                  <a:lnTo>
                    <a:pt x="1538" y="97"/>
                  </a:lnTo>
                  <a:lnTo>
                    <a:pt x="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41"/>
            <p:cNvSpPr/>
            <p:nvPr/>
          </p:nvSpPr>
          <p:spPr>
            <a:xfrm>
              <a:off x="2178325" y="2991950"/>
              <a:ext cx="39650" cy="24025"/>
            </a:xfrm>
            <a:custGeom>
              <a:avLst/>
              <a:gdLst/>
              <a:ahLst/>
              <a:cxnLst/>
              <a:rect l="l" t="t" r="r" b="b"/>
              <a:pathLst>
                <a:path w="1586" h="961" extrusionOk="0">
                  <a:moveTo>
                    <a:pt x="49" y="0"/>
                  </a:moveTo>
                  <a:lnTo>
                    <a:pt x="1" y="769"/>
                  </a:lnTo>
                  <a:lnTo>
                    <a:pt x="1586" y="961"/>
                  </a:lnTo>
                  <a:lnTo>
                    <a:pt x="1586" y="192"/>
                  </a:lnTo>
                  <a:lnTo>
                    <a:pt x="769" y="14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41"/>
            <p:cNvSpPr/>
            <p:nvPr/>
          </p:nvSpPr>
          <p:spPr>
            <a:xfrm>
              <a:off x="2178325" y="2991950"/>
              <a:ext cx="39650" cy="24025"/>
            </a:xfrm>
            <a:custGeom>
              <a:avLst/>
              <a:gdLst/>
              <a:ahLst/>
              <a:cxnLst/>
              <a:rect l="l" t="t" r="r" b="b"/>
              <a:pathLst>
                <a:path w="1586" h="961" fill="none" extrusionOk="0">
                  <a:moveTo>
                    <a:pt x="49" y="0"/>
                  </a:moveTo>
                  <a:lnTo>
                    <a:pt x="1" y="769"/>
                  </a:lnTo>
                  <a:lnTo>
                    <a:pt x="1586" y="961"/>
                  </a:lnTo>
                  <a:lnTo>
                    <a:pt x="1586" y="192"/>
                  </a:lnTo>
                  <a:lnTo>
                    <a:pt x="1586" y="192"/>
                  </a:lnTo>
                  <a:lnTo>
                    <a:pt x="769" y="144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41"/>
            <p:cNvSpPr/>
            <p:nvPr/>
          </p:nvSpPr>
          <p:spPr>
            <a:xfrm>
              <a:off x="1874575" y="2642550"/>
              <a:ext cx="144100" cy="154925"/>
            </a:xfrm>
            <a:custGeom>
              <a:avLst/>
              <a:gdLst/>
              <a:ahLst/>
              <a:cxnLst/>
              <a:rect l="l" t="t" r="r" b="b"/>
              <a:pathLst>
                <a:path w="5764" h="6197" extrusionOk="0">
                  <a:moveTo>
                    <a:pt x="2642" y="1"/>
                  </a:moveTo>
                  <a:lnTo>
                    <a:pt x="2354" y="97"/>
                  </a:lnTo>
                  <a:lnTo>
                    <a:pt x="2065" y="145"/>
                  </a:lnTo>
                  <a:lnTo>
                    <a:pt x="1585" y="385"/>
                  </a:lnTo>
                  <a:lnTo>
                    <a:pt x="1105" y="721"/>
                  </a:lnTo>
                  <a:lnTo>
                    <a:pt x="673" y="1154"/>
                  </a:lnTo>
                  <a:lnTo>
                    <a:pt x="385" y="1682"/>
                  </a:lnTo>
                  <a:lnTo>
                    <a:pt x="240" y="1970"/>
                  </a:lnTo>
                  <a:lnTo>
                    <a:pt x="144" y="2258"/>
                  </a:lnTo>
                  <a:lnTo>
                    <a:pt x="48" y="2594"/>
                  </a:lnTo>
                  <a:lnTo>
                    <a:pt x="0" y="2883"/>
                  </a:lnTo>
                  <a:lnTo>
                    <a:pt x="0" y="3507"/>
                  </a:lnTo>
                  <a:lnTo>
                    <a:pt x="96" y="4083"/>
                  </a:lnTo>
                  <a:lnTo>
                    <a:pt x="289" y="4659"/>
                  </a:lnTo>
                  <a:lnTo>
                    <a:pt x="577" y="5140"/>
                  </a:lnTo>
                  <a:lnTo>
                    <a:pt x="769" y="5332"/>
                  </a:lnTo>
                  <a:lnTo>
                    <a:pt x="961" y="5524"/>
                  </a:lnTo>
                  <a:lnTo>
                    <a:pt x="1201" y="5716"/>
                  </a:lnTo>
                  <a:lnTo>
                    <a:pt x="1441" y="5860"/>
                  </a:lnTo>
                  <a:lnTo>
                    <a:pt x="1681" y="6004"/>
                  </a:lnTo>
                  <a:lnTo>
                    <a:pt x="1969" y="6100"/>
                  </a:lnTo>
                  <a:lnTo>
                    <a:pt x="2258" y="6196"/>
                  </a:lnTo>
                  <a:lnTo>
                    <a:pt x="3122" y="6196"/>
                  </a:lnTo>
                  <a:lnTo>
                    <a:pt x="3362" y="6148"/>
                  </a:lnTo>
                  <a:lnTo>
                    <a:pt x="3650" y="6052"/>
                  </a:lnTo>
                  <a:lnTo>
                    <a:pt x="4179" y="5812"/>
                  </a:lnTo>
                  <a:lnTo>
                    <a:pt x="4659" y="5476"/>
                  </a:lnTo>
                  <a:lnTo>
                    <a:pt x="5043" y="5044"/>
                  </a:lnTo>
                  <a:lnTo>
                    <a:pt x="5379" y="4515"/>
                  </a:lnTo>
                  <a:lnTo>
                    <a:pt x="5523" y="4227"/>
                  </a:lnTo>
                  <a:lnTo>
                    <a:pt x="5619" y="3939"/>
                  </a:lnTo>
                  <a:lnTo>
                    <a:pt x="5715" y="3651"/>
                  </a:lnTo>
                  <a:lnTo>
                    <a:pt x="5763" y="3315"/>
                  </a:lnTo>
                  <a:lnTo>
                    <a:pt x="5763" y="2690"/>
                  </a:lnTo>
                  <a:lnTo>
                    <a:pt x="5667" y="2114"/>
                  </a:lnTo>
                  <a:lnTo>
                    <a:pt x="5475" y="1586"/>
                  </a:lnTo>
                  <a:lnTo>
                    <a:pt x="5139" y="1106"/>
                  </a:lnTo>
                  <a:lnTo>
                    <a:pt x="4995" y="865"/>
                  </a:lnTo>
                  <a:lnTo>
                    <a:pt x="4803" y="673"/>
                  </a:lnTo>
                  <a:lnTo>
                    <a:pt x="4563" y="481"/>
                  </a:lnTo>
                  <a:lnTo>
                    <a:pt x="4323" y="337"/>
                  </a:lnTo>
                  <a:lnTo>
                    <a:pt x="4034" y="193"/>
                  </a:lnTo>
                  <a:lnTo>
                    <a:pt x="3794" y="97"/>
                  </a:lnTo>
                  <a:lnTo>
                    <a:pt x="3506" y="49"/>
                  </a:lnTo>
                  <a:lnTo>
                    <a:pt x="3218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41"/>
            <p:cNvSpPr/>
            <p:nvPr/>
          </p:nvSpPr>
          <p:spPr>
            <a:xfrm>
              <a:off x="1874575" y="2642550"/>
              <a:ext cx="144100" cy="154925"/>
            </a:xfrm>
            <a:custGeom>
              <a:avLst/>
              <a:gdLst/>
              <a:ahLst/>
              <a:cxnLst/>
              <a:rect l="l" t="t" r="r" b="b"/>
              <a:pathLst>
                <a:path w="5764" h="6197" fill="none" extrusionOk="0">
                  <a:moveTo>
                    <a:pt x="144" y="2258"/>
                  </a:moveTo>
                  <a:lnTo>
                    <a:pt x="144" y="2258"/>
                  </a:lnTo>
                  <a:lnTo>
                    <a:pt x="48" y="2594"/>
                  </a:lnTo>
                  <a:lnTo>
                    <a:pt x="0" y="2883"/>
                  </a:lnTo>
                  <a:lnTo>
                    <a:pt x="0" y="3507"/>
                  </a:lnTo>
                  <a:lnTo>
                    <a:pt x="96" y="4083"/>
                  </a:lnTo>
                  <a:lnTo>
                    <a:pt x="289" y="4659"/>
                  </a:lnTo>
                  <a:lnTo>
                    <a:pt x="577" y="5140"/>
                  </a:lnTo>
                  <a:lnTo>
                    <a:pt x="769" y="5332"/>
                  </a:lnTo>
                  <a:lnTo>
                    <a:pt x="961" y="5524"/>
                  </a:lnTo>
                  <a:lnTo>
                    <a:pt x="1201" y="5716"/>
                  </a:lnTo>
                  <a:lnTo>
                    <a:pt x="1441" y="5860"/>
                  </a:lnTo>
                  <a:lnTo>
                    <a:pt x="1681" y="6004"/>
                  </a:lnTo>
                  <a:lnTo>
                    <a:pt x="1969" y="6100"/>
                  </a:lnTo>
                  <a:lnTo>
                    <a:pt x="1969" y="6100"/>
                  </a:lnTo>
                  <a:lnTo>
                    <a:pt x="2258" y="6196"/>
                  </a:lnTo>
                  <a:lnTo>
                    <a:pt x="2546" y="6196"/>
                  </a:lnTo>
                  <a:lnTo>
                    <a:pt x="2834" y="6196"/>
                  </a:lnTo>
                  <a:lnTo>
                    <a:pt x="3122" y="6196"/>
                  </a:lnTo>
                  <a:lnTo>
                    <a:pt x="3362" y="6148"/>
                  </a:lnTo>
                  <a:lnTo>
                    <a:pt x="3650" y="6052"/>
                  </a:lnTo>
                  <a:lnTo>
                    <a:pt x="4179" y="5812"/>
                  </a:lnTo>
                  <a:lnTo>
                    <a:pt x="4659" y="5476"/>
                  </a:lnTo>
                  <a:lnTo>
                    <a:pt x="5043" y="5044"/>
                  </a:lnTo>
                  <a:lnTo>
                    <a:pt x="5379" y="4515"/>
                  </a:lnTo>
                  <a:lnTo>
                    <a:pt x="5523" y="4227"/>
                  </a:lnTo>
                  <a:lnTo>
                    <a:pt x="5619" y="3939"/>
                  </a:lnTo>
                  <a:lnTo>
                    <a:pt x="5619" y="3939"/>
                  </a:lnTo>
                  <a:lnTo>
                    <a:pt x="5715" y="3651"/>
                  </a:lnTo>
                  <a:lnTo>
                    <a:pt x="5763" y="3315"/>
                  </a:lnTo>
                  <a:lnTo>
                    <a:pt x="5763" y="2690"/>
                  </a:lnTo>
                  <a:lnTo>
                    <a:pt x="5667" y="2114"/>
                  </a:lnTo>
                  <a:lnTo>
                    <a:pt x="5475" y="1586"/>
                  </a:lnTo>
                  <a:lnTo>
                    <a:pt x="5139" y="1106"/>
                  </a:lnTo>
                  <a:lnTo>
                    <a:pt x="4995" y="865"/>
                  </a:lnTo>
                  <a:lnTo>
                    <a:pt x="4803" y="673"/>
                  </a:lnTo>
                  <a:lnTo>
                    <a:pt x="4563" y="481"/>
                  </a:lnTo>
                  <a:lnTo>
                    <a:pt x="4323" y="337"/>
                  </a:lnTo>
                  <a:lnTo>
                    <a:pt x="4034" y="193"/>
                  </a:lnTo>
                  <a:lnTo>
                    <a:pt x="3794" y="97"/>
                  </a:lnTo>
                  <a:lnTo>
                    <a:pt x="3794" y="97"/>
                  </a:lnTo>
                  <a:lnTo>
                    <a:pt x="3506" y="49"/>
                  </a:lnTo>
                  <a:lnTo>
                    <a:pt x="3218" y="1"/>
                  </a:lnTo>
                  <a:lnTo>
                    <a:pt x="2930" y="1"/>
                  </a:lnTo>
                  <a:lnTo>
                    <a:pt x="2642" y="1"/>
                  </a:lnTo>
                  <a:lnTo>
                    <a:pt x="2354" y="97"/>
                  </a:lnTo>
                  <a:lnTo>
                    <a:pt x="2065" y="145"/>
                  </a:lnTo>
                  <a:lnTo>
                    <a:pt x="1585" y="385"/>
                  </a:lnTo>
                  <a:lnTo>
                    <a:pt x="1105" y="721"/>
                  </a:lnTo>
                  <a:lnTo>
                    <a:pt x="673" y="1154"/>
                  </a:lnTo>
                  <a:lnTo>
                    <a:pt x="385" y="1682"/>
                  </a:lnTo>
                  <a:lnTo>
                    <a:pt x="240" y="1970"/>
                  </a:lnTo>
                  <a:lnTo>
                    <a:pt x="144" y="22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41"/>
            <p:cNvSpPr/>
            <p:nvPr/>
          </p:nvSpPr>
          <p:spPr>
            <a:xfrm>
              <a:off x="1892575" y="2676175"/>
              <a:ext cx="51650" cy="86475"/>
            </a:xfrm>
            <a:custGeom>
              <a:avLst/>
              <a:gdLst/>
              <a:ahLst/>
              <a:cxnLst/>
              <a:rect l="l" t="t" r="r" b="b"/>
              <a:pathLst>
                <a:path w="2066" h="3459" extrusionOk="0">
                  <a:moveTo>
                    <a:pt x="1009" y="1"/>
                  </a:moveTo>
                  <a:lnTo>
                    <a:pt x="721" y="193"/>
                  </a:lnTo>
                  <a:lnTo>
                    <a:pt x="433" y="481"/>
                  </a:lnTo>
                  <a:lnTo>
                    <a:pt x="241" y="769"/>
                  </a:lnTo>
                  <a:lnTo>
                    <a:pt x="97" y="1153"/>
                  </a:lnTo>
                  <a:lnTo>
                    <a:pt x="1" y="1489"/>
                  </a:lnTo>
                  <a:lnTo>
                    <a:pt x="1" y="1874"/>
                  </a:lnTo>
                  <a:lnTo>
                    <a:pt x="49" y="2210"/>
                  </a:lnTo>
                  <a:lnTo>
                    <a:pt x="193" y="2546"/>
                  </a:lnTo>
                  <a:lnTo>
                    <a:pt x="337" y="2834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10"/>
                  </a:lnTo>
                  <a:lnTo>
                    <a:pt x="1393" y="3459"/>
                  </a:lnTo>
                  <a:lnTo>
                    <a:pt x="1634" y="3459"/>
                  </a:lnTo>
                  <a:lnTo>
                    <a:pt x="1970" y="3410"/>
                  </a:lnTo>
                  <a:lnTo>
                    <a:pt x="2066" y="2978"/>
                  </a:lnTo>
                  <a:lnTo>
                    <a:pt x="1682" y="2210"/>
                  </a:lnTo>
                  <a:lnTo>
                    <a:pt x="1393" y="1441"/>
                  </a:lnTo>
                  <a:lnTo>
                    <a:pt x="1201" y="721"/>
                  </a:lnTo>
                  <a:lnTo>
                    <a:pt x="1009" y="1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41"/>
            <p:cNvSpPr/>
            <p:nvPr/>
          </p:nvSpPr>
          <p:spPr>
            <a:xfrm>
              <a:off x="1892575" y="2676175"/>
              <a:ext cx="51650" cy="86475"/>
            </a:xfrm>
            <a:custGeom>
              <a:avLst/>
              <a:gdLst/>
              <a:ahLst/>
              <a:cxnLst/>
              <a:rect l="l" t="t" r="r" b="b"/>
              <a:pathLst>
                <a:path w="2066" h="3459" fill="none" extrusionOk="0">
                  <a:moveTo>
                    <a:pt x="1009" y="1"/>
                  </a:moveTo>
                  <a:lnTo>
                    <a:pt x="1009" y="1"/>
                  </a:lnTo>
                  <a:lnTo>
                    <a:pt x="721" y="193"/>
                  </a:lnTo>
                  <a:lnTo>
                    <a:pt x="433" y="481"/>
                  </a:lnTo>
                  <a:lnTo>
                    <a:pt x="241" y="769"/>
                  </a:lnTo>
                  <a:lnTo>
                    <a:pt x="97" y="1153"/>
                  </a:lnTo>
                  <a:lnTo>
                    <a:pt x="97" y="1153"/>
                  </a:lnTo>
                  <a:lnTo>
                    <a:pt x="1" y="1489"/>
                  </a:lnTo>
                  <a:lnTo>
                    <a:pt x="1" y="1874"/>
                  </a:lnTo>
                  <a:lnTo>
                    <a:pt x="49" y="2210"/>
                  </a:lnTo>
                  <a:lnTo>
                    <a:pt x="193" y="2546"/>
                  </a:lnTo>
                  <a:lnTo>
                    <a:pt x="337" y="2834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10"/>
                  </a:lnTo>
                  <a:lnTo>
                    <a:pt x="1153" y="3410"/>
                  </a:lnTo>
                  <a:lnTo>
                    <a:pt x="1393" y="3459"/>
                  </a:lnTo>
                  <a:lnTo>
                    <a:pt x="1634" y="3459"/>
                  </a:lnTo>
                  <a:lnTo>
                    <a:pt x="1634" y="3459"/>
                  </a:lnTo>
                  <a:lnTo>
                    <a:pt x="1970" y="3410"/>
                  </a:lnTo>
                  <a:lnTo>
                    <a:pt x="1970" y="3410"/>
                  </a:lnTo>
                  <a:lnTo>
                    <a:pt x="2066" y="2978"/>
                  </a:lnTo>
                  <a:lnTo>
                    <a:pt x="2066" y="2978"/>
                  </a:lnTo>
                  <a:lnTo>
                    <a:pt x="1682" y="2210"/>
                  </a:lnTo>
                  <a:lnTo>
                    <a:pt x="1393" y="1441"/>
                  </a:lnTo>
                  <a:lnTo>
                    <a:pt x="1201" y="721"/>
                  </a:lnTo>
                  <a:lnTo>
                    <a:pt x="100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41"/>
            <p:cNvSpPr/>
            <p:nvPr/>
          </p:nvSpPr>
          <p:spPr>
            <a:xfrm>
              <a:off x="1941800" y="2540500"/>
              <a:ext cx="475475" cy="456275"/>
            </a:xfrm>
            <a:custGeom>
              <a:avLst/>
              <a:gdLst/>
              <a:ahLst/>
              <a:cxnLst/>
              <a:rect l="l" t="t" r="r" b="b"/>
              <a:pathLst>
                <a:path w="19019" h="18251" extrusionOk="0">
                  <a:moveTo>
                    <a:pt x="8117" y="1"/>
                  </a:moveTo>
                  <a:lnTo>
                    <a:pt x="7349" y="97"/>
                  </a:lnTo>
                  <a:lnTo>
                    <a:pt x="6580" y="289"/>
                  </a:lnTo>
                  <a:lnTo>
                    <a:pt x="5860" y="529"/>
                  </a:lnTo>
                  <a:lnTo>
                    <a:pt x="5139" y="865"/>
                  </a:lnTo>
                  <a:lnTo>
                    <a:pt x="4467" y="1250"/>
                  </a:lnTo>
                  <a:lnTo>
                    <a:pt x="3843" y="1682"/>
                  </a:lnTo>
                  <a:lnTo>
                    <a:pt x="3218" y="2162"/>
                  </a:lnTo>
                  <a:lnTo>
                    <a:pt x="2642" y="2738"/>
                  </a:lnTo>
                  <a:lnTo>
                    <a:pt x="2162" y="3363"/>
                  </a:lnTo>
                  <a:lnTo>
                    <a:pt x="1682" y="3987"/>
                  </a:lnTo>
                  <a:lnTo>
                    <a:pt x="1297" y="4659"/>
                  </a:lnTo>
                  <a:lnTo>
                    <a:pt x="961" y="5380"/>
                  </a:lnTo>
                  <a:lnTo>
                    <a:pt x="673" y="6148"/>
                  </a:lnTo>
                  <a:lnTo>
                    <a:pt x="337" y="7349"/>
                  </a:lnTo>
                  <a:lnTo>
                    <a:pt x="145" y="8117"/>
                  </a:lnTo>
                  <a:lnTo>
                    <a:pt x="1" y="8886"/>
                  </a:lnTo>
                  <a:lnTo>
                    <a:pt x="1" y="9606"/>
                  </a:lnTo>
                  <a:lnTo>
                    <a:pt x="49" y="10374"/>
                  </a:lnTo>
                  <a:lnTo>
                    <a:pt x="145" y="11095"/>
                  </a:lnTo>
                  <a:lnTo>
                    <a:pt x="337" y="11815"/>
                  </a:lnTo>
                  <a:lnTo>
                    <a:pt x="577" y="12535"/>
                  </a:lnTo>
                  <a:lnTo>
                    <a:pt x="865" y="13160"/>
                  </a:lnTo>
                  <a:lnTo>
                    <a:pt x="1249" y="13832"/>
                  </a:lnTo>
                  <a:lnTo>
                    <a:pt x="1682" y="14408"/>
                  </a:lnTo>
                  <a:lnTo>
                    <a:pt x="2210" y="14937"/>
                  </a:lnTo>
                  <a:lnTo>
                    <a:pt x="2738" y="15465"/>
                  </a:lnTo>
                  <a:lnTo>
                    <a:pt x="3315" y="15897"/>
                  </a:lnTo>
                  <a:lnTo>
                    <a:pt x="3987" y="16281"/>
                  </a:lnTo>
                  <a:lnTo>
                    <a:pt x="4659" y="16618"/>
                  </a:lnTo>
                  <a:lnTo>
                    <a:pt x="5428" y="16906"/>
                  </a:lnTo>
                  <a:lnTo>
                    <a:pt x="8549" y="17866"/>
                  </a:lnTo>
                  <a:lnTo>
                    <a:pt x="9318" y="18058"/>
                  </a:lnTo>
                  <a:lnTo>
                    <a:pt x="10134" y="18154"/>
                  </a:lnTo>
                  <a:lnTo>
                    <a:pt x="10951" y="18250"/>
                  </a:lnTo>
                  <a:lnTo>
                    <a:pt x="11767" y="18202"/>
                  </a:lnTo>
                  <a:lnTo>
                    <a:pt x="12583" y="18154"/>
                  </a:lnTo>
                  <a:lnTo>
                    <a:pt x="13352" y="17962"/>
                  </a:lnTo>
                  <a:lnTo>
                    <a:pt x="14168" y="17770"/>
                  </a:lnTo>
                  <a:lnTo>
                    <a:pt x="14889" y="17482"/>
                  </a:lnTo>
                  <a:lnTo>
                    <a:pt x="15561" y="17098"/>
                  </a:lnTo>
                  <a:lnTo>
                    <a:pt x="16185" y="16714"/>
                  </a:lnTo>
                  <a:lnTo>
                    <a:pt x="16762" y="16185"/>
                  </a:lnTo>
                  <a:lnTo>
                    <a:pt x="17194" y="15657"/>
                  </a:lnTo>
                  <a:lnTo>
                    <a:pt x="17434" y="15321"/>
                  </a:lnTo>
                  <a:lnTo>
                    <a:pt x="17578" y="15033"/>
                  </a:lnTo>
                  <a:lnTo>
                    <a:pt x="17770" y="14697"/>
                  </a:lnTo>
                  <a:lnTo>
                    <a:pt x="17866" y="14312"/>
                  </a:lnTo>
                  <a:lnTo>
                    <a:pt x="17962" y="13976"/>
                  </a:lnTo>
                  <a:lnTo>
                    <a:pt x="18058" y="13592"/>
                  </a:lnTo>
                  <a:lnTo>
                    <a:pt x="18106" y="13160"/>
                  </a:lnTo>
                  <a:lnTo>
                    <a:pt x="18106" y="12728"/>
                  </a:lnTo>
                  <a:lnTo>
                    <a:pt x="18490" y="11527"/>
                  </a:lnTo>
                  <a:lnTo>
                    <a:pt x="18683" y="10758"/>
                  </a:lnTo>
                  <a:lnTo>
                    <a:pt x="18827" y="9990"/>
                  </a:lnTo>
                  <a:lnTo>
                    <a:pt x="18971" y="9222"/>
                  </a:lnTo>
                  <a:lnTo>
                    <a:pt x="19019" y="8453"/>
                  </a:lnTo>
                  <a:lnTo>
                    <a:pt x="19019" y="7685"/>
                  </a:lnTo>
                  <a:lnTo>
                    <a:pt x="18971" y="6916"/>
                  </a:lnTo>
                  <a:lnTo>
                    <a:pt x="18875" y="6196"/>
                  </a:lnTo>
                  <a:lnTo>
                    <a:pt x="18683" y="5476"/>
                  </a:lnTo>
                  <a:lnTo>
                    <a:pt x="18442" y="4803"/>
                  </a:lnTo>
                  <a:lnTo>
                    <a:pt x="18106" y="4179"/>
                  </a:lnTo>
                  <a:lnTo>
                    <a:pt x="17674" y="3603"/>
                  </a:lnTo>
                  <a:lnTo>
                    <a:pt x="17146" y="3074"/>
                  </a:lnTo>
                  <a:lnTo>
                    <a:pt x="16569" y="2642"/>
                  </a:lnTo>
                  <a:lnTo>
                    <a:pt x="15897" y="2258"/>
                  </a:lnTo>
                  <a:lnTo>
                    <a:pt x="15081" y="1922"/>
                  </a:lnTo>
                  <a:lnTo>
                    <a:pt x="14216" y="1682"/>
                  </a:lnTo>
                  <a:lnTo>
                    <a:pt x="10374" y="289"/>
                  </a:lnTo>
                  <a:lnTo>
                    <a:pt x="9654" y="97"/>
                  </a:lnTo>
                  <a:lnTo>
                    <a:pt x="8885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41"/>
            <p:cNvSpPr/>
            <p:nvPr/>
          </p:nvSpPr>
          <p:spPr>
            <a:xfrm>
              <a:off x="1941800" y="2540500"/>
              <a:ext cx="475475" cy="456275"/>
            </a:xfrm>
            <a:custGeom>
              <a:avLst/>
              <a:gdLst/>
              <a:ahLst/>
              <a:cxnLst/>
              <a:rect l="l" t="t" r="r" b="b"/>
              <a:pathLst>
                <a:path w="19019" h="18251" fill="none" extrusionOk="0">
                  <a:moveTo>
                    <a:pt x="10374" y="289"/>
                  </a:moveTo>
                  <a:lnTo>
                    <a:pt x="14216" y="1682"/>
                  </a:lnTo>
                  <a:lnTo>
                    <a:pt x="14216" y="1682"/>
                  </a:lnTo>
                  <a:lnTo>
                    <a:pt x="15081" y="1922"/>
                  </a:lnTo>
                  <a:lnTo>
                    <a:pt x="15897" y="2258"/>
                  </a:lnTo>
                  <a:lnTo>
                    <a:pt x="16569" y="2642"/>
                  </a:lnTo>
                  <a:lnTo>
                    <a:pt x="17146" y="3074"/>
                  </a:lnTo>
                  <a:lnTo>
                    <a:pt x="17674" y="3603"/>
                  </a:lnTo>
                  <a:lnTo>
                    <a:pt x="18106" y="4179"/>
                  </a:lnTo>
                  <a:lnTo>
                    <a:pt x="18442" y="4803"/>
                  </a:lnTo>
                  <a:lnTo>
                    <a:pt x="18683" y="5476"/>
                  </a:lnTo>
                  <a:lnTo>
                    <a:pt x="18875" y="6196"/>
                  </a:lnTo>
                  <a:lnTo>
                    <a:pt x="18971" y="6916"/>
                  </a:lnTo>
                  <a:lnTo>
                    <a:pt x="19019" y="7685"/>
                  </a:lnTo>
                  <a:lnTo>
                    <a:pt x="19019" y="8453"/>
                  </a:lnTo>
                  <a:lnTo>
                    <a:pt x="18971" y="9222"/>
                  </a:lnTo>
                  <a:lnTo>
                    <a:pt x="18827" y="9990"/>
                  </a:lnTo>
                  <a:lnTo>
                    <a:pt x="18683" y="10758"/>
                  </a:lnTo>
                  <a:lnTo>
                    <a:pt x="18490" y="11527"/>
                  </a:lnTo>
                  <a:lnTo>
                    <a:pt x="18106" y="12728"/>
                  </a:lnTo>
                  <a:lnTo>
                    <a:pt x="18106" y="12728"/>
                  </a:lnTo>
                  <a:lnTo>
                    <a:pt x="18106" y="13160"/>
                  </a:lnTo>
                  <a:lnTo>
                    <a:pt x="18058" y="13592"/>
                  </a:lnTo>
                  <a:lnTo>
                    <a:pt x="17962" y="13976"/>
                  </a:lnTo>
                  <a:lnTo>
                    <a:pt x="17866" y="14312"/>
                  </a:lnTo>
                  <a:lnTo>
                    <a:pt x="17770" y="14697"/>
                  </a:lnTo>
                  <a:lnTo>
                    <a:pt x="17578" y="15033"/>
                  </a:lnTo>
                  <a:lnTo>
                    <a:pt x="17434" y="15321"/>
                  </a:lnTo>
                  <a:lnTo>
                    <a:pt x="17194" y="15657"/>
                  </a:lnTo>
                  <a:lnTo>
                    <a:pt x="16762" y="16185"/>
                  </a:lnTo>
                  <a:lnTo>
                    <a:pt x="16185" y="16714"/>
                  </a:lnTo>
                  <a:lnTo>
                    <a:pt x="15561" y="17098"/>
                  </a:lnTo>
                  <a:lnTo>
                    <a:pt x="14889" y="17482"/>
                  </a:lnTo>
                  <a:lnTo>
                    <a:pt x="14168" y="17770"/>
                  </a:lnTo>
                  <a:lnTo>
                    <a:pt x="13352" y="17962"/>
                  </a:lnTo>
                  <a:lnTo>
                    <a:pt x="12583" y="18154"/>
                  </a:lnTo>
                  <a:lnTo>
                    <a:pt x="11767" y="18202"/>
                  </a:lnTo>
                  <a:lnTo>
                    <a:pt x="10951" y="18250"/>
                  </a:lnTo>
                  <a:lnTo>
                    <a:pt x="10134" y="18154"/>
                  </a:lnTo>
                  <a:lnTo>
                    <a:pt x="9318" y="18058"/>
                  </a:lnTo>
                  <a:lnTo>
                    <a:pt x="8549" y="17866"/>
                  </a:lnTo>
                  <a:lnTo>
                    <a:pt x="5428" y="16906"/>
                  </a:lnTo>
                  <a:lnTo>
                    <a:pt x="5428" y="16906"/>
                  </a:lnTo>
                  <a:lnTo>
                    <a:pt x="4659" y="16618"/>
                  </a:lnTo>
                  <a:lnTo>
                    <a:pt x="3987" y="16281"/>
                  </a:lnTo>
                  <a:lnTo>
                    <a:pt x="3315" y="15897"/>
                  </a:lnTo>
                  <a:lnTo>
                    <a:pt x="2738" y="15465"/>
                  </a:lnTo>
                  <a:lnTo>
                    <a:pt x="2210" y="14937"/>
                  </a:lnTo>
                  <a:lnTo>
                    <a:pt x="1682" y="14408"/>
                  </a:lnTo>
                  <a:lnTo>
                    <a:pt x="1249" y="13832"/>
                  </a:lnTo>
                  <a:lnTo>
                    <a:pt x="865" y="13160"/>
                  </a:lnTo>
                  <a:lnTo>
                    <a:pt x="577" y="12535"/>
                  </a:lnTo>
                  <a:lnTo>
                    <a:pt x="337" y="11815"/>
                  </a:lnTo>
                  <a:lnTo>
                    <a:pt x="145" y="11095"/>
                  </a:lnTo>
                  <a:lnTo>
                    <a:pt x="49" y="10374"/>
                  </a:lnTo>
                  <a:lnTo>
                    <a:pt x="1" y="9606"/>
                  </a:lnTo>
                  <a:lnTo>
                    <a:pt x="1" y="8886"/>
                  </a:lnTo>
                  <a:lnTo>
                    <a:pt x="145" y="8117"/>
                  </a:lnTo>
                  <a:lnTo>
                    <a:pt x="337" y="7349"/>
                  </a:lnTo>
                  <a:lnTo>
                    <a:pt x="673" y="6148"/>
                  </a:lnTo>
                  <a:lnTo>
                    <a:pt x="673" y="6148"/>
                  </a:lnTo>
                  <a:lnTo>
                    <a:pt x="961" y="5380"/>
                  </a:lnTo>
                  <a:lnTo>
                    <a:pt x="1297" y="4659"/>
                  </a:lnTo>
                  <a:lnTo>
                    <a:pt x="1682" y="3987"/>
                  </a:lnTo>
                  <a:lnTo>
                    <a:pt x="2162" y="3363"/>
                  </a:lnTo>
                  <a:lnTo>
                    <a:pt x="2642" y="2738"/>
                  </a:lnTo>
                  <a:lnTo>
                    <a:pt x="3218" y="2162"/>
                  </a:lnTo>
                  <a:lnTo>
                    <a:pt x="3843" y="1682"/>
                  </a:lnTo>
                  <a:lnTo>
                    <a:pt x="4467" y="1250"/>
                  </a:lnTo>
                  <a:lnTo>
                    <a:pt x="5139" y="865"/>
                  </a:lnTo>
                  <a:lnTo>
                    <a:pt x="5860" y="529"/>
                  </a:lnTo>
                  <a:lnTo>
                    <a:pt x="6580" y="289"/>
                  </a:lnTo>
                  <a:lnTo>
                    <a:pt x="7349" y="97"/>
                  </a:lnTo>
                  <a:lnTo>
                    <a:pt x="8117" y="1"/>
                  </a:lnTo>
                  <a:lnTo>
                    <a:pt x="8885" y="1"/>
                  </a:lnTo>
                  <a:lnTo>
                    <a:pt x="9654" y="97"/>
                  </a:lnTo>
                  <a:lnTo>
                    <a:pt x="10374" y="28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41"/>
            <p:cNvSpPr/>
            <p:nvPr/>
          </p:nvSpPr>
          <p:spPr>
            <a:xfrm>
              <a:off x="2126700" y="2775825"/>
              <a:ext cx="93675" cy="38450"/>
            </a:xfrm>
            <a:custGeom>
              <a:avLst/>
              <a:gdLst/>
              <a:ahLst/>
              <a:cxnLst/>
              <a:rect l="l" t="t" r="r" b="b"/>
              <a:pathLst>
                <a:path w="3747" h="1538" extrusionOk="0">
                  <a:moveTo>
                    <a:pt x="97" y="1"/>
                  </a:moveTo>
                  <a:lnTo>
                    <a:pt x="49" y="49"/>
                  </a:lnTo>
                  <a:lnTo>
                    <a:pt x="1" y="97"/>
                  </a:lnTo>
                  <a:lnTo>
                    <a:pt x="49" y="385"/>
                  </a:lnTo>
                  <a:lnTo>
                    <a:pt x="193" y="673"/>
                  </a:lnTo>
                  <a:lnTo>
                    <a:pt x="385" y="913"/>
                  </a:lnTo>
                  <a:lnTo>
                    <a:pt x="577" y="1105"/>
                  </a:lnTo>
                  <a:lnTo>
                    <a:pt x="817" y="1249"/>
                  </a:lnTo>
                  <a:lnTo>
                    <a:pt x="1105" y="1394"/>
                  </a:lnTo>
                  <a:lnTo>
                    <a:pt x="1393" y="1490"/>
                  </a:lnTo>
                  <a:lnTo>
                    <a:pt x="1682" y="1538"/>
                  </a:lnTo>
                  <a:lnTo>
                    <a:pt x="2594" y="1538"/>
                  </a:lnTo>
                  <a:lnTo>
                    <a:pt x="2882" y="1442"/>
                  </a:lnTo>
                  <a:lnTo>
                    <a:pt x="3170" y="1345"/>
                  </a:lnTo>
                  <a:lnTo>
                    <a:pt x="3410" y="1153"/>
                  </a:lnTo>
                  <a:lnTo>
                    <a:pt x="3603" y="961"/>
                  </a:lnTo>
                  <a:lnTo>
                    <a:pt x="3747" y="673"/>
                  </a:lnTo>
                  <a:lnTo>
                    <a:pt x="3747" y="625"/>
                  </a:lnTo>
                  <a:lnTo>
                    <a:pt x="3699" y="577"/>
                  </a:lnTo>
                  <a:lnTo>
                    <a:pt x="3651" y="625"/>
                  </a:lnTo>
                  <a:lnTo>
                    <a:pt x="3506" y="865"/>
                  </a:lnTo>
                  <a:lnTo>
                    <a:pt x="3314" y="1057"/>
                  </a:lnTo>
                  <a:lnTo>
                    <a:pt x="3074" y="1201"/>
                  </a:lnTo>
                  <a:lnTo>
                    <a:pt x="2786" y="1297"/>
                  </a:lnTo>
                  <a:lnTo>
                    <a:pt x="2498" y="1345"/>
                  </a:lnTo>
                  <a:lnTo>
                    <a:pt x="2210" y="1394"/>
                  </a:lnTo>
                  <a:lnTo>
                    <a:pt x="1634" y="1345"/>
                  </a:lnTo>
                  <a:lnTo>
                    <a:pt x="1153" y="1201"/>
                  </a:lnTo>
                  <a:lnTo>
                    <a:pt x="913" y="1057"/>
                  </a:lnTo>
                  <a:lnTo>
                    <a:pt x="673" y="913"/>
                  </a:lnTo>
                  <a:lnTo>
                    <a:pt x="481" y="769"/>
                  </a:lnTo>
                  <a:lnTo>
                    <a:pt x="337" y="577"/>
                  </a:lnTo>
                  <a:lnTo>
                    <a:pt x="241" y="337"/>
                  </a:lnTo>
                  <a:lnTo>
                    <a:pt x="145" y="49"/>
                  </a:lnTo>
                  <a:lnTo>
                    <a:pt x="97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41"/>
            <p:cNvSpPr/>
            <p:nvPr/>
          </p:nvSpPr>
          <p:spPr>
            <a:xfrm>
              <a:off x="2211950" y="2787850"/>
              <a:ext cx="12025" cy="13225"/>
            </a:xfrm>
            <a:custGeom>
              <a:avLst/>
              <a:gdLst/>
              <a:ahLst/>
              <a:cxnLst/>
              <a:rect l="l" t="t" r="r" b="b"/>
              <a:pathLst>
                <a:path w="481" h="529" extrusionOk="0">
                  <a:moveTo>
                    <a:pt x="193" y="0"/>
                  </a:moveTo>
                  <a:lnTo>
                    <a:pt x="193" y="48"/>
                  </a:lnTo>
                  <a:lnTo>
                    <a:pt x="48" y="48"/>
                  </a:lnTo>
                  <a:lnTo>
                    <a:pt x="0" y="96"/>
                  </a:lnTo>
                  <a:lnTo>
                    <a:pt x="0" y="144"/>
                  </a:lnTo>
                  <a:lnTo>
                    <a:pt x="48" y="144"/>
                  </a:lnTo>
                  <a:lnTo>
                    <a:pt x="96" y="192"/>
                  </a:lnTo>
                  <a:lnTo>
                    <a:pt x="96" y="144"/>
                  </a:lnTo>
                  <a:lnTo>
                    <a:pt x="145" y="144"/>
                  </a:lnTo>
                  <a:lnTo>
                    <a:pt x="193" y="192"/>
                  </a:lnTo>
                  <a:lnTo>
                    <a:pt x="241" y="192"/>
                  </a:lnTo>
                  <a:lnTo>
                    <a:pt x="289" y="240"/>
                  </a:lnTo>
                  <a:lnTo>
                    <a:pt x="337" y="240"/>
                  </a:lnTo>
                  <a:lnTo>
                    <a:pt x="337" y="288"/>
                  </a:lnTo>
                  <a:lnTo>
                    <a:pt x="337" y="336"/>
                  </a:lnTo>
                  <a:lnTo>
                    <a:pt x="385" y="384"/>
                  </a:lnTo>
                  <a:lnTo>
                    <a:pt x="385" y="432"/>
                  </a:lnTo>
                  <a:lnTo>
                    <a:pt x="337" y="480"/>
                  </a:lnTo>
                  <a:lnTo>
                    <a:pt x="337" y="528"/>
                  </a:lnTo>
                  <a:lnTo>
                    <a:pt x="433" y="528"/>
                  </a:lnTo>
                  <a:lnTo>
                    <a:pt x="481" y="336"/>
                  </a:lnTo>
                  <a:lnTo>
                    <a:pt x="481" y="192"/>
                  </a:lnTo>
                  <a:lnTo>
                    <a:pt x="337" y="48"/>
                  </a:lnTo>
                  <a:lnTo>
                    <a:pt x="289" y="48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41"/>
            <p:cNvSpPr/>
            <p:nvPr/>
          </p:nvSpPr>
          <p:spPr>
            <a:xfrm>
              <a:off x="2120700" y="2774625"/>
              <a:ext cx="18025" cy="8425"/>
            </a:xfrm>
            <a:custGeom>
              <a:avLst/>
              <a:gdLst/>
              <a:ahLst/>
              <a:cxnLst/>
              <a:rect l="l" t="t" r="r" b="b"/>
              <a:pathLst>
                <a:path w="721" h="337" extrusionOk="0">
                  <a:moveTo>
                    <a:pt x="385" y="1"/>
                  </a:moveTo>
                  <a:lnTo>
                    <a:pt x="145" y="49"/>
                  </a:lnTo>
                  <a:lnTo>
                    <a:pt x="49" y="241"/>
                  </a:lnTo>
                  <a:lnTo>
                    <a:pt x="1" y="289"/>
                  </a:lnTo>
                  <a:lnTo>
                    <a:pt x="49" y="337"/>
                  </a:lnTo>
                  <a:lnTo>
                    <a:pt x="97" y="337"/>
                  </a:lnTo>
                  <a:lnTo>
                    <a:pt x="193" y="289"/>
                  </a:lnTo>
                  <a:lnTo>
                    <a:pt x="193" y="241"/>
                  </a:lnTo>
                  <a:lnTo>
                    <a:pt x="241" y="241"/>
                  </a:lnTo>
                  <a:lnTo>
                    <a:pt x="289" y="193"/>
                  </a:lnTo>
                  <a:lnTo>
                    <a:pt x="481" y="193"/>
                  </a:lnTo>
                  <a:lnTo>
                    <a:pt x="577" y="241"/>
                  </a:lnTo>
                  <a:lnTo>
                    <a:pt x="625" y="289"/>
                  </a:lnTo>
                  <a:lnTo>
                    <a:pt x="673" y="289"/>
                  </a:lnTo>
                  <a:lnTo>
                    <a:pt x="721" y="241"/>
                  </a:lnTo>
                  <a:lnTo>
                    <a:pt x="721" y="193"/>
                  </a:lnTo>
                  <a:lnTo>
                    <a:pt x="577" y="49"/>
                  </a:lnTo>
                  <a:lnTo>
                    <a:pt x="481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41"/>
            <p:cNvSpPr/>
            <p:nvPr/>
          </p:nvSpPr>
          <p:spPr>
            <a:xfrm>
              <a:off x="2334425" y="2762625"/>
              <a:ext cx="144100" cy="156100"/>
            </a:xfrm>
            <a:custGeom>
              <a:avLst/>
              <a:gdLst/>
              <a:ahLst/>
              <a:cxnLst/>
              <a:rect l="l" t="t" r="r" b="b"/>
              <a:pathLst>
                <a:path w="5764" h="6244" extrusionOk="0">
                  <a:moveTo>
                    <a:pt x="2930" y="1"/>
                  </a:moveTo>
                  <a:lnTo>
                    <a:pt x="2641" y="49"/>
                  </a:lnTo>
                  <a:lnTo>
                    <a:pt x="2401" y="97"/>
                  </a:lnTo>
                  <a:lnTo>
                    <a:pt x="2113" y="145"/>
                  </a:lnTo>
                  <a:lnTo>
                    <a:pt x="1585" y="433"/>
                  </a:lnTo>
                  <a:lnTo>
                    <a:pt x="1105" y="769"/>
                  </a:lnTo>
                  <a:lnTo>
                    <a:pt x="720" y="1201"/>
                  </a:lnTo>
                  <a:lnTo>
                    <a:pt x="384" y="1681"/>
                  </a:lnTo>
                  <a:lnTo>
                    <a:pt x="240" y="1970"/>
                  </a:lnTo>
                  <a:lnTo>
                    <a:pt x="144" y="2306"/>
                  </a:lnTo>
                  <a:lnTo>
                    <a:pt x="48" y="2594"/>
                  </a:lnTo>
                  <a:lnTo>
                    <a:pt x="0" y="2930"/>
                  </a:lnTo>
                  <a:lnTo>
                    <a:pt x="0" y="3506"/>
                  </a:lnTo>
                  <a:lnTo>
                    <a:pt x="96" y="4083"/>
                  </a:lnTo>
                  <a:lnTo>
                    <a:pt x="288" y="4659"/>
                  </a:lnTo>
                  <a:lnTo>
                    <a:pt x="576" y="5139"/>
                  </a:lnTo>
                  <a:lnTo>
                    <a:pt x="768" y="5379"/>
                  </a:lnTo>
                  <a:lnTo>
                    <a:pt x="961" y="5571"/>
                  </a:lnTo>
                  <a:lnTo>
                    <a:pt x="1201" y="5716"/>
                  </a:lnTo>
                  <a:lnTo>
                    <a:pt x="1441" y="5908"/>
                  </a:lnTo>
                  <a:lnTo>
                    <a:pt x="1681" y="6004"/>
                  </a:lnTo>
                  <a:lnTo>
                    <a:pt x="1969" y="6100"/>
                  </a:lnTo>
                  <a:lnTo>
                    <a:pt x="2257" y="6196"/>
                  </a:lnTo>
                  <a:lnTo>
                    <a:pt x="2545" y="6244"/>
                  </a:lnTo>
                  <a:lnTo>
                    <a:pt x="2834" y="6244"/>
                  </a:lnTo>
                  <a:lnTo>
                    <a:pt x="3122" y="6196"/>
                  </a:lnTo>
                  <a:lnTo>
                    <a:pt x="3410" y="6148"/>
                  </a:lnTo>
                  <a:lnTo>
                    <a:pt x="3650" y="6052"/>
                  </a:lnTo>
                  <a:lnTo>
                    <a:pt x="4178" y="5812"/>
                  </a:lnTo>
                  <a:lnTo>
                    <a:pt x="4658" y="5475"/>
                  </a:lnTo>
                  <a:lnTo>
                    <a:pt x="5043" y="5043"/>
                  </a:lnTo>
                  <a:lnTo>
                    <a:pt x="5379" y="4563"/>
                  </a:lnTo>
                  <a:lnTo>
                    <a:pt x="5523" y="4275"/>
                  </a:lnTo>
                  <a:lnTo>
                    <a:pt x="5619" y="3939"/>
                  </a:lnTo>
                  <a:lnTo>
                    <a:pt x="5715" y="3650"/>
                  </a:lnTo>
                  <a:lnTo>
                    <a:pt x="5763" y="3314"/>
                  </a:lnTo>
                  <a:lnTo>
                    <a:pt x="5763" y="2738"/>
                  </a:lnTo>
                  <a:lnTo>
                    <a:pt x="5667" y="2114"/>
                  </a:lnTo>
                  <a:lnTo>
                    <a:pt x="5475" y="1585"/>
                  </a:lnTo>
                  <a:lnTo>
                    <a:pt x="5187" y="1105"/>
                  </a:lnTo>
                  <a:lnTo>
                    <a:pt x="4995" y="865"/>
                  </a:lnTo>
                  <a:lnTo>
                    <a:pt x="4803" y="673"/>
                  </a:lnTo>
                  <a:lnTo>
                    <a:pt x="4562" y="481"/>
                  </a:lnTo>
                  <a:lnTo>
                    <a:pt x="4322" y="337"/>
                  </a:lnTo>
                  <a:lnTo>
                    <a:pt x="4082" y="241"/>
                  </a:lnTo>
                  <a:lnTo>
                    <a:pt x="3794" y="145"/>
                  </a:lnTo>
                  <a:lnTo>
                    <a:pt x="3506" y="49"/>
                  </a:lnTo>
                  <a:lnTo>
                    <a:pt x="3218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41"/>
            <p:cNvSpPr/>
            <p:nvPr/>
          </p:nvSpPr>
          <p:spPr>
            <a:xfrm>
              <a:off x="2334425" y="2762625"/>
              <a:ext cx="144100" cy="156100"/>
            </a:xfrm>
            <a:custGeom>
              <a:avLst/>
              <a:gdLst/>
              <a:ahLst/>
              <a:cxnLst/>
              <a:rect l="l" t="t" r="r" b="b"/>
              <a:pathLst>
                <a:path w="5764" h="6244" fill="none" extrusionOk="0">
                  <a:moveTo>
                    <a:pt x="144" y="2306"/>
                  </a:moveTo>
                  <a:lnTo>
                    <a:pt x="144" y="2306"/>
                  </a:lnTo>
                  <a:lnTo>
                    <a:pt x="48" y="2594"/>
                  </a:lnTo>
                  <a:lnTo>
                    <a:pt x="0" y="2930"/>
                  </a:lnTo>
                  <a:lnTo>
                    <a:pt x="0" y="3506"/>
                  </a:lnTo>
                  <a:lnTo>
                    <a:pt x="96" y="4083"/>
                  </a:lnTo>
                  <a:lnTo>
                    <a:pt x="288" y="4659"/>
                  </a:lnTo>
                  <a:lnTo>
                    <a:pt x="576" y="5139"/>
                  </a:lnTo>
                  <a:lnTo>
                    <a:pt x="768" y="5379"/>
                  </a:lnTo>
                  <a:lnTo>
                    <a:pt x="961" y="5571"/>
                  </a:lnTo>
                  <a:lnTo>
                    <a:pt x="1201" y="5716"/>
                  </a:lnTo>
                  <a:lnTo>
                    <a:pt x="1441" y="5908"/>
                  </a:lnTo>
                  <a:lnTo>
                    <a:pt x="1681" y="6004"/>
                  </a:lnTo>
                  <a:lnTo>
                    <a:pt x="1969" y="6100"/>
                  </a:lnTo>
                  <a:lnTo>
                    <a:pt x="1969" y="6100"/>
                  </a:lnTo>
                  <a:lnTo>
                    <a:pt x="2257" y="6196"/>
                  </a:lnTo>
                  <a:lnTo>
                    <a:pt x="2545" y="6244"/>
                  </a:lnTo>
                  <a:lnTo>
                    <a:pt x="2834" y="6244"/>
                  </a:lnTo>
                  <a:lnTo>
                    <a:pt x="3122" y="6196"/>
                  </a:lnTo>
                  <a:lnTo>
                    <a:pt x="3410" y="6148"/>
                  </a:lnTo>
                  <a:lnTo>
                    <a:pt x="3650" y="6052"/>
                  </a:lnTo>
                  <a:lnTo>
                    <a:pt x="4178" y="5812"/>
                  </a:lnTo>
                  <a:lnTo>
                    <a:pt x="4658" y="5475"/>
                  </a:lnTo>
                  <a:lnTo>
                    <a:pt x="5043" y="5043"/>
                  </a:lnTo>
                  <a:lnTo>
                    <a:pt x="5379" y="4563"/>
                  </a:lnTo>
                  <a:lnTo>
                    <a:pt x="5523" y="4275"/>
                  </a:lnTo>
                  <a:lnTo>
                    <a:pt x="5619" y="3939"/>
                  </a:lnTo>
                  <a:lnTo>
                    <a:pt x="5619" y="3939"/>
                  </a:lnTo>
                  <a:lnTo>
                    <a:pt x="5715" y="3650"/>
                  </a:lnTo>
                  <a:lnTo>
                    <a:pt x="5763" y="3314"/>
                  </a:lnTo>
                  <a:lnTo>
                    <a:pt x="5763" y="2738"/>
                  </a:lnTo>
                  <a:lnTo>
                    <a:pt x="5667" y="2114"/>
                  </a:lnTo>
                  <a:lnTo>
                    <a:pt x="5475" y="1585"/>
                  </a:lnTo>
                  <a:lnTo>
                    <a:pt x="5187" y="1105"/>
                  </a:lnTo>
                  <a:lnTo>
                    <a:pt x="4995" y="865"/>
                  </a:lnTo>
                  <a:lnTo>
                    <a:pt x="4803" y="673"/>
                  </a:lnTo>
                  <a:lnTo>
                    <a:pt x="4562" y="481"/>
                  </a:lnTo>
                  <a:lnTo>
                    <a:pt x="4322" y="337"/>
                  </a:lnTo>
                  <a:lnTo>
                    <a:pt x="4082" y="241"/>
                  </a:lnTo>
                  <a:lnTo>
                    <a:pt x="3794" y="145"/>
                  </a:lnTo>
                  <a:lnTo>
                    <a:pt x="3794" y="145"/>
                  </a:lnTo>
                  <a:lnTo>
                    <a:pt x="3506" y="49"/>
                  </a:lnTo>
                  <a:lnTo>
                    <a:pt x="3218" y="1"/>
                  </a:lnTo>
                  <a:lnTo>
                    <a:pt x="2930" y="1"/>
                  </a:lnTo>
                  <a:lnTo>
                    <a:pt x="2641" y="49"/>
                  </a:lnTo>
                  <a:lnTo>
                    <a:pt x="2401" y="97"/>
                  </a:lnTo>
                  <a:lnTo>
                    <a:pt x="2113" y="145"/>
                  </a:lnTo>
                  <a:lnTo>
                    <a:pt x="1585" y="433"/>
                  </a:lnTo>
                  <a:lnTo>
                    <a:pt x="1105" y="769"/>
                  </a:lnTo>
                  <a:lnTo>
                    <a:pt x="720" y="1201"/>
                  </a:lnTo>
                  <a:lnTo>
                    <a:pt x="384" y="1681"/>
                  </a:lnTo>
                  <a:lnTo>
                    <a:pt x="240" y="1970"/>
                  </a:lnTo>
                  <a:lnTo>
                    <a:pt x="144" y="230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41"/>
            <p:cNvSpPr/>
            <p:nvPr/>
          </p:nvSpPr>
          <p:spPr>
            <a:xfrm>
              <a:off x="2368025" y="2795050"/>
              <a:ext cx="84075" cy="92475"/>
            </a:xfrm>
            <a:custGeom>
              <a:avLst/>
              <a:gdLst/>
              <a:ahLst/>
              <a:cxnLst/>
              <a:rect l="l" t="t" r="r" b="b"/>
              <a:pathLst>
                <a:path w="3363" h="3699" extrusionOk="0">
                  <a:moveTo>
                    <a:pt x="1778" y="0"/>
                  </a:moveTo>
                  <a:lnTo>
                    <a:pt x="1490" y="48"/>
                  </a:lnTo>
                  <a:lnTo>
                    <a:pt x="1201" y="96"/>
                  </a:lnTo>
                  <a:lnTo>
                    <a:pt x="961" y="192"/>
                  </a:lnTo>
                  <a:lnTo>
                    <a:pt x="721" y="384"/>
                  </a:lnTo>
                  <a:lnTo>
                    <a:pt x="529" y="576"/>
                  </a:lnTo>
                  <a:lnTo>
                    <a:pt x="337" y="817"/>
                  </a:lnTo>
                  <a:lnTo>
                    <a:pt x="193" y="1057"/>
                  </a:lnTo>
                  <a:lnTo>
                    <a:pt x="49" y="1345"/>
                  </a:lnTo>
                  <a:lnTo>
                    <a:pt x="1" y="1729"/>
                  </a:lnTo>
                  <a:lnTo>
                    <a:pt x="1" y="2065"/>
                  </a:lnTo>
                  <a:lnTo>
                    <a:pt x="49" y="2401"/>
                  </a:lnTo>
                  <a:lnTo>
                    <a:pt x="145" y="2738"/>
                  </a:lnTo>
                  <a:lnTo>
                    <a:pt x="337" y="3026"/>
                  </a:lnTo>
                  <a:lnTo>
                    <a:pt x="577" y="3266"/>
                  </a:lnTo>
                  <a:lnTo>
                    <a:pt x="817" y="3458"/>
                  </a:lnTo>
                  <a:lnTo>
                    <a:pt x="1153" y="3602"/>
                  </a:lnTo>
                  <a:lnTo>
                    <a:pt x="1393" y="3650"/>
                  </a:lnTo>
                  <a:lnTo>
                    <a:pt x="1586" y="3698"/>
                  </a:lnTo>
                  <a:lnTo>
                    <a:pt x="1874" y="3650"/>
                  </a:lnTo>
                  <a:lnTo>
                    <a:pt x="2162" y="3602"/>
                  </a:lnTo>
                  <a:lnTo>
                    <a:pt x="2402" y="3458"/>
                  </a:lnTo>
                  <a:lnTo>
                    <a:pt x="2642" y="3314"/>
                  </a:lnTo>
                  <a:lnTo>
                    <a:pt x="2834" y="3122"/>
                  </a:lnTo>
                  <a:lnTo>
                    <a:pt x="3026" y="2882"/>
                  </a:lnTo>
                  <a:lnTo>
                    <a:pt x="3170" y="2642"/>
                  </a:lnTo>
                  <a:lnTo>
                    <a:pt x="3314" y="2353"/>
                  </a:lnTo>
                  <a:lnTo>
                    <a:pt x="3362" y="1969"/>
                  </a:lnTo>
                  <a:lnTo>
                    <a:pt x="3362" y="1585"/>
                  </a:lnTo>
                  <a:lnTo>
                    <a:pt x="3314" y="1249"/>
                  </a:lnTo>
                  <a:lnTo>
                    <a:pt x="3218" y="961"/>
                  </a:lnTo>
                  <a:lnTo>
                    <a:pt x="3026" y="673"/>
                  </a:lnTo>
                  <a:lnTo>
                    <a:pt x="2786" y="384"/>
                  </a:lnTo>
                  <a:lnTo>
                    <a:pt x="2546" y="192"/>
                  </a:lnTo>
                  <a:lnTo>
                    <a:pt x="2210" y="96"/>
                  </a:lnTo>
                  <a:lnTo>
                    <a:pt x="1970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41"/>
            <p:cNvSpPr/>
            <p:nvPr/>
          </p:nvSpPr>
          <p:spPr>
            <a:xfrm>
              <a:off x="2368025" y="2795050"/>
              <a:ext cx="84075" cy="92475"/>
            </a:xfrm>
            <a:custGeom>
              <a:avLst/>
              <a:gdLst/>
              <a:ahLst/>
              <a:cxnLst/>
              <a:rect l="l" t="t" r="r" b="b"/>
              <a:pathLst>
                <a:path w="3363" h="3699" fill="none" extrusionOk="0">
                  <a:moveTo>
                    <a:pt x="1778" y="0"/>
                  </a:moveTo>
                  <a:lnTo>
                    <a:pt x="1778" y="0"/>
                  </a:lnTo>
                  <a:lnTo>
                    <a:pt x="1490" y="48"/>
                  </a:lnTo>
                  <a:lnTo>
                    <a:pt x="1201" y="96"/>
                  </a:lnTo>
                  <a:lnTo>
                    <a:pt x="961" y="192"/>
                  </a:lnTo>
                  <a:lnTo>
                    <a:pt x="721" y="384"/>
                  </a:lnTo>
                  <a:lnTo>
                    <a:pt x="529" y="576"/>
                  </a:lnTo>
                  <a:lnTo>
                    <a:pt x="337" y="817"/>
                  </a:lnTo>
                  <a:lnTo>
                    <a:pt x="193" y="1057"/>
                  </a:lnTo>
                  <a:lnTo>
                    <a:pt x="49" y="1345"/>
                  </a:lnTo>
                  <a:lnTo>
                    <a:pt x="49" y="1345"/>
                  </a:lnTo>
                  <a:lnTo>
                    <a:pt x="1" y="1729"/>
                  </a:lnTo>
                  <a:lnTo>
                    <a:pt x="1" y="2065"/>
                  </a:lnTo>
                  <a:lnTo>
                    <a:pt x="49" y="2401"/>
                  </a:lnTo>
                  <a:lnTo>
                    <a:pt x="145" y="2738"/>
                  </a:lnTo>
                  <a:lnTo>
                    <a:pt x="337" y="3026"/>
                  </a:lnTo>
                  <a:lnTo>
                    <a:pt x="577" y="3266"/>
                  </a:lnTo>
                  <a:lnTo>
                    <a:pt x="817" y="3458"/>
                  </a:lnTo>
                  <a:lnTo>
                    <a:pt x="1153" y="3602"/>
                  </a:lnTo>
                  <a:lnTo>
                    <a:pt x="1153" y="3602"/>
                  </a:lnTo>
                  <a:lnTo>
                    <a:pt x="1393" y="3650"/>
                  </a:lnTo>
                  <a:lnTo>
                    <a:pt x="1586" y="3698"/>
                  </a:lnTo>
                  <a:lnTo>
                    <a:pt x="1586" y="3698"/>
                  </a:lnTo>
                  <a:lnTo>
                    <a:pt x="1874" y="3650"/>
                  </a:lnTo>
                  <a:lnTo>
                    <a:pt x="2162" y="3602"/>
                  </a:lnTo>
                  <a:lnTo>
                    <a:pt x="2402" y="3458"/>
                  </a:lnTo>
                  <a:lnTo>
                    <a:pt x="2642" y="3314"/>
                  </a:lnTo>
                  <a:lnTo>
                    <a:pt x="2834" y="3122"/>
                  </a:lnTo>
                  <a:lnTo>
                    <a:pt x="3026" y="2882"/>
                  </a:lnTo>
                  <a:lnTo>
                    <a:pt x="3170" y="2642"/>
                  </a:lnTo>
                  <a:lnTo>
                    <a:pt x="3314" y="2353"/>
                  </a:lnTo>
                  <a:lnTo>
                    <a:pt x="3314" y="2353"/>
                  </a:lnTo>
                  <a:lnTo>
                    <a:pt x="3362" y="1969"/>
                  </a:lnTo>
                  <a:lnTo>
                    <a:pt x="3362" y="1585"/>
                  </a:lnTo>
                  <a:lnTo>
                    <a:pt x="3314" y="1249"/>
                  </a:lnTo>
                  <a:lnTo>
                    <a:pt x="3218" y="961"/>
                  </a:lnTo>
                  <a:lnTo>
                    <a:pt x="3026" y="673"/>
                  </a:lnTo>
                  <a:lnTo>
                    <a:pt x="2786" y="384"/>
                  </a:lnTo>
                  <a:lnTo>
                    <a:pt x="2546" y="192"/>
                  </a:lnTo>
                  <a:lnTo>
                    <a:pt x="2210" y="96"/>
                  </a:lnTo>
                  <a:lnTo>
                    <a:pt x="2210" y="96"/>
                  </a:lnTo>
                  <a:lnTo>
                    <a:pt x="1970" y="0"/>
                  </a:lnTo>
                  <a:lnTo>
                    <a:pt x="177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41"/>
            <p:cNvSpPr/>
            <p:nvPr/>
          </p:nvSpPr>
          <p:spPr>
            <a:xfrm>
              <a:off x="2467675" y="28166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1" y="49"/>
                  </a:moveTo>
                  <a:lnTo>
                    <a:pt x="1" y="1"/>
                  </a:lnTo>
                  <a:lnTo>
                    <a:pt x="1" y="49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41"/>
            <p:cNvSpPr/>
            <p:nvPr/>
          </p:nvSpPr>
          <p:spPr>
            <a:xfrm>
              <a:off x="2477300" y="28082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extrusionOk="0">
                  <a:moveTo>
                    <a:pt x="0" y="0"/>
                  </a:moveTo>
                  <a:lnTo>
                    <a:pt x="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41"/>
            <p:cNvSpPr/>
            <p:nvPr/>
          </p:nvSpPr>
          <p:spPr>
            <a:xfrm>
              <a:off x="2262375" y="2826250"/>
              <a:ext cx="79275" cy="66075"/>
            </a:xfrm>
            <a:custGeom>
              <a:avLst/>
              <a:gdLst/>
              <a:ahLst/>
              <a:cxnLst/>
              <a:rect l="l" t="t" r="r" b="b"/>
              <a:pathLst>
                <a:path w="3171" h="2643" extrusionOk="0">
                  <a:moveTo>
                    <a:pt x="1681" y="1"/>
                  </a:moveTo>
                  <a:lnTo>
                    <a:pt x="1345" y="49"/>
                  </a:lnTo>
                  <a:lnTo>
                    <a:pt x="1009" y="97"/>
                  </a:lnTo>
                  <a:lnTo>
                    <a:pt x="721" y="241"/>
                  </a:lnTo>
                  <a:lnTo>
                    <a:pt x="481" y="433"/>
                  </a:lnTo>
                  <a:lnTo>
                    <a:pt x="289" y="625"/>
                  </a:lnTo>
                  <a:lnTo>
                    <a:pt x="97" y="865"/>
                  </a:lnTo>
                  <a:lnTo>
                    <a:pt x="49" y="1105"/>
                  </a:lnTo>
                  <a:lnTo>
                    <a:pt x="1" y="1346"/>
                  </a:lnTo>
                  <a:lnTo>
                    <a:pt x="49" y="1634"/>
                  </a:lnTo>
                  <a:lnTo>
                    <a:pt x="145" y="1874"/>
                  </a:lnTo>
                  <a:lnTo>
                    <a:pt x="289" y="2066"/>
                  </a:lnTo>
                  <a:lnTo>
                    <a:pt x="529" y="2258"/>
                  </a:lnTo>
                  <a:lnTo>
                    <a:pt x="769" y="2402"/>
                  </a:lnTo>
                  <a:lnTo>
                    <a:pt x="1057" y="2546"/>
                  </a:lnTo>
                  <a:lnTo>
                    <a:pt x="1345" y="2594"/>
                  </a:lnTo>
                  <a:lnTo>
                    <a:pt x="1681" y="2642"/>
                  </a:lnTo>
                  <a:lnTo>
                    <a:pt x="1777" y="2642"/>
                  </a:lnTo>
                  <a:lnTo>
                    <a:pt x="2162" y="2546"/>
                  </a:lnTo>
                  <a:lnTo>
                    <a:pt x="2546" y="2450"/>
                  </a:lnTo>
                  <a:lnTo>
                    <a:pt x="2882" y="2258"/>
                  </a:lnTo>
                  <a:lnTo>
                    <a:pt x="3170" y="2018"/>
                  </a:lnTo>
                  <a:lnTo>
                    <a:pt x="2978" y="1634"/>
                  </a:lnTo>
                  <a:lnTo>
                    <a:pt x="2930" y="1201"/>
                  </a:lnTo>
                  <a:lnTo>
                    <a:pt x="2882" y="769"/>
                  </a:lnTo>
                  <a:lnTo>
                    <a:pt x="2882" y="337"/>
                  </a:lnTo>
                  <a:lnTo>
                    <a:pt x="2642" y="193"/>
                  </a:lnTo>
                  <a:lnTo>
                    <a:pt x="2402" y="97"/>
                  </a:lnTo>
                  <a:lnTo>
                    <a:pt x="2066" y="1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41"/>
            <p:cNvSpPr/>
            <p:nvPr/>
          </p:nvSpPr>
          <p:spPr>
            <a:xfrm>
              <a:off x="2262375" y="2826250"/>
              <a:ext cx="79275" cy="66075"/>
            </a:xfrm>
            <a:custGeom>
              <a:avLst/>
              <a:gdLst/>
              <a:ahLst/>
              <a:cxnLst/>
              <a:rect l="l" t="t" r="r" b="b"/>
              <a:pathLst>
                <a:path w="3171" h="2643" fill="none" extrusionOk="0">
                  <a:moveTo>
                    <a:pt x="1777" y="1"/>
                  </a:moveTo>
                  <a:lnTo>
                    <a:pt x="1777" y="1"/>
                  </a:lnTo>
                  <a:lnTo>
                    <a:pt x="1681" y="1"/>
                  </a:lnTo>
                  <a:lnTo>
                    <a:pt x="1681" y="1"/>
                  </a:lnTo>
                  <a:lnTo>
                    <a:pt x="1345" y="49"/>
                  </a:lnTo>
                  <a:lnTo>
                    <a:pt x="1009" y="97"/>
                  </a:lnTo>
                  <a:lnTo>
                    <a:pt x="721" y="241"/>
                  </a:lnTo>
                  <a:lnTo>
                    <a:pt x="481" y="433"/>
                  </a:lnTo>
                  <a:lnTo>
                    <a:pt x="289" y="625"/>
                  </a:lnTo>
                  <a:lnTo>
                    <a:pt x="97" y="865"/>
                  </a:lnTo>
                  <a:lnTo>
                    <a:pt x="49" y="1105"/>
                  </a:lnTo>
                  <a:lnTo>
                    <a:pt x="1" y="1346"/>
                  </a:lnTo>
                  <a:lnTo>
                    <a:pt x="1" y="1346"/>
                  </a:lnTo>
                  <a:lnTo>
                    <a:pt x="49" y="1634"/>
                  </a:lnTo>
                  <a:lnTo>
                    <a:pt x="145" y="1874"/>
                  </a:lnTo>
                  <a:lnTo>
                    <a:pt x="289" y="2066"/>
                  </a:lnTo>
                  <a:lnTo>
                    <a:pt x="529" y="2258"/>
                  </a:lnTo>
                  <a:lnTo>
                    <a:pt x="769" y="2402"/>
                  </a:lnTo>
                  <a:lnTo>
                    <a:pt x="1057" y="2546"/>
                  </a:lnTo>
                  <a:lnTo>
                    <a:pt x="1345" y="2594"/>
                  </a:lnTo>
                  <a:lnTo>
                    <a:pt x="1681" y="2642"/>
                  </a:lnTo>
                  <a:lnTo>
                    <a:pt x="1681" y="2642"/>
                  </a:lnTo>
                  <a:lnTo>
                    <a:pt x="1777" y="2642"/>
                  </a:lnTo>
                  <a:lnTo>
                    <a:pt x="1777" y="2642"/>
                  </a:lnTo>
                  <a:lnTo>
                    <a:pt x="2162" y="2546"/>
                  </a:lnTo>
                  <a:lnTo>
                    <a:pt x="2546" y="2450"/>
                  </a:lnTo>
                  <a:lnTo>
                    <a:pt x="2882" y="2258"/>
                  </a:lnTo>
                  <a:lnTo>
                    <a:pt x="3170" y="2018"/>
                  </a:lnTo>
                  <a:lnTo>
                    <a:pt x="3170" y="2018"/>
                  </a:lnTo>
                  <a:lnTo>
                    <a:pt x="2978" y="1634"/>
                  </a:lnTo>
                  <a:lnTo>
                    <a:pt x="2930" y="1201"/>
                  </a:lnTo>
                  <a:lnTo>
                    <a:pt x="2882" y="769"/>
                  </a:lnTo>
                  <a:lnTo>
                    <a:pt x="2882" y="337"/>
                  </a:lnTo>
                  <a:lnTo>
                    <a:pt x="2882" y="337"/>
                  </a:lnTo>
                  <a:lnTo>
                    <a:pt x="2642" y="193"/>
                  </a:lnTo>
                  <a:lnTo>
                    <a:pt x="2402" y="97"/>
                  </a:lnTo>
                  <a:lnTo>
                    <a:pt x="2066" y="1"/>
                  </a:lnTo>
                  <a:lnTo>
                    <a:pt x="17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41"/>
            <p:cNvSpPr/>
            <p:nvPr/>
          </p:nvSpPr>
          <p:spPr>
            <a:xfrm>
              <a:off x="2334425" y="2834675"/>
              <a:ext cx="14425" cy="42025"/>
            </a:xfrm>
            <a:custGeom>
              <a:avLst/>
              <a:gdLst/>
              <a:ahLst/>
              <a:cxnLst/>
              <a:rect l="l" t="t" r="r" b="b"/>
              <a:pathLst>
                <a:path w="577" h="1681" extrusionOk="0">
                  <a:moveTo>
                    <a:pt x="0" y="0"/>
                  </a:moveTo>
                  <a:lnTo>
                    <a:pt x="0" y="432"/>
                  </a:lnTo>
                  <a:lnTo>
                    <a:pt x="48" y="864"/>
                  </a:lnTo>
                  <a:lnTo>
                    <a:pt x="96" y="1297"/>
                  </a:lnTo>
                  <a:lnTo>
                    <a:pt x="288" y="1681"/>
                  </a:lnTo>
                  <a:lnTo>
                    <a:pt x="384" y="1537"/>
                  </a:lnTo>
                  <a:lnTo>
                    <a:pt x="480" y="1345"/>
                  </a:lnTo>
                  <a:lnTo>
                    <a:pt x="576" y="1105"/>
                  </a:lnTo>
                  <a:lnTo>
                    <a:pt x="576" y="913"/>
                  </a:lnTo>
                  <a:lnTo>
                    <a:pt x="528" y="624"/>
                  </a:lnTo>
                  <a:lnTo>
                    <a:pt x="432" y="384"/>
                  </a:lnTo>
                  <a:lnTo>
                    <a:pt x="240" y="1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41"/>
            <p:cNvSpPr/>
            <p:nvPr/>
          </p:nvSpPr>
          <p:spPr>
            <a:xfrm>
              <a:off x="2334425" y="2834675"/>
              <a:ext cx="14425" cy="42025"/>
            </a:xfrm>
            <a:custGeom>
              <a:avLst/>
              <a:gdLst/>
              <a:ahLst/>
              <a:cxnLst/>
              <a:rect l="l" t="t" r="r" b="b"/>
              <a:pathLst>
                <a:path w="577" h="168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32"/>
                  </a:lnTo>
                  <a:lnTo>
                    <a:pt x="48" y="864"/>
                  </a:lnTo>
                  <a:lnTo>
                    <a:pt x="96" y="1297"/>
                  </a:lnTo>
                  <a:lnTo>
                    <a:pt x="288" y="1681"/>
                  </a:lnTo>
                  <a:lnTo>
                    <a:pt x="288" y="1681"/>
                  </a:lnTo>
                  <a:lnTo>
                    <a:pt x="384" y="1537"/>
                  </a:lnTo>
                  <a:lnTo>
                    <a:pt x="480" y="1345"/>
                  </a:lnTo>
                  <a:lnTo>
                    <a:pt x="576" y="1105"/>
                  </a:lnTo>
                  <a:lnTo>
                    <a:pt x="576" y="913"/>
                  </a:lnTo>
                  <a:lnTo>
                    <a:pt x="576" y="913"/>
                  </a:lnTo>
                  <a:lnTo>
                    <a:pt x="528" y="624"/>
                  </a:lnTo>
                  <a:lnTo>
                    <a:pt x="432" y="384"/>
                  </a:lnTo>
                  <a:lnTo>
                    <a:pt x="240" y="19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41"/>
            <p:cNvSpPr/>
            <p:nvPr/>
          </p:nvSpPr>
          <p:spPr>
            <a:xfrm>
              <a:off x="2053475" y="2612550"/>
              <a:ext cx="84050" cy="37250"/>
            </a:xfrm>
            <a:custGeom>
              <a:avLst/>
              <a:gdLst/>
              <a:ahLst/>
              <a:cxnLst/>
              <a:rect l="l" t="t" r="r" b="b"/>
              <a:pathLst>
                <a:path w="3362" h="1490" extrusionOk="0">
                  <a:moveTo>
                    <a:pt x="1825" y="0"/>
                  </a:moveTo>
                  <a:lnTo>
                    <a:pt x="1585" y="48"/>
                  </a:lnTo>
                  <a:lnTo>
                    <a:pt x="1345" y="96"/>
                  </a:lnTo>
                  <a:lnTo>
                    <a:pt x="1057" y="192"/>
                  </a:lnTo>
                  <a:lnTo>
                    <a:pt x="865" y="289"/>
                  </a:lnTo>
                  <a:lnTo>
                    <a:pt x="624" y="433"/>
                  </a:lnTo>
                  <a:lnTo>
                    <a:pt x="432" y="625"/>
                  </a:lnTo>
                  <a:lnTo>
                    <a:pt x="288" y="817"/>
                  </a:lnTo>
                  <a:lnTo>
                    <a:pt x="144" y="1057"/>
                  </a:lnTo>
                  <a:lnTo>
                    <a:pt x="0" y="1297"/>
                  </a:lnTo>
                  <a:lnTo>
                    <a:pt x="0" y="1393"/>
                  </a:lnTo>
                  <a:lnTo>
                    <a:pt x="96" y="1441"/>
                  </a:lnTo>
                  <a:lnTo>
                    <a:pt x="192" y="1489"/>
                  </a:lnTo>
                  <a:lnTo>
                    <a:pt x="288" y="1393"/>
                  </a:lnTo>
                  <a:lnTo>
                    <a:pt x="384" y="1201"/>
                  </a:lnTo>
                  <a:lnTo>
                    <a:pt x="528" y="1057"/>
                  </a:lnTo>
                  <a:lnTo>
                    <a:pt x="817" y="769"/>
                  </a:lnTo>
                  <a:lnTo>
                    <a:pt x="1201" y="529"/>
                  </a:lnTo>
                  <a:lnTo>
                    <a:pt x="1633" y="433"/>
                  </a:lnTo>
                  <a:lnTo>
                    <a:pt x="2017" y="385"/>
                  </a:lnTo>
                  <a:lnTo>
                    <a:pt x="2209" y="433"/>
                  </a:lnTo>
                  <a:lnTo>
                    <a:pt x="2449" y="481"/>
                  </a:lnTo>
                  <a:lnTo>
                    <a:pt x="2642" y="625"/>
                  </a:lnTo>
                  <a:lnTo>
                    <a:pt x="2786" y="817"/>
                  </a:lnTo>
                  <a:lnTo>
                    <a:pt x="2930" y="1009"/>
                  </a:lnTo>
                  <a:lnTo>
                    <a:pt x="3074" y="1201"/>
                  </a:lnTo>
                  <a:lnTo>
                    <a:pt x="3122" y="1297"/>
                  </a:lnTo>
                  <a:lnTo>
                    <a:pt x="3266" y="1297"/>
                  </a:lnTo>
                  <a:lnTo>
                    <a:pt x="3362" y="1201"/>
                  </a:lnTo>
                  <a:lnTo>
                    <a:pt x="3362" y="1105"/>
                  </a:lnTo>
                  <a:lnTo>
                    <a:pt x="3362" y="1057"/>
                  </a:lnTo>
                  <a:lnTo>
                    <a:pt x="3218" y="817"/>
                  </a:lnTo>
                  <a:lnTo>
                    <a:pt x="3026" y="577"/>
                  </a:lnTo>
                  <a:lnTo>
                    <a:pt x="2834" y="385"/>
                  </a:lnTo>
                  <a:lnTo>
                    <a:pt x="2593" y="240"/>
                  </a:lnTo>
                  <a:lnTo>
                    <a:pt x="2353" y="144"/>
                  </a:lnTo>
                  <a:lnTo>
                    <a:pt x="2113" y="48"/>
                  </a:lnTo>
                  <a:lnTo>
                    <a:pt x="1825" y="0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41"/>
            <p:cNvSpPr/>
            <p:nvPr/>
          </p:nvSpPr>
          <p:spPr>
            <a:xfrm>
              <a:off x="2257575" y="2640150"/>
              <a:ext cx="79275" cy="45650"/>
            </a:xfrm>
            <a:custGeom>
              <a:avLst/>
              <a:gdLst/>
              <a:ahLst/>
              <a:cxnLst/>
              <a:rect l="l" t="t" r="r" b="b"/>
              <a:pathLst>
                <a:path w="3171" h="1826" extrusionOk="0">
                  <a:moveTo>
                    <a:pt x="1009" y="1"/>
                  </a:moveTo>
                  <a:lnTo>
                    <a:pt x="769" y="49"/>
                  </a:lnTo>
                  <a:lnTo>
                    <a:pt x="529" y="145"/>
                  </a:lnTo>
                  <a:lnTo>
                    <a:pt x="289" y="289"/>
                  </a:lnTo>
                  <a:lnTo>
                    <a:pt x="48" y="433"/>
                  </a:lnTo>
                  <a:lnTo>
                    <a:pt x="48" y="529"/>
                  </a:lnTo>
                  <a:lnTo>
                    <a:pt x="0" y="577"/>
                  </a:lnTo>
                  <a:lnTo>
                    <a:pt x="48" y="673"/>
                  </a:lnTo>
                  <a:lnTo>
                    <a:pt x="193" y="721"/>
                  </a:lnTo>
                  <a:lnTo>
                    <a:pt x="241" y="721"/>
                  </a:lnTo>
                  <a:lnTo>
                    <a:pt x="289" y="673"/>
                  </a:lnTo>
                  <a:lnTo>
                    <a:pt x="481" y="529"/>
                  </a:lnTo>
                  <a:lnTo>
                    <a:pt x="673" y="433"/>
                  </a:lnTo>
                  <a:lnTo>
                    <a:pt x="865" y="385"/>
                  </a:lnTo>
                  <a:lnTo>
                    <a:pt x="1057" y="337"/>
                  </a:lnTo>
                  <a:lnTo>
                    <a:pt x="1297" y="337"/>
                  </a:lnTo>
                  <a:lnTo>
                    <a:pt x="1489" y="385"/>
                  </a:lnTo>
                  <a:lnTo>
                    <a:pt x="1873" y="529"/>
                  </a:lnTo>
                  <a:lnTo>
                    <a:pt x="2210" y="721"/>
                  </a:lnTo>
                  <a:lnTo>
                    <a:pt x="2546" y="1009"/>
                  </a:lnTo>
                  <a:lnTo>
                    <a:pt x="2786" y="1346"/>
                  </a:lnTo>
                  <a:lnTo>
                    <a:pt x="2834" y="1538"/>
                  </a:lnTo>
                  <a:lnTo>
                    <a:pt x="2882" y="1730"/>
                  </a:lnTo>
                  <a:lnTo>
                    <a:pt x="2978" y="1826"/>
                  </a:lnTo>
                  <a:lnTo>
                    <a:pt x="3074" y="1826"/>
                  </a:lnTo>
                  <a:lnTo>
                    <a:pt x="3170" y="1730"/>
                  </a:lnTo>
                  <a:lnTo>
                    <a:pt x="3170" y="1634"/>
                  </a:lnTo>
                  <a:lnTo>
                    <a:pt x="3122" y="1394"/>
                  </a:lnTo>
                  <a:lnTo>
                    <a:pt x="3026" y="1154"/>
                  </a:lnTo>
                  <a:lnTo>
                    <a:pt x="2930" y="961"/>
                  </a:lnTo>
                  <a:lnTo>
                    <a:pt x="2786" y="769"/>
                  </a:lnTo>
                  <a:lnTo>
                    <a:pt x="2642" y="577"/>
                  </a:lnTo>
                  <a:lnTo>
                    <a:pt x="2450" y="385"/>
                  </a:lnTo>
                  <a:lnTo>
                    <a:pt x="2017" y="145"/>
                  </a:lnTo>
                  <a:lnTo>
                    <a:pt x="1777" y="49"/>
                  </a:lnTo>
                  <a:lnTo>
                    <a:pt x="1489" y="49"/>
                  </a:lnTo>
                  <a:lnTo>
                    <a:pt x="1249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41"/>
            <p:cNvSpPr/>
            <p:nvPr/>
          </p:nvSpPr>
          <p:spPr>
            <a:xfrm>
              <a:off x="1988625" y="2762625"/>
              <a:ext cx="85275" cy="67250"/>
            </a:xfrm>
            <a:custGeom>
              <a:avLst/>
              <a:gdLst/>
              <a:ahLst/>
              <a:cxnLst/>
              <a:rect l="l" t="t" r="r" b="b"/>
              <a:pathLst>
                <a:path w="3411" h="2690" extrusionOk="0">
                  <a:moveTo>
                    <a:pt x="1201" y="1"/>
                  </a:moveTo>
                  <a:lnTo>
                    <a:pt x="961" y="49"/>
                  </a:lnTo>
                  <a:lnTo>
                    <a:pt x="721" y="97"/>
                  </a:lnTo>
                  <a:lnTo>
                    <a:pt x="529" y="241"/>
                  </a:lnTo>
                  <a:lnTo>
                    <a:pt x="385" y="337"/>
                  </a:lnTo>
                  <a:lnTo>
                    <a:pt x="193" y="481"/>
                  </a:lnTo>
                  <a:lnTo>
                    <a:pt x="97" y="673"/>
                  </a:lnTo>
                  <a:lnTo>
                    <a:pt x="49" y="865"/>
                  </a:lnTo>
                  <a:lnTo>
                    <a:pt x="1" y="1153"/>
                  </a:lnTo>
                  <a:lnTo>
                    <a:pt x="1" y="1393"/>
                  </a:lnTo>
                  <a:lnTo>
                    <a:pt x="97" y="1681"/>
                  </a:lnTo>
                  <a:lnTo>
                    <a:pt x="289" y="1922"/>
                  </a:lnTo>
                  <a:lnTo>
                    <a:pt x="481" y="2114"/>
                  </a:lnTo>
                  <a:lnTo>
                    <a:pt x="721" y="2306"/>
                  </a:lnTo>
                  <a:lnTo>
                    <a:pt x="1009" y="2450"/>
                  </a:lnTo>
                  <a:lnTo>
                    <a:pt x="1345" y="2594"/>
                  </a:lnTo>
                  <a:lnTo>
                    <a:pt x="1634" y="2642"/>
                  </a:lnTo>
                  <a:lnTo>
                    <a:pt x="1922" y="2690"/>
                  </a:lnTo>
                  <a:lnTo>
                    <a:pt x="2162" y="2642"/>
                  </a:lnTo>
                  <a:lnTo>
                    <a:pt x="2402" y="2594"/>
                  </a:lnTo>
                  <a:lnTo>
                    <a:pt x="2642" y="2546"/>
                  </a:lnTo>
                  <a:lnTo>
                    <a:pt x="2834" y="2402"/>
                  </a:lnTo>
                  <a:lnTo>
                    <a:pt x="3026" y="2306"/>
                  </a:lnTo>
                  <a:lnTo>
                    <a:pt x="3170" y="2162"/>
                  </a:lnTo>
                  <a:lnTo>
                    <a:pt x="3266" y="1970"/>
                  </a:lnTo>
                  <a:lnTo>
                    <a:pt x="3363" y="1777"/>
                  </a:lnTo>
                  <a:lnTo>
                    <a:pt x="3411" y="1489"/>
                  </a:lnTo>
                  <a:lnTo>
                    <a:pt x="3363" y="1249"/>
                  </a:lnTo>
                  <a:lnTo>
                    <a:pt x="3266" y="1009"/>
                  </a:lnTo>
                  <a:lnTo>
                    <a:pt x="3122" y="721"/>
                  </a:lnTo>
                  <a:lnTo>
                    <a:pt x="2882" y="529"/>
                  </a:lnTo>
                  <a:lnTo>
                    <a:pt x="2642" y="337"/>
                  </a:lnTo>
                  <a:lnTo>
                    <a:pt x="2354" y="193"/>
                  </a:lnTo>
                  <a:lnTo>
                    <a:pt x="2018" y="49"/>
                  </a:lnTo>
                  <a:lnTo>
                    <a:pt x="1730" y="1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41"/>
            <p:cNvSpPr/>
            <p:nvPr/>
          </p:nvSpPr>
          <p:spPr>
            <a:xfrm>
              <a:off x="1988625" y="2762625"/>
              <a:ext cx="85275" cy="67250"/>
            </a:xfrm>
            <a:custGeom>
              <a:avLst/>
              <a:gdLst/>
              <a:ahLst/>
              <a:cxnLst/>
              <a:rect l="l" t="t" r="r" b="b"/>
              <a:pathLst>
                <a:path w="3411" h="2690" fill="none" extrusionOk="0">
                  <a:moveTo>
                    <a:pt x="1442" y="1"/>
                  </a:moveTo>
                  <a:lnTo>
                    <a:pt x="1442" y="1"/>
                  </a:lnTo>
                  <a:lnTo>
                    <a:pt x="1201" y="1"/>
                  </a:lnTo>
                  <a:lnTo>
                    <a:pt x="961" y="49"/>
                  </a:lnTo>
                  <a:lnTo>
                    <a:pt x="721" y="97"/>
                  </a:lnTo>
                  <a:lnTo>
                    <a:pt x="529" y="241"/>
                  </a:lnTo>
                  <a:lnTo>
                    <a:pt x="385" y="337"/>
                  </a:lnTo>
                  <a:lnTo>
                    <a:pt x="193" y="481"/>
                  </a:lnTo>
                  <a:lnTo>
                    <a:pt x="97" y="673"/>
                  </a:lnTo>
                  <a:lnTo>
                    <a:pt x="49" y="865"/>
                  </a:lnTo>
                  <a:lnTo>
                    <a:pt x="49" y="865"/>
                  </a:lnTo>
                  <a:lnTo>
                    <a:pt x="1" y="1153"/>
                  </a:lnTo>
                  <a:lnTo>
                    <a:pt x="1" y="1393"/>
                  </a:lnTo>
                  <a:lnTo>
                    <a:pt x="97" y="1681"/>
                  </a:lnTo>
                  <a:lnTo>
                    <a:pt x="289" y="1922"/>
                  </a:lnTo>
                  <a:lnTo>
                    <a:pt x="481" y="2114"/>
                  </a:lnTo>
                  <a:lnTo>
                    <a:pt x="721" y="2306"/>
                  </a:lnTo>
                  <a:lnTo>
                    <a:pt x="1009" y="2450"/>
                  </a:lnTo>
                  <a:lnTo>
                    <a:pt x="1345" y="2594"/>
                  </a:lnTo>
                  <a:lnTo>
                    <a:pt x="1345" y="2594"/>
                  </a:lnTo>
                  <a:lnTo>
                    <a:pt x="1634" y="2642"/>
                  </a:lnTo>
                  <a:lnTo>
                    <a:pt x="1922" y="2690"/>
                  </a:lnTo>
                  <a:lnTo>
                    <a:pt x="1922" y="2690"/>
                  </a:lnTo>
                  <a:lnTo>
                    <a:pt x="2162" y="2642"/>
                  </a:lnTo>
                  <a:lnTo>
                    <a:pt x="2402" y="2594"/>
                  </a:lnTo>
                  <a:lnTo>
                    <a:pt x="2642" y="2546"/>
                  </a:lnTo>
                  <a:lnTo>
                    <a:pt x="2834" y="2402"/>
                  </a:lnTo>
                  <a:lnTo>
                    <a:pt x="3026" y="2306"/>
                  </a:lnTo>
                  <a:lnTo>
                    <a:pt x="3170" y="2162"/>
                  </a:lnTo>
                  <a:lnTo>
                    <a:pt x="3266" y="1970"/>
                  </a:lnTo>
                  <a:lnTo>
                    <a:pt x="3363" y="1777"/>
                  </a:lnTo>
                  <a:lnTo>
                    <a:pt x="3363" y="1777"/>
                  </a:lnTo>
                  <a:lnTo>
                    <a:pt x="3411" y="1489"/>
                  </a:lnTo>
                  <a:lnTo>
                    <a:pt x="3363" y="1249"/>
                  </a:lnTo>
                  <a:lnTo>
                    <a:pt x="3266" y="1009"/>
                  </a:lnTo>
                  <a:lnTo>
                    <a:pt x="3122" y="721"/>
                  </a:lnTo>
                  <a:lnTo>
                    <a:pt x="2882" y="529"/>
                  </a:lnTo>
                  <a:lnTo>
                    <a:pt x="2642" y="337"/>
                  </a:lnTo>
                  <a:lnTo>
                    <a:pt x="2354" y="193"/>
                  </a:lnTo>
                  <a:lnTo>
                    <a:pt x="2018" y="49"/>
                  </a:lnTo>
                  <a:lnTo>
                    <a:pt x="2018" y="49"/>
                  </a:lnTo>
                  <a:lnTo>
                    <a:pt x="1730" y="1"/>
                  </a:lnTo>
                  <a:lnTo>
                    <a:pt x="144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41"/>
            <p:cNvSpPr/>
            <p:nvPr/>
          </p:nvSpPr>
          <p:spPr>
            <a:xfrm>
              <a:off x="2229950" y="2694200"/>
              <a:ext cx="100875" cy="121275"/>
            </a:xfrm>
            <a:custGeom>
              <a:avLst/>
              <a:gdLst/>
              <a:ahLst/>
              <a:cxnLst/>
              <a:rect l="l" t="t" r="r" b="b"/>
              <a:pathLst>
                <a:path w="4035" h="4851" extrusionOk="0">
                  <a:moveTo>
                    <a:pt x="2018" y="0"/>
                  </a:moveTo>
                  <a:lnTo>
                    <a:pt x="1634" y="96"/>
                  </a:lnTo>
                  <a:lnTo>
                    <a:pt x="1298" y="192"/>
                  </a:lnTo>
                  <a:lnTo>
                    <a:pt x="961" y="384"/>
                  </a:lnTo>
                  <a:lnTo>
                    <a:pt x="721" y="624"/>
                  </a:lnTo>
                  <a:lnTo>
                    <a:pt x="481" y="913"/>
                  </a:lnTo>
                  <a:lnTo>
                    <a:pt x="289" y="1249"/>
                  </a:lnTo>
                  <a:lnTo>
                    <a:pt x="193" y="1633"/>
                  </a:lnTo>
                  <a:lnTo>
                    <a:pt x="49" y="2641"/>
                  </a:lnTo>
                  <a:lnTo>
                    <a:pt x="1" y="3026"/>
                  </a:lnTo>
                  <a:lnTo>
                    <a:pt x="49" y="3410"/>
                  </a:lnTo>
                  <a:lnTo>
                    <a:pt x="193" y="3746"/>
                  </a:lnTo>
                  <a:lnTo>
                    <a:pt x="385" y="4082"/>
                  </a:lnTo>
                  <a:lnTo>
                    <a:pt x="625" y="4370"/>
                  </a:lnTo>
                  <a:lnTo>
                    <a:pt x="913" y="4562"/>
                  </a:lnTo>
                  <a:lnTo>
                    <a:pt x="1249" y="4755"/>
                  </a:lnTo>
                  <a:lnTo>
                    <a:pt x="1634" y="4851"/>
                  </a:lnTo>
                  <a:lnTo>
                    <a:pt x="2018" y="4851"/>
                  </a:lnTo>
                  <a:lnTo>
                    <a:pt x="2402" y="4803"/>
                  </a:lnTo>
                  <a:lnTo>
                    <a:pt x="2738" y="4707"/>
                  </a:lnTo>
                  <a:lnTo>
                    <a:pt x="3074" y="4514"/>
                  </a:lnTo>
                  <a:lnTo>
                    <a:pt x="3315" y="4274"/>
                  </a:lnTo>
                  <a:lnTo>
                    <a:pt x="3555" y="3986"/>
                  </a:lnTo>
                  <a:lnTo>
                    <a:pt x="3747" y="3650"/>
                  </a:lnTo>
                  <a:lnTo>
                    <a:pt x="3843" y="3266"/>
                  </a:lnTo>
                  <a:lnTo>
                    <a:pt x="3987" y="2257"/>
                  </a:lnTo>
                  <a:lnTo>
                    <a:pt x="4035" y="1873"/>
                  </a:lnTo>
                  <a:lnTo>
                    <a:pt x="3987" y="1489"/>
                  </a:lnTo>
                  <a:lnTo>
                    <a:pt x="3843" y="1153"/>
                  </a:lnTo>
                  <a:lnTo>
                    <a:pt x="3651" y="817"/>
                  </a:lnTo>
                  <a:lnTo>
                    <a:pt x="3411" y="528"/>
                  </a:lnTo>
                  <a:lnTo>
                    <a:pt x="3122" y="336"/>
                  </a:lnTo>
                  <a:lnTo>
                    <a:pt x="2786" y="144"/>
                  </a:lnTo>
                  <a:lnTo>
                    <a:pt x="2402" y="48"/>
                  </a:lnTo>
                  <a:lnTo>
                    <a:pt x="2018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41"/>
            <p:cNvSpPr/>
            <p:nvPr/>
          </p:nvSpPr>
          <p:spPr>
            <a:xfrm>
              <a:off x="2229950" y="2701400"/>
              <a:ext cx="73275" cy="104475"/>
            </a:xfrm>
            <a:custGeom>
              <a:avLst/>
              <a:gdLst/>
              <a:ahLst/>
              <a:cxnLst/>
              <a:rect l="l" t="t" r="r" b="b"/>
              <a:pathLst>
                <a:path w="2931" h="4179" extrusionOk="0">
                  <a:moveTo>
                    <a:pt x="1298" y="0"/>
                  </a:moveTo>
                  <a:lnTo>
                    <a:pt x="1057" y="48"/>
                  </a:lnTo>
                  <a:lnTo>
                    <a:pt x="769" y="288"/>
                  </a:lnTo>
                  <a:lnTo>
                    <a:pt x="481" y="577"/>
                  </a:lnTo>
                  <a:lnTo>
                    <a:pt x="289" y="961"/>
                  </a:lnTo>
                  <a:lnTo>
                    <a:pt x="193" y="1345"/>
                  </a:lnTo>
                  <a:lnTo>
                    <a:pt x="49" y="2353"/>
                  </a:lnTo>
                  <a:lnTo>
                    <a:pt x="1" y="2594"/>
                  </a:lnTo>
                  <a:lnTo>
                    <a:pt x="1" y="2834"/>
                  </a:lnTo>
                  <a:lnTo>
                    <a:pt x="49" y="3074"/>
                  </a:lnTo>
                  <a:lnTo>
                    <a:pt x="145" y="3314"/>
                  </a:lnTo>
                  <a:lnTo>
                    <a:pt x="193" y="3554"/>
                  </a:lnTo>
                  <a:lnTo>
                    <a:pt x="337" y="3746"/>
                  </a:lnTo>
                  <a:lnTo>
                    <a:pt x="625" y="4082"/>
                  </a:lnTo>
                  <a:lnTo>
                    <a:pt x="865" y="4178"/>
                  </a:lnTo>
                  <a:lnTo>
                    <a:pt x="1249" y="4178"/>
                  </a:lnTo>
                  <a:lnTo>
                    <a:pt x="1586" y="4082"/>
                  </a:lnTo>
                  <a:lnTo>
                    <a:pt x="1874" y="3938"/>
                  </a:lnTo>
                  <a:lnTo>
                    <a:pt x="2162" y="3746"/>
                  </a:lnTo>
                  <a:lnTo>
                    <a:pt x="2402" y="3458"/>
                  </a:lnTo>
                  <a:lnTo>
                    <a:pt x="2642" y="3122"/>
                  </a:lnTo>
                  <a:lnTo>
                    <a:pt x="2786" y="2786"/>
                  </a:lnTo>
                  <a:lnTo>
                    <a:pt x="2882" y="2353"/>
                  </a:lnTo>
                  <a:lnTo>
                    <a:pt x="2930" y="1921"/>
                  </a:lnTo>
                  <a:lnTo>
                    <a:pt x="2882" y="1537"/>
                  </a:lnTo>
                  <a:lnTo>
                    <a:pt x="2786" y="1153"/>
                  </a:lnTo>
                  <a:lnTo>
                    <a:pt x="2642" y="817"/>
                  </a:lnTo>
                  <a:lnTo>
                    <a:pt x="2450" y="529"/>
                  </a:lnTo>
                  <a:lnTo>
                    <a:pt x="2210" y="288"/>
                  </a:lnTo>
                  <a:lnTo>
                    <a:pt x="1874" y="96"/>
                  </a:lnTo>
                  <a:lnTo>
                    <a:pt x="1586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41"/>
            <p:cNvSpPr/>
            <p:nvPr/>
          </p:nvSpPr>
          <p:spPr>
            <a:xfrm>
              <a:off x="2161525" y="2737400"/>
              <a:ext cx="22825" cy="22850"/>
            </a:xfrm>
            <a:custGeom>
              <a:avLst/>
              <a:gdLst/>
              <a:ahLst/>
              <a:cxnLst/>
              <a:rect l="l" t="t" r="r" b="b"/>
              <a:pathLst>
                <a:path w="913" h="914" extrusionOk="0">
                  <a:moveTo>
                    <a:pt x="144" y="1"/>
                  </a:moveTo>
                  <a:lnTo>
                    <a:pt x="96" y="49"/>
                  </a:lnTo>
                  <a:lnTo>
                    <a:pt x="0" y="433"/>
                  </a:lnTo>
                  <a:lnTo>
                    <a:pt x="0" y="625"/>
                  </a:lnTo>
                  <a:lnTo>
                    <a:pt x="0" y="769"/>
                  </a:lnTo>
                  <a:lnTo>
                    <a:pt x="0" y="865"/>
                  </a:lnTo>
                  <a:lnTo>
                    <a:pt x="48" y="913"/>
                  </a:lnTo>
                  <a:lnTo>
                    <a:pt x="144" y="865"/>
                  </a:lnTo>
                  <a:lnTo>
                    <a:pt x="144" y="769"/>
                  </a:lnTo>
                  <a:lnTo>
                    <a:pt x="144" y="673"/>
                  </a:lnTo>
                  <a:lnTo>
                    <a:pt x="192" y="481"/>
                  </a:lnTo>
                  <a:lnTo>
                    <a:pt x="213" y="319"/>
                  </a:lnTo>
                  <a:lnTo>
                    <a:pt x="289" y="433"/>
                  </a:lnTo>
                  <a:lnTo>
                    <a:pt x="433" y="673"/>
                  </a:lnTo>
                  <a:lnTo>
                    <a:pt x="481" y="721"/>
                  </a:lnTo>
                  <a:lnTo>
                    <a:pt x="529" y="721"/>
                  </a:lnTo>
                  <a:lnTo>
                    <a:pt x="625" y="673"/>
                  </a:lnTo>
                  <a:lnTo>
                    <a:pt x="913" y="241"/>
                  </a:lnTo>
                  <a:lnTo>
                    <a:pt x="913" y="193"/>
                  </a:lnTo>
                  <a:lnTo>
                    <a:pt x="865" y="145"/>
                  </a:lnTo>
                  <a:lnTo>
                    <a:pt x="769" y="97"/>
                  </a:lnTo>
                  <a:lnTo>
                    <a:pt x="721" y="145"/>
                  </a:lnTo>
                  <a:lnTo>
                    <a:pt x="520" y="446"/>
                  </a:lnTo>
                  <a:lnTo>
                    <a:pt x="520" y="446"/>
                  </a:lnTo>
                  <a:lnTo>
                    <a:pt x="433" y="337"/>
                  </a:lnTo>
                  <a:lnTo>
                    <a:pt x="337" y="193"/>
                  </a:lnTo>
                  <a:lnTo>
                    <a:pt x="241" y="49"/>
                  </a:lnTo>
                  <a:lnTo>
                    <a:pt x="192" y="49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41"/>
            <p:cNvSpPr/>
            <p:nvPr/>
          </p:nvSpPr>
          <p:spPr>
            <a:xfrm>
              <a:off x="2046250" y="2656975"/>
              <a:ext cx="102100" cy="121275"/>
            </a:xfrm>
            <a:custGeom>
              <a:avLst/>
              <a:gdLst/>
              <a:ahLst/>
              <a:cxnLst/>
              <a:rect l="l" t="t" r="r" b="b"/>
              <a:pathLst>
                <a:path w="4084" h="4851" extrusionOk="0">
                  <a:moveTo>
                    <a:pt x="2162" y="0"/>
                  </a:moveTo>
                  <a:lnTo>
                    <a:pt x="1826" y="48"/>
                  </a:lnTo>
                  <a:lnTo>
                    <a:pt x="1442" y="144"/>
                  </a:lnTo>
                  <a:lnTo>
                    <a:pt x="1106" y="288"/>
                  </a:lnTo>
                  <a:lnTo>
                    <a:pt x="817" y="529"/>
                  </a:lnTo>
                  <a:lnTo>
                    <a:pt x="577" y="817"/>
                  </a:lnTo>
                  <a:lnTo>
                    <a:pt x="385" y="1153"/>
                  </a:lnTo>
                  <a:lnTo>
                    <a:pt x="289" y="1489"/>
                  </a:lnTo>
                  <a:lnTo>
                    <a:pt x="49" y="2498"/>
                  </a:lnTo>
                  <a:lnTo>
                    <a:pt x="1" y="2882"/>
                  </a:lnTo>
                  <a:lnTo>
                    <a:pt x="49" y="3266"/>
                  </a:lnTo>
                  <a:lnTo>
                    <a:pt x="145" y="3650"/>
                  </a:lnTo>
                  <a:lnTo>
                    <a:pt x="337" y="3938"/>
                  </a:lnTo>
                  <a:lnTo>
                    <a:pt x="577" y="4227"/>
                  </a:lnTo>
                  <a:lnTo>
                    <a:pt x="817" y="4467"/>
                  </a:lnTo>
                  <a:lnTo>
                    <a:pt x="1154" y="4659"/>
                  </a:lnTo>
                  <a:lnTo>
                    <a:pt x="1538" y="4803"/>
                  </a:lnTo>
                  <a:lnTo>
                    <a:pt x="1922" y="4851"/>
                  </a:lnTo>
                  <a:lnTo>
                    <a:pt x="2306" y="4803"/>
                  </a:lnTo>
                  <a:lnTo>
                    <a:pt x="2642" y="4707"/>
                  </a:lnTo>
                  <a:lnTo>
                    <a:pt x="2979" y="4515"/>
                  </a:lnTo>
                  <a:lnTo>
                    <a:pt x="3267" y="4323"/>
                  </a:lnTo>
                  <a:lnTo>
                    <a:pt x="3507" y="4034"/>
                  </a:lnTo>
                  <a:lnTo>
                    <a:pt x="3699" y="3698"/>
                  </a:lnTo>
                  <a:lnTo>
                    <a:pt x="3843" y="3314"/>
                  </a:lnTo>
                  <a:lnTo>
                    <a:pt x="4035" y="2306"/>
                  </a:lnTo>
                  <a:lnTo>
                    <a:pt x="4083" y="1921"/>
                  </a:lnTo>
                  <a:lnTo>
                    <a:pt x="4035" y="1537"/>
                  </a:lnTo>
                  <a:lnTo>
                    <a:pt x="3939" y="1201"/>
                  </a:lnTo>
                  <a:lnTo>
                    <a:pt x="3795" y="865"/>
                  </a:lnTo>
                  <a:lnTo>
                    <a:pt x="3555" y="577"/>
                  </a:lnTo>
                  <a:lnTo>
                    <a:pt x="3267" y="336"/>
                  </a:lnTo>
                  <a:lnTo>
                    <a:pt x="2931" y="144"/>
                  </a:lnTo>
                  <a:lnTo>
                    <a:pt x="2594" y="48"/>
                  </a:lnTo>
                  <a:lnTo>
                    <a:pt x="2162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41"/>
            <p:cNvSpPr/>
            <p:nvPr/>
          </p:nvSpPr>
          <p:spPr>
            <a:xfrm>
              <a:off x="2046250" y="2656975"/>
              <a:ext cx="102100" cy="121275"/>
            </a:xfrm>
            <a:custGeom>
              <a:avLst/>
              <a:gdLst/>
              <a:ahLst/>
              <a:cxnLst/>
              <a:rect l="l" t="t" r="r" b="b"/>
              <a:pathLst>
                <a:path w="4084" h="4851" fill="none" extrusionOk="0">
                  <a:moveTo>
                    <a:pt x="1538" y="4803"/>
                  </a:moveTo>
                  <a:lnTo>
                    <a:pt x="1538" y="4803"/>
                  </a:lnTo>
                  <a:lnTo>
                    <a:pt x="1538" y="4803"/>
                  </a:lnTo>
                  <a:lnTo>
                    <a:pt x="1154" y="4659"/>
                  </a:lnTo>
                  <a:lnTo>
                    <a:pt x="817" y="4467"/>
                  </a:lnTo>
                  <a:lnTo>
                    <a:pt x="577" y="4227"/>
                  </a:lnTo>
                  <a:lnTo>
                    <a:pt x="337" y="3938"/>
                  </a:lnTo>
                  <a:lnTo>
                    <a:pt x="145" y="3650"/>
                  </a:lnTo>
                  <a:lnTo>
                    <a:pt x="49" y="3266"/>
                  </a:lnTo>
                  <a:lnTo>
                    <a:pt x="1" y="2882"/>
                  </a:lnTo>
                  <a:lnTo>
                    <a:pt x="49" y="2498"/>
                  </a:lnTo>
                  <a:lnTo>
                    <a:pt x="289" y="1489"/>
                  </a:lnTo>
                  <a:lnTo>
                    <a:pt x="289" y="1489"/>
                  </a:lnTo>
                  <a:lnTo>
                    <a:pt x="385" y="1153"/>
                  </a:lnTo>
                  <a:lnTo>
                    <a:pt x="577" y="817"/>
                  </a:lnTo>
                  <a:lnTo>
                    <a:pt x="817" y="529"/>
                  </a:lnTo>
                  <a:lnTo>
                    <a:pt x="1106" y="288"/>
                  </a:lnTo>
                  <a:lnTo>
                    <a:pt x="1442" y="144"/>
                  </a:lnTo>
                  <a:lnTo>
                    <a:pt x="1826" y="48"/>
                  </a:lnTo>
                  <a:lnTo>
                    <a:pt x="2162" y="0"/>
                  </a:lnTo>
                  <a:lnTo>
                    <a:pt x="2594" y="48"/>
                  </a:lnTo>
                  <a:lnTo>
                    <a:pt x="2594" y="48"/>
                  </a:lnTo>
                  <a:lnTo>
                    <a:pt x="2931" y="144"/>
                  </a:lnTo>
                  <a:lnTo>
                    <a:pt x="3267" y="336"/>
                  </a:lnTo>
                  <a:lnTo>
                    <a:pt x="3555" y="577"/>
                  </a:lnTo>
                  <a:lnTo>
                    <a:pt x="3795" y="865"/>
                  </a:lnTo>
                  <a:lnTo>
                    <a:pt x="3939" y="1201"/>
                  </a:lnTo>
                  <a:lnTo>
                    <a:pt x="4035" y="1537"/>
                  </a:lnTo>
                  <a:lnTo>
                    <a:pt x="4083" y="1921"/>
                  </a:lnTo>
                  <a:lnTo>
                    <a:pt x="4035" y="2306"/>
                  </a:lnTo>
                  <a:lnTo>
                    <a:pt x="3843" y="3314"/>
                  </a:lnTo>
                  <a:lnTo>
                    <a:pt x="3843" y="3314"/>
                  </a:lnTo>
                  <a:lnTo>
                    <a:pt x="3699" y="3698"/>
                  </a:lnTo>
                  <a:lnTo>
                    <a:pt x="3507" y="4034"/>
                  </a:lnTo>
                  <a:lnTo>
                    <a:pt x="3267" y="4323"/>
                  </a:lnTo>
                  <a:lnTo>
                    <a:pt x="2979" y="4515"/>
                  </a:lnTo>
                  <a:lnTo>
                    <a:pt x="2642" y="4707"/>
                  </a:lnTo>
                  <a:lnTo>
                    <a:pt x="2306" y="4803"/>
                  </a:lnTo>
                  <a:lnTo>
                    <a:pt x="1922" y="4851"/>
                  </a:lnTo>
                  <a:lnTo>
                    <a:pt x="1538" y="480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41"/>
            <p:cNvSpPr/>
            <p:nvPr/>
          </p:nvSpPr>
          <p:spPr>
            <a:xfrm>
              <a:off x="2073875" y="2671375"/>
              <a:ext cx="74475" cy="103275"/>
            </a:xfrm>
            <a:custGeom>
              <a:avLst/>
              <a:gdLst/>
              <a:ahLst/>
              <a:cxnLst/>
              <a:rect l="l" t="t" r="r" b="b"/>
              <a:pathLst>
                <a:path w="2979" h="4131" extrusionOk="0">
                  <a:moveTo>
                    <a:pt x="1826" y="1"/>
                  </a:moveTo>
                  <a:lnTo>
                    <a:pt x="1489" y="49"/>
                  </a:lnTo>
                  <a:lnTo>
                    <a:pt x="1153" y="145"/>
                  </a:lnTo>
                  <a:lnTo>
                    <a:pt x="865" y="385"/>
                  </a:lnTo>
                  <a:lnTo>
                    <a:pt x="577" y="625"/>
                  </a:lnTo>
                  <a:lnTo>
                    <a:pt x="337" y="913"/>
                  </a:lnTo>
                  <a:lnTo>
                    <a:pt x="193" y="1297"/>
                  </a:lnTo>
                  <a:lnTo>
                    <a:pt x="49" y="1681"/>
                  </a:lnTo>
                  <a:lnTo>
                    <a:pt x="1" y="2114"/>
                  </a:lnTo>
                  <a:lnTo>
                    <a:pt x="1" y="2546"/>
                  </a:lnTo>
                  <a:lnTo>
                    <a:pt x="97" y="2930"/>
                  </a:lnTo>
                  <a:lnTo>
                    <a:pt x="241" y="3266"/>
                  </a:lnTo>
                  <a:lnTo>
                    <a:pt x="433" y="3554"/>
                  </a:lnTo>
                  <a:lnTo>
                    <a:pt x="673" y="3795"/>
                  </a:lnTo>
                  <a:lnTo>
                    <a:pt x="961" y="3987"/>
                  </a:lnTo>
                  <a:lnTo>
                    <a:pt x="1249" y="4131"/>
                  </a:lnTo>
                  <a:lnTo>
                    <a:pt x="1537" y="4131"/>
                  </a:lnTo>
                  <a:lnTo>
                    <a:pt x="1922" y="3939"/>
                  </a:lnTo>
                  <a:lnTo>
                    <a:pt x="2114" y="3795"/>
                  </a:lnTo>
                  <a:lnTo>
                    <a:pt x="2306" y="3602"/>
                  </a:lnTo>
                  <a:lnTo>
                    <a:pt x="2450" y="3410"/>
                  </a:lnTo>
                  <a:lnTo>
                    <a:pt x="2546" y="3218"/>
                  </a:lnTo>
                  <a:lnTo>
                    <a:pt x="2642" y="2978"/>
                  </a:lnTo>
                  <a:lnTo>
                    <a:pt x="2738" y="2738"/>
                  </a:lnTo>
                  <a:lnTo>
                    <a:pt x="2930" y="1730"/>
                  </a:lnTo>
                  <a:lnTo>
                    <a:pt x="2978" y="1345"/>
                  </a:lnTo>
                  <a:lnTo>
                    <a:pt x="2930" y="913"/>
                  </a:lnTo>
                  <a:lnTo>
                    <a:pt x="2786" y="529"/>
                  </a:lnTo>
                  <a:lnTo>
                    <a:pt x="2594" y="193"/>
                  </a:lnTo>
                  <a:lnTo>
                    <a:pt x="2402" y="97"/>
                  </a:lnTo>
                  <a:lnTo>
                    <a:pt x="2162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41"/>
            <p:cNvSpPr/>
            <p:nvPr/>
          </p:nvSpPr>
          <p:spPr>
            <a:xfrm>
              <a:off x="1915400" y="2386825"/>
              <a:ext cx="641150" cy="595550"/>
            </a:xfrm>
            <a:custGeom>
              <a:avLst/>
              <a:gdLst/>
              <a:ahLst/>
              <a:cxnLst/>
              <a:rect l="l" t="t" r="r" b="b"/>
              <a:pathLst>
                <a:path w="25646" h="23822" extrusionOk="0">
                  <a:moveTo>
                    <a:pt x="11094" y="1"/>
                  </a:moveTo>
                  <a:lnTo>
                    <a:pt x="9941" y="97"/>
                  </a:lnTo>
                  <a:lnTo>
                    <a:pt x="8837" y="241"/>
                  </a:lnTo>
                  <a:lnTo>
                    <a:pt x="8309" y="385"/>
                  </a:lnTo>
                  <a:lnTo>
                    <a:pt x="7732" y="529"/>
                  </a:lnTo>
                  <a:lnTo>
                    <a:pt x="6628" y="961"/>
                  </a:lnTo>
                  <a:lnTo>
                    <a:pt x="5571" y="1441"/>
                  </a:lnTo>
                  <a:lnTo>
                    <a:pt x="4563" y="2066"/>
                  </a:lnTo>
                  <a:lnTo>
                    <a:pt x="3650" y="2738"/>
                  </a:lnTo>
                  <a:lnTo>
                    <a:pt x="3218" y="3122"/>
                  </a:lnTo>
                  <a:lnTo>
                    <a:pt x="2786" y="3506"/>
                  </a:lnTo>
                  <a:lnTo>
                    <a:pt x="2401" y="3939"/>
                  </a:lnTo>
                  <a:lnTo>
                    <a:pt x="2017" y="4371"/>
                  </a:lnTo>
                  <a:lnTo>
                    <a:pt x="1681" y="4851"/>
                  </a:lnTo>
                  <a:lnTo>
                    <a:pt x="1393" y="5331"/>
                  </a:lnTo>
                  <a:lnTo>
                    <a:pt x="1105" y="5812"/>
                  </a:lnTo>
                  <a:lnTo>
                    <a:pt x="817" y="6292"/>
                  </a:lnTo>
                  <a:lnTo>
                    <a:pt x="625" y="6820"/>
                  </a:lnTo>
                  <a:lnTo>
                    <a:pt x="432" y="7348"/>
                  </a:lnTo>
                  <a:lnTo>
                    <a:pt x="240" y="7925"/>
                  </a:lnTo>
                  <a:lnTo>
                    <a:pt x="144" y="8453"/>
                  </a:lnTo>
                  <a:lnTo>
                    <a:pt x="48" y="9029"/>
                  </a:lnTo>
                  <a:lnTo>
                    <a:pt x="0" y="9606"/>
                  </a:lnTo>
                  <a:lnTo>
                    <a:pt x="0" y="10230"/>
                  </a:lnTo>
                  <a:lnTo>
                    <a:pt x="0" y="10806"/>
                  </a:lnTo>
                  <a:lnTo>
                    <a:pt x="96" y="11431"/>
                  </a:lnTo>
                  <a:lnTo>
                    <a:pt x="192" y="12055"/>
                  </a:lnTo>
                  <a:lnTo>
                    <a:pt x="384" y="12631"/>
                  </a:lnTo>
                  <a:lnTo>
                    <a:pt x="577" y="13304"/>
                  </a:lnTo>
                  <a:lnTo>
                    <a:pt x="817" y="13928"/>
                  </a:lnTo>
                  <a:lnTo>
                    <a:pt x="1153" y="14552"/>
                  </a:lnTo>
                  <a:lnTo>
                    <a:pt x="1201" y="14312"/>
                  </a:lnTo>
                  <a:lnTo>
                    <a:pt x="1345" y="13688"/>
                  </a:lnTo>
                  <a:lnTo>
                    <a:pt x="1633" y="12775"/>
                  </a:lnTo>
                  <a:lnTo>
                    <a:pt x="1825" y="12247"/>
                  </a:lnTo>
                  <a:lnTo>
                    <a:pt x="2065" y="11671"/>
                  </a:lnTo>
                  <a:lnTo>
                    <a:pt x="2401" y="11046"/>
                  </a:lnTo>
                  <a:lnTo>
                    <a:pt x="2738" y="10422"/>
                  </a:lnTo>
                  <a:lnTo>
                    <a:pt x="3122" y="9846"/>
                  </a:lnTo>
                  <a:lnTo>
                    <a:pt x="3602" y="9221"/>
                  </a:lnTo>
                  <a:lnTo>
                    <a:pt x="4130" y="8645"/>
                  </a:lnTo>
                  <a:lnTo>
                    <a:pt x="4707" y="8117"/>
                  </a:lnTo>
                  <a:lnTo>
                    <a:pt x="5331" y="7637"/>
                  </a:lnTo>
                  <a:lnTo>
                    <a:pt x="6051" y="7204"/>
                  </a:lnTo>
                  <a:lnTo>
                    <a:pt x="5907" y="7589"/>
                  </a:lnTo>
                  <a:lnTo>
                    <a:pt x="5715" y="7973"/>
                  </a:lnTo>
                  <a:lnTo>
                    <a:pt x="5475" y="8789"/>
                  </a:lnTo>
                  <a:lnTo>
                    <a:pt x="5283" y="9654"/>
                  </a:lnTo>
                  <a:lnTo>
                    <a:pt x="8357" y="10422"/>
                  </a:lnTo>
                  <a:lnTo>
                    <a:pt x="8453" y="9462"/>
                  </a:lnTo>
                  <a:lnTo>
                    <a:pt x="8549" y="8933"/>
                  </a:lnTo>
                  <a:lnTo>
                    <a:pt x="8645" y="8405"/>
                  </a:lnTo>
                  <a:lnTo>
                    <a:pt x="8837" y="7877"/>
                  </a:lnTo>
                  <a:lnTo>
                    <a:pt x="9077" y="7397"/>
                  </a:lnTo>
                  <a:lnTo>
                    <a:pt x="9365" y="6964"/>
                  </a:lnTo>
                  <a:lnTo>
                    <a:pt x="9509" y="6772"/>
                  </a:lnTo>
                  <a:lnTo>
                    <a:pt x="9701" y="6676"/>
                  </a:lnTo>
                  <a:lnTo>
                    <a:pt x="9605" y="7060"/>
                  </a:lnTo>
                  <a:lnTo>
                    <a:pt x="9317" y="8069"/>
                  </a:lnTo>
                  <a:lnTo>
                    <a:pt x="9221" y="8693"/>
                  </a:lnTo>
                  <a:lnTo>
                    <a:pt x="9125" y="9366"/>
                  </a:lnTo>
                  <a:lnTo>
                    <a:pt x="9077" y="9990"/>
                  </a:lnTo>
                  <a:lnTo>
                    <a:pt x="9077" y="10566"/>
                  </a:lnTo>
                  <a:lnTo>
                    <a:pt x="13303" y="11623"/>
                  </a:lnTo>
                  <a:lnTo>
                    <a:pt x="13159" y="11431"/>
                  </a:lnTo>
                  <a:lnTo>
                    <a:pt x="13063" y="11239"/>
                  </a:lnTo>
                  <a:lnTo>
                    <a:pt x="13015" y="10998"/>
                  </a:lnTo>
                  <a:lnTo>
                    <a:pt x="13015" y="10758"/>
                  </a:lnTo>
                  <a:lnTo>
                    <a:pt x="13063" y="10182"/>
                  </a:lnTo>
                  <a:lnTo>
                    <a:pt x="13159" y="9558"/>
                  </a:lnTo>
                  <a:lnTo>
                    <a:pt x="13447" y="8261"/>
                  </a:lnTo>
                  <a:lnTo>
                    <a:pt x="13591" y="7685"/>
                  </a:lnTo>
                  <a:lnTo>
                    <a:pt x="13591" y="7108"/>
                  </a:lnTo>
                  <a:lnTo>
                    <a:pt x="13783" y="8069"/>
                  </a:lnTo>
                  <a:lnTo>
                    <a:pt x="14072" y="8933"/>
                  </a:lnTo>
                  <a:lnTo>
                    <a:pt x="14312" y="9798"/>
                  </a:lnTo>
                  <a:lnTo>
                    <a:pt x="14600" y="10566"/>
                  </a:lnTo>
                  <a:lnTo>
                    <a:pt x="15032" y="11719"/>
                  </a:lnTo>
                  <a:lnTo>
                    <a:pt x="15224" y="12151"/>
                  </a:lnTo>
                  <a:lnTo>
                    <a:pt x="20363" y="15225"/>
                  </a:lnTo>
                  <a:lnTo>
                    <a:pt x="20747" y="15369"/>
                  </a:lnTo>
                  <a:lnTo>
                    <a:pt x="21227" y="15657"/>
                  </a:lnTo>
                  <a:lnTo>
                    <a:pt x="21660" y="16041"/>
                  </a:lnTo>
                  <a:lnTo>
                    <a:pt x="21900" y="16233"/>
                  </a:lnTo>
                  <a:lnTo>
                    <a:pt x="22092" y="16521"/>
                  </a:lnTo>
                  <a:lnTo>
                    <a:pt x="22236" y="16761"/>
                  </a:lnTo>
                  <a:lnTo>
                    <a:pt x="22380" y="17098"/>
                  </a:lnTo>
                  <a:lnTo>
                    <a:pt x="22476" y="17434"/>
                  </a:lnTo>
                  <a:lnTo>
                    <a:pt x="22476" y="17818"/>
                  </a:lnTo>
                  <a:lnTo>
                    <a:pt x="22476" y="18202"/>
                  </a:lnTo>
                  <a:lnTo>
                    <a:pt x="22428" y="18634"/>
                  </a:lnTo>
                  <a:lnTo>
                    <a:pt x="22236" y="19115"/>
                  </a:lnTo>
                  <a:lnTo>
                    <a:pt x="22044" y="19643"/>
                  </a:lnTo>
                  <a:lnTo>
                    <a:pt x="21804" y="19979"/>
                  </a:lnTo>
                  <a:lnTo>
                    <a:pt x="21612" y="20315"/>
                  </a:lnTo>
                  <a:lnTo>
                    <a:pt x="21323" y="20555"/>
                  </a:lnTo>
                  <a:lnTo>
                    <a:pt x="21083" y="20748"/>
                  </a:lnTo>
                  <a:lnTo>
                    <a:pt x="20795" y="20940"/>
                  </a:lnTo>
                  <a:lnTo>
                    <a:pt x="20507" y="21036"/>
                  </a:lnTo>
                  <a:lnTo>
                    <a:pt x="19979" y="21180"/>
                  </a:lnTo>
                  <a:lnTo>
                    <a:pt x="19498" y="21228"/>
                  </a:lnTo>
                  <a:lnTo>
                    <a:pt x="19114" y="21228"/>
                  </a:lnTo>
                  <a:lnTo>
                    <a:pt x="18730" y="21132"/>
                  </a:lnTo>
                  <a:lnTo>
                    <a:pt x="18490" y="21516"/>
                  </a:lnTo>
                  <a:lnTo>
                    <a:pt x="18202" y="21948"/>
                  </a:lnTo>
                  <a:lnTo>
                    <a:pt x="17818" y="22428"/>
                  </a:lnTo>
                  <a:lnTo>
                    <a:pt x="17337" y="22909"/>
                  </a:lnTo>
                  <a:lnTo>
                    <a:pt x="17049" y="23101"/>
                  </a:lnTo>
                  <a:lnTo>
                    <a:pt x="16761" y="23341"/>
                  </a:lnTo>
                  <a:lnTo>
                    <a:pt x="16425" y="23485"/>
                  </a:lnTo>
                  <a:lnTo>
                    <a:pt x="16089" y="23629"/>
                  </a:lnTo>
                  <a:lnTo>
                    <a:pt x="15781" y="23744"/>
                  </a:lnTo>
                  <a:lnTo>
                    <a:pt x="15781" y="23744"/>
                  </a:lnTo>
                  <a:lnTo>
                    <a:pt x="15897" y="23725"/>
                  </a:lnTo>
                  <a:lnTo>
                    <a:pt x="16569" y="23629"/>
                  </a:lnTo>
                  <a:lnTo>
                    <a:pt x="17433" y="23437"/>
                  </a:lnTo>
                  <a:lnTo>
                    <a:pt x="18394" y="23149"/>
                  </a:lnTo>
                  <a:lnTo>
                    <a:pt x="19450" y="22765"/>
                  </a:lnTo>
                  <a:lnTo>
                    <a:pt x="20027" y="22476"/>
                  </a:lnTo>
                  <a:lnTo>
                    <a:pt x="20603" y="22188"/>
                  </a:lnTo>
                  <a:lnTo>
                    <a:pt x="21131" y="21900"/>
                  </a:lnTo>
                  <a:lnTo>
                    <a:pt x="21708" y="21516"/>
                  </a:lnTo>
                  <a:lnTo>
                    <a:pt x="22236" y="21132"/>
                  </a:lnTo>
                  <a:lnTo>
                    <a:pt x="22764" y="20699"/>
                  </a:lnTo>
                  <a:lnTo>
                    <a:pt x="23244" y="20171"/>
                  </a:lnTo>
                  <a:lnTo>
                    <a:pt x="23725" y="19643"/>
                  </a:lnTo>
                  <a:lnTo>
                    <a:pt x="24157" y="19067"/>
                  </a:lnTo>
                  <a:lnTo>
                    <a:pt x="24541" y="18394"/>
                  </a:lnTo>
                  <a:lnTo>
                    <a:pt x="24877" y="17722"/>
                  </a:lnTo>
                  <a:lnTo>
                    <a:pt x="25165" y="16954"/>
                  </a:lnTo>
                  <a:lnTo>
                    <a:pt x="25406" y="16137"/>
                  </a:lnTo>
                  <a:lnTo>
                    <a:pt x="25550" y="15273"/>
                  </a:lnTo>
                  <a:lnTo>
                    <a:pt x="25646" y="14312"/>
                  </a:lnTo>
                  <a:lnTo>
                    <a:pt x="25646" y="13352"/>
                  </a:lnTo>
                  <a:lnTo>
                    <a:pt x="25598" y="12247"/>
                  </a:lnTo>
                  <a:lnTo>
                    <a:pt x="25406" y="11094"/>
                  </a:lnTo>
                  <a:lnTo>
                    <a:pt x="25165" y="9894"/>
                  </a:lnTo>
                  <a:lnTo>
                    <a:pt x="24781" y="8597"/>
                  </a:lnTo>
                  <a:lnTo>
                    <a:pt x="24589" y="7973"/>
                  </a:lnTo>
                  <a:lnTo>
                    <a:pt x="24349" y="7397"/>
                  </a:lnTo>
                  <a:lnTo>
                    <a:pt x="24061" y="6820"/>
                  </a:lnTo>
                  <a:lnTo>
                    <a:pt x="23725" y="6244"/>
                  </a:lnTo>
                  <a:lnTo>
                    <a:pt x="23388" y="5716"/>
                  </a:lnTo>
                  <a:lnTo>
                    <a:pt x="23004" y="5187"/>
                  </a:lnTo>
                  <a:lnTo>
                    <a:pt x="22620" y="4707"/>
                  </a:lnTo>
                  <a:lnTo>
                    <a:pt x="22188" y="4275"/>
                  </a:lnTo>
                  <a:lnTo>
                    <a:pt x="21756" y="3843"/>
                  </a:lnTo>
                  <a:lnTo>
                    <a:pt x="21323" y="3410"/>
                  </a:lnTo>
                  <a:lnTo>
                    <a:pt x="20843" y="3026"/>
                  </a:lnTo>
                  <a:lnTo>
                    <a:pt x="20315" y="2642"/>
                  </a:lnTo>
                  <a:lnTo>
                    <a:pt x="19258" y="2018"/>
                  </a:lnTo>
                  <a:lnTo>
                    <a:pt x="18154" y="1441"/>
                  </a:lnTo>
                  <a:lnTo>
                    <a:pt x="17001" y="961"/>
                  </a:lnTo>
                  <a:lnTo>
                    <a:pt x="15849" y="577"/>
                  </a:lnTo>
                  <a:lnTo>
                    <a:pt x="14648" y="289"/>
                  </a:lnTo>
                  <a:lnTo>
                    <a:pt x="13447" y="97"/>
                  </a:lnTo>
                  <a:lnTo>
                    <a:pt x="12247" y="1"/>
                  </a:lnTo>
                  <a:close/>
                  <a:moveTo>
                    <a:pt x="15781" y="23744"/>
                  </a:moveTo>
                  <a:lnTo>
                    <a:pt x="15320" y="23821"/>
                  </a:lnTo>
                  <a:lnTo>
                    <a:pt x="15320" y="23821"/>
                  </a:lnTo>
                  <a:lnTo>
                    <a:pt x="15704" y="23773"/>
                  </a:lnTo>
                  <a:lnTo>
                    <a:pt x="15781" y="23744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41"/>
            <p:cNvSpPr/>
            <p:nvPr/>
          </p:nvSpPr>
          <p:spPr>
            <a:xfrm>
              <a:off x="1915400" y="2386825"/>
              <a:ext cx="641150" cy="595550"/>
            </a:xfrm>
            <a:custGeom>
              <a:avLst/>
              <a:gdLst/>
              <a:ahLst/>
              <a:cxnLst/>
              <a:rect l="l" t="t" r="r" b="b"/>
              <a:pathLst>
                <a:path w="25646" h="23822" fill="none" extrusionOk="0">
                  <a:moveTo>
                    <a:pt x="8837" y="241"/>
                  </a:moveTo>
                  <a:lnTo>
                    <a:pt x="8837" y="241"/>
                  </a:lnTo>
                  <a:lnTo>
                    <a:pt x="9941" y="97"/>
                  </a:lnTo>
                  <a:lnTo>
                    <a:pt x="11094" y="1"/>
                  </a:lnTo>
                  <a:lnTo>
                    <a:pt x="12247" y="1"/>
                  </a:lnTo>
                  <a:lnTo>
                    <a:pt x="13447" y="97"/>
                  </a:lnTo>
                  <a:lnTo>
                    <a:pt x="14648" y="289"/>
                  </a:lnTo>
                  <a:lnTo>
                    <a:pt x="15849" y="577"/>
                  </a:lnTo>
                  <a:lnTo>
                    <a:pt x="17001" y="961"/>
                  </a:lnTo>
                  <a:lnTo>
                    <a:pt x="18154" y="1441"/>
                  </a:lnTo>
                  <a:lnTo>
                    <a:pt x="19258" y="2018"/>
                  </a:lnTo>
                  <a:lnTo>
                    <a:pt x="20315" y="2642"/>
                  </a:lnTo>
                  <a:lnTo>
                    <a:pt x="20843" y="3026"/>
                  </a:lnTo>
                  <a:lnTo>
                    <a:pt x="21323" y="3410"/>
                  </a:lnTo>
                  <a:lnTo>
                    <a:pt x="21756" y="3843"/>
                  </a:lnTo>
                  <a:lnTo>
                    <a:pt x="22188" y="4275"/>
                  </a:lnTo>
                  <a:lnTo>
                    <a:pt x="22620" y="4707"/>
                  </a:lnTo>
                  <a:lnTo>
                    <a:pt x="23004" y="5187"/>
                  </a:lnTo>
                  <a:lnTo>
                    <a:pt x="23388" y="5716"/>
                  </a:lnTo>
                  <a:lnTo>
                    <a:pt x="23725" y="6244"/>
                  </a:lnTo>
                  <a:lnTo>
                    <a:pt x="24061" y="6820"/>
                  </a:lnTo>
                  <a:lnTo>
                    <a:pt x="24349" y="7397"/>
                  </a:lnTo>
                  <a:lnTo>
                    <a:pt x="24589" y="7973"/>
                  </a:lnTo>
                  <a:lnTo>
                    <a:pt x="24781" y="8597"/>
                  </a:lnTo>
                  <a:lnTo>
                    <a:pt x="24781" y="8597"/>
                  </a:lnTo>
                  <a:lnTo>
                    <a:pt x="25165" y="9894"/>
                  </a:lnTo>
                  <a:lnTo>
                    <a:pt x="25406" y="11094"/>
                  </a:lnTo>
                  <a:lnTo>
                    <a:pt x="25598" y="12247"/>
                  </a:lnTo>
                  <a:lnTo>
                    <a:pt x="25646" y="13352"/>
                  </a:lnTo>
                  <a:lnTo>
                    <a:pt x="25646" y="14312"/>
                  </a:lnTo>
                  <a:lnTo>
                    <a:pt x="25550" y="15273"/>
                  </a:lnTo>
                  <a:lnTo>
                    <a:pt x="25406" y="16137"/>
                  </a:lnTo>
                  <a:lnTo>
                    <a:pt x="25165" y="16954"/>
                  </a:lnTo>
                  <a:lnTo>
                    <a:pt x="24877" y="17722"/>
                  </a:lnTo>
                  <a:lnTo>
                    <a:pt x="24541" y="18394"/>
                  </a:lnTo>
                  <a:lnTo>
                    <a:pt x="24157" y="19067"/>
                  </a:lnTo>
                  <a:lnTo>
                    <a:pt x="23725" y="19643"/>
                  </a:lnTo>
                  <a:lnTo>
                    <a:pt x="23244" y="20171"/>
                  </a:lnTo>
                  <a:lnTo>
                    <a:pt x="22764" y="20699"/>
                  </a:lnTo>
                  <a:lnTo>
                    <a:pt x="22236" y="21132"/>
                  </a:lnTo>
                  <a:lnTo>
                    <a:pt x="21708" y="21516"/>
                  </a:lnTo>
                  <a:lnTo>
                    <a:pt x="21131" y="21900"/>
                  </a:lnTo>
                  <a:lnTo>
                    <a:pt x="20603" y="22188"/>
                  </a:lnTo>
                  <a:lnTo>
                    <a:pt x="20027" y="22476"/>
                  </a:lnTo>
                  <a:lnTo>
                    <a:pt x="19450" y="22765"/>
                  </a:lnTo>
                  <a:lnTo>
                    <a:pt x="18394" y="23149"/>
                  </a:lnTo>
                  <a:lnTo>
                    <a:pt x="17433" y="23437"/>
                  </a:lnTo>
                  <a:lnTo>
                    <a:pt x="16569" y="23629"/>
                  </a:lnTo>
                  <a:lnTo>
                    <a:pt x="15897" y="23725"/>
                  </a:lnTo>
                  <a:lnTo>
                    <a:pt x="15320" y="23821"/>
                  </a:lnTo>
                  <a:lnTo>
                    <a:pt x="15320" y="23821"/>
                  </a:lnTo>
                  <a:lnTo>
                    <a:pt x="15704" y="23773"/>
                  </a:lnTo>
                  <a:lnTo>
                    <a:pt x="16089" y="23629"/>
                  </a:lnTo>
                  <a:lnTo>
                    <a:pt x="16425" y="23485"/>
                  </a:lnTo>
                  <a:lnTo>
                    <a:pt x="16761" y="23341"/>
                  </a:lnTo>
                  <a:lnTo>
                    <a:pt x="17049" y="23101"/>
                  </a:lnTo>
                  <a:lnTo>
                    <a:pt x="17337" y="22909"/>
                  </a:lnTo>
                  <a:lnTo>
                    <a:pt x="17818" y="22428"/>
                  </a:lnTo>
                  <a:lnTo>
                    <a:pt x="18202" y="21948"/>
                  </a:lnTo>
                  <a:lnTo>
                    <a:pt x="18490" y="21516"/>
                  </a:lnTo>
                  <a:lnTo>
                    <a:pt x="18730" y="21132"/>
                  </a:lnTo>
                  <a:lnTo>
                    <a:pt x="18730" y="21132"/>
                  </a:lnTo>
                  <a:lnTo>
                    <a:pt x="19114" y="21228"/>
                  </a:lnTo>
                  <a:lnTo>
                    <a:pt x="19498" y="21228"/>
                  </a:lnTo>
                  <a:lnTo>
                    <a:pt x="19979" y="21180"/>
                  </a:lnTo>
                  <a:lnTo>
                    <a:pt x="20507" y="21036"/>
                  </a:lnTo>
                  <a:lnTo>
                    <a:pt x="20795" y="20940"/>
                  </a:lnTo>
                  <a:lnTo>
                    <a:pt x="21083" y="20748"/>
                  </a:lnTo>
                  <a:lnTo>
                    <a:pt x="21323" y="20555"/>
                  </a:lnTo>
                  <a:lnTo>
                    <a:pt x="21612" y="20315"/>
                  </a:lnTo>
                  <a:lnTo>
                    <a:pt x="21804" y="19979"/>
                  </a:lnTo>
                  <a:lnTo>
                    <a:pt x="22044" y="19643"/>
                  </a:lnTo>
                  <a:lnTo>
                    <a:pt x="22044" y="19643"/>
                  </a:lnTo>
                  <a:lnTo>
                    <a:pt x="22236" y="19115"/>
                  </a:lnTo>
                  <a:lnTo>
                    <a:pt x="22428" y="18634"/>
                  </a:lnTo>
                  <a:lnTo>
                    <a:pt x="22476" y="18202"/>
                  </a:lnTo>
                  <a:lnTo>
                    <a:pt x="22476" y="17818"/>
                  </a:lnTo>
                  <a:lnTo>
                    <a:pt x="22476" y="17434"/>
                  </a:lnTo>
                  <a:lnTo>
                    <a:pt x="22380" y="17098"/>
                  </a:lnTo>
                  <a:lnTo>
                    <a:pt x="22236" y="16761"/>
                  </a:lnTo>
                  <a:lnTo>
                    <a:pt x="22092" y="16521"/>
                  </a:lnTo>
                  <a:lnTo>
                    <a:pt x="21900" y="16233"/>
                  </a:lnTo>
                  <a:lnTo>
                    <a:pt x="21660" y="16041"/>
                  </a:lnTo>
                  <a:lnTo>
                    <a:pt x="21227" y="15657"/>
                  </a:lnTo>
                  <a:lnTo>
                    <a:pt x="20747" y="15369"/>
                  </a:lnTo>
                  <a:lnTo>
                    <a:pt x="20363" y="15225"/>
                  </a:lnTo>
                  <a:lnTo>
                    <a:pt x="15224" y="12151"/>
                  </a:lnTo>
                  <a:lnTo>
                    <a:pt x="15224" y="12151"/>
                  </a:lnTo>
                  <a:lnTo>
                    <a:pt x="15032" y="11719"/>
                  </a:lnTo>
                  <a:lnTo>
                    <a:pt x="14600" y="10566"/>
                  </a:lnTo>
                  <a:lnTo>
                    <a:pt x="14312" y="9798"/>
                  </a:lnTo>
                  <a:lnTo>
                    <a:pt x="14072" y="8933"/>
                  </a:lnTo>
                  <a:lnTo>
                    <a:pt x="13783" y="8069"/>
                  </a:lnTo>
                  <a:lnTo>
                    <a:pt x="13591" y="7108"/>
                  </a:lnTo>
                  <a:lnTo>
                    <a:pt x="13591" y="7108"/>
                  </a:lnTo>
                  <a:lnTo>
                    <a:pt x="13591" y="7685"/>
                  </a:lnTo>
                  <a:lnTo>
                    <a:pt x="13447" y="8261"/>
                  </a:lnTo>
                  <a:lnTo>
                    <a:pt x="13159" y="9558"/>
                  </a:lnTo>
                  <a:lnTo>
                    <a:pt x="13063" y="10182"/>
                  </a:lnTo>
                  <a:lnTo>
                    <a:pt x="13015" y="10758"/>
                  </a:lnTo>
                  <a:lnTo>
                    <a:pt x="13015" y="10998"/>
                  </a:lnTo>
                  <a:lnTo>
                    <a:pt x="13063" y="11239"/>
                  </a:lnTo>
                  <a:lnTo>
                    <a:pt x="13159" y="11431"/>
                  </a:lnTo>
                  <a:lnTo>
                    <a:pt x="13303" y="11623"/>
                  </a:lnTo>
                  <a:lnTo>
                    <a:pt x="9077" y="10566"/>
                  </a:lnTo>
                  <a:lnTo>
                    <a:pt x="9077" y="10566"/>
                  </a:lnTo>
                  <a:lnTo>
                    <a:pt x="9077" y="9990"/>
                  </a:lnTo>
                  <a:lnTo>
                    <a:pt x="9125" y="9366"/>
                  </a:lnTo>
                  <a:lnTo>
                    <a:pt x="9221" y="8693"/>
                  </a:lnTo>
                  <a:lnTo>
                    <a:pt x="9317" y="8069"/>
                  </a:lnTo>
                  <a:lnTo>
                    <a:pt x="9605" y="7060"/>
                  </a:lnTo>
                  <a:lnTo>
                    <a:pt x="9701" y="6676"/>
                  </a:lnTo>
                  <a:lnTo>
                    <a:pt x="9701" y="6676"/>
                  </a:lnTo>
                  <a:lnTo>
                    <a:pt x="9509" y="6772"/>
                  </a:lnTo>
                  <a:lnTo>
                    <a:pt x="9365" y="6964"/>
                  </a:lnTo>
                  <a:lnTo>
                    <a:pt x="9077" y="7397"/>
                  </a:lnTo>
                  <a:lnTo>
                    <a:pt x="8837" y="7877"/>
                  </a:lnTo>
                  <a:lnTo>
                    <a:pt x="8645" y="8405"/>
                  </a:lnTo>
                  <a:lnTo>
                    <a:pt x="8549" y="8933"/>
                  </a:lnTo>
                  <a:lnTo>
                    <a:pt x="8453" y="9462"/>
                  </a:lnTo>
                  <a:lnTo>
                    <a:pt x="8357" y="10422"/>
                  </a:lnTo>
                  <a:lnTo>
                    <a:pt x="5283" y="9654"/>
                  </a:lnTo>
                  <a:lnTo>
                    <a:pt x="5283" y="9654"/>
                  </a:lnTo>
                  <a:lnTo>
                    <a:pt x="5475" y="8789"/>
                  </a:lnTo>
                  <a:lnTo>
                    <a:pt x="5715" y="7973"/>
                  </a:lnTo>
                  <a:lnTo>
                    <a:pt x="5907" y="7589"/>
                  </a:lnTo>
                  <a:lnTo>
                    <a:pt x="6051" y="7204"/>
                  </a:lnTo>
                  <a:lnTo>
                    <a:pt x="6051" y="7204"/>
                  </a:lnTo>
                  <a:lnTo>
                    <a:pt x="5331" y="7637"/>
                  </a:lnTo>
                  <a:lnTo>
                    <a:pt x="4707" y="8117"/>
                  </a:lnTo>
                  <a:lnTo>
                    <a:pt x="4130" y="8645"/>
                  </a:lnTo>
                  <a:lnTo>
                    <a:pt x="3602" y="9221"/>
                  </a:lnTo>
                  <a:lnTo>
                    <a:pt x="3122" y="9846"/>
                  </a:lnTo>
                  <a:lnTo>
                    <a:pt x="2738" y="10422"/>
                  </a:lnTo>
                  <a:lnTo>
                    <a:pt x="2401" y="11046"/>
                  </a:lnTo>
                  <a:lnTo>
                    <a:pt x="2065" y="11671"/>
                  </a:lnTo>
                  <a:lnTo>
                    <a:pt x="1825" y="12247"/>
                  </a:lnTo>
                  <a:lnTo>
                    <a:pt x="1633" y="12775"/>
                  </a:lnTo>
                  <a:lnTo>
                    <a:pt x="1345" y="13688"/>
                  </a:lnTo>
                  <a:lnTo>
                    <a:pt x="1201" y="14312"/>
                  </a:lnTo>
                  <a:lnTo>
                    <a:pt x="1153" y="14552"/>
                  </a:lnTo>
                  <a:lnTo>
                    <a:pt x="1153" y="14552"/>
                  </a:lnTo>
                  <a:lnTo>
                    <a:pt x="817" y="13928"/>
                  </a:lnTo>
                  <a:lnTo>
                    <a:pt x="577" y="13304"/>
                  </a:lnTo>
                  <a:lnTo>
                    <a:pt x="384" y="12631"/>
                  </a:lnTo>
                  <a:lnTo>
                    <a:pt x="192" y="12055"/>
                  </a:lnTo>
                  <a:lnTo>
                    <a:pt x="96" y="11431"/>
                  </a:lnTo>
                  <a:lnTo>
                    <a:pt x="0" y="10806"/>
                  </a:lnTo>
                  <a:lnTo>
                    <a:pt x="0" y="10230"/>
                  </a:lnTo>
                  <a:lnTo>
                    <a:pt x="0" y="9606"/>
                  </a:lnTo>
                  <a:lnTo>
                    <a:pt x="48" y="9029"/>
                  </a:lnTo>
                  <a:lnTo>
                    <a:pt x="144" y="8453"/>
                  </a:lnTo>
                  <a:lnTo>
                    <a:pt x="240" y="7925"/>
                  </a:lnTo>
                  <a:lnTo>
                    <a:pt x="432" y="7348"/>
                  </a:lnTo>
                  <a:lnTo>
                    <a:pt x="625" y="6820"/>
                  </a:lnTo>
                  <a:lnTo>
                    <a:pt x="817" y="6292"/>
                  </a:lnTo>
                  <a:lnTo>
                    <a:pt x="1105" y="5812"/>
                  </a:lnTo>
                  <a:lnTo>
                    <a:pt x="1393" y="5331"/>
                  </a:lnTo>
                  <a:lnTo>
                    <a:pt x="1681" y="4851"/>
                  </a:lnTo>
                  <a:lnTo>
                    <a:pt x="2017" y="4371"/>
                  </a:lnTo>
                  <a:lnTo>
                    <a:pt x="2401" y="3939"/>
                  </a:lnTo>
                  <a:lnTo>
                    <a:pt x="2786" y="3506"/>
                  </a:lnTo>
                  <a:lnTo>
                    <a:pt x="3218" y="3122"/>
                  </a:lnTo>
                  <a:lnTo>
                    <a:pt x="3650" y="2738"/>
                  </a:lnTo>
                  <a:lnTo>
                    <a:pt x="4563" y="2066"/>
                  </a:lnTo>
                  <a:lnTo>
                    <a:pt x="5571" y="1441"/>
                  </a:lnTo>
                  <a:lnTo>
                    <a:pt x="6628" y="961"/>
                  </a:lnTo>
                  <a:lnTo>
                    <a:pt x="7732" y="529"/>
                  </a:lnTo>
                  <a:lnTo>
                    <a:pt x="8309" y="385"/>
                  </a:lnTo>
                  <a:lnTo>
                    <a:pt x="8837" y="2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41"/>
            <p:cNvSpPr/>
            <p:nvPr/>
          </p:nvSpPr>
          <p:spPr>
            <a:xfrm>
              <a:off x="2048675" y="2421650"/>
              <a:ext cx="92450" cy="37250"/>
            </a:xfrm>
            <a:custGeom>
              <a:avLst/>
              <a:gdLst/>
              <a:ahLst/>
              <a:cxnLst/>
              <a:rect l="l" t="t" r="r" b="b"/>
              <a:pathLst>
                <a:path w="3698" h="1490" extrusionOk="0">
                  <a:moveTo>
                    <a:pt x="1969" y="0"/>
                  </a:moveTo>
                  <a:lnTo>
                    <a:pt x="1489" y="48"/>
                  </a:lnTo>
                  <a:lnTo>
                    <a:pt x="1009" y="144"/>
                  </a:lnTo>
                  <a:lnTo>
                    <a:pt x="624" y="289"/>
                  </a:lnTo>
                  <a:lnTo>
                    <a:pt x="288" y="433"/>
                  </a:lnTo>
                  <a:lnTo>
                    <a:pt x="48" y="625"/>
                  </a:lnTo>
                  <a:lnTo>
                    <a:pt x="0" y="721"/>
                  </a:lnTo>
                  <a:lnTo>
                    <a:pt x="0" y="865"/>
                  </a:lnTo>
                  <a:lnTo>
                    <a:pt x="0" y="961"/>
                  </a:lnTo>
                  <a:lnTo>
                    <a:pt x="96" y="1057"/>
                  </a:lnTo>
                  <a:lnTo>
                    <a:pt x="288" y="1249"/>
                  </a:lnTo>
                  <a:lnTo>
                    <a:pt x="576" y="1393"/>
                  </a:lnTo>
                  <a:lnTo>
                    <a:pt x="864" y="1441"/>
                  </a:lnTo>
                  <a:lnTo>
                    <a:pt x="1249" y="1489"/>
                  </a:lnTo>
                  <a:lnTo>
                    <a:pt x="1681" y="1441"/>
                  </a:lnTo>
                  <a:lnTo>
                    <a:pt x="2161" y="1393"/>
                  </a:lnTo>
                  <a:lnTo>
                    <a:pt x="2593" y="1249"/>
                  </a:lnTo>
                  <a:lnTo>
                    <a:pt x="2978" y="1105"/>
                  </a:lnTo>
                  <a:lnTo>
                    <a:pt x="3314" y="913"/>
                  </a:lnTo>
                  <a:lnTo>
                    <a:pt x="3554" y="721"/>
                  </a:lnTo>
                  <a:lnTo>
                    <a:pt x="3698" y="529"/>
                  </a:lnTo>
                  <a:lnTo>
                    <a:pt x="3698" y="433"/>
                  </a:lnTo>
                  <a:lnTo>
                    <a:pt x="3650" y="337"/>
                  </a:lnTo>
                  <a:lnTo>
                    <a:pt x="3602" y="240"/>
                  </a:lnTo>
                  <a:lnTo>
                    <a:pt x="3506" y="192"/>
                  </a:lnTo>
                  <a:lnTo>
                    <a:pt x="3266" y="96"/>
                  </a:lnTo>
                  <a:lnTo>
                    <a:pt x="2882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41"/>
            <p:cNvSpPr/>
            <p:nvPr/>
          </p:nvSpPr>
          <p:spPr>
            <a:xfrm>
              <a:off x="2048675" y="2421650"/>
              <a:ext cx="92450" cy="37250"/>
            </a:xfrm>
            <a:custGeom>
              <a:avLst/>
              <a:gdLst/>
              <a:ahLst/>
              <a:cxnLst/>
              <a:rect l="l" t="t" r="r" b="b"/>
              <a:pathLst>
                <a:path w="3698" h="1490" fill="none" extrusionOk="0">
                  <a:moveTo>
                    <a:pt x="2449" y="0"/>
                  </a:moveTo>
                  <a:lnTo>
                    <a:pt x="2449" y="0"/>
                  </a:lnTo>
                  <a:lnTo>
                    <a:pt x="1969" y="0"/>
                  </a:lnTo>
                  <a:lnTo>
                    <a:pt x="1489" y="48"/>
                  </a:lnTo>
                  <a:lnTo>
                    <a:pt x="1009" y="144"/>
                  </a:lnTo>
                  <a:lnTo>
                    <a:pt x="624" y="289"/>
                  </a:lnTo>
                  <a:lnTo>
                    <a:pt x="288" y="433"/>
                  </a:lnTo>
                  <a:lnTo>
                    <a:pt x="48" y="625"/>
                  </a:lnTo>
                  <a:lnTo>
                    <a:pt x="0" y="721"/>
                  </a:lnTo>
                  <a:lnTo>
                    <a:pt x="0" y="865"/>
                  </a:lnTo>
                  <a:lnTo>
                    <a:pt x="0" y="961"/>
                  </a:lnTo>
                  <a:lnTo>
                    <a:pt x="96" y="1057"/>
                  </a:lnTo>
                  <a:lnTo>
                    <a:pt x="96" y="1057"/>
                  </a:lnTo>
                  <a:lnTo>
                    <a:pt x="288" y="1249"/>
                  </a:lnTo>
                  <a:lnTo>
                    <a:pt x="576" y="1393"/>
                  </a:lnTo>
                  <a:lnTo>
                    <a:pt x="864" y="1441"/>
                  </a:lnTo>
                  <a:lnTo>
                    <a:pt x="1249" y="1489"/>
                  </a:lnTo>
                  <a:lnTo>
                    <a:pt x="1249" y="1489"/>
                  </a:lnTo>
                  <a:lnTo>
                    <a:pt x="1681" y="1441"/>
                  </a:lnTo>
                  <a:lnTo>
                    <a:pt x="2161" y="1393"/>
                  </a:lnTo>
                  <a:lnTo>
                    <a:pt x="2593" y="1249"/>
                  </a:lnTo>
                  <a:lnTo>
                    <a:pt x="2978" y="1105"/>
                  </a:lnTo>
                  <a:lnTo>
                    <a:pt x="3314" y="913"/>
                  </a:lnTo>
                  <a:lnTo>
                    <a:pt x="3554" y="721"/>
                  </a:lnTo>
                  <a:lnTo>
                    <a:pt x="3698" y="529"/>
                  </a:lnTo>
                  <a:lnTo>
                    <a:pt x="3698" y="433"/>
                  </a:lnTo>
                  <a:lnTo>
                    <a:pt x="3650" y="337"/>
                  </a:lnTo>
                  <a:lnTo>
                    <a:pt x="3650" y="337"/>
                  </a:lnTo>
                  <a:lnTo>
                    <a:pt x="3602" y="240"/>
                  </a:lnTo>
                  <a:lnTo>
                    <a:pt x="3506" y="192"/>
                  </a:lnTo>
                  <a:lnTo>
                    <a:pt x="3266" y="96"/>
                  </a:lnTo>
                  <a:lnTo>
                    <a:pt x="2882" y="0"/>
                  </a:lnTo>
                  <a:lnTo>
                    <a:pt x="24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41"/>
            <p:cNvSpPr/>
            <p:nvPr/>
          </p:nvSpPr>
          <p:spPr>
            <a:xfrm>
              <a:off x="2099100" y="2457675"/>
              <a:ext cx="51650" cy="33625"/>
            </a:xfrm>
            <a:custGeom>
              <a:avLst/>
              <a:gdLst/>
              <a:ahLst/>
              <a:cxnLst/>
              <a:rect l="l" t="t" r="r" b="b"/>
              <a:pathLst>
                <a:path w="2066" h="1345" extrusionOk="0">
                  <a:moveTo>
                    <a:pt x="1585" y="0"/>
                  </a:moveTo>
                  <a:lnTo>
                    <a:pt x="1249" y="48"/>
                  </a:lnTo>
                  <a:lnTo>
                    <a:pt x="961" y="144"/>
                  </a:lnTo>
                  <a:lnTo>
                    <a:pt x="624" y="336"/>
                  </a:lnTo>
                  <a:lnTo>
                    <a:pt x="336" y="528"/>
                  </a:lnTo>
                  <a:lnTo>
                    <a:pt x="144" y="720"/>
                  </a:lnTo>
                  <a:lnTo>
                    <a:pt x="0" y="913"/>
                  </a:lnTo>
                  <a:lnTo>
                    <a:pt x="0" y="1009"/>
                  </a:lnTo>
                  <a:lnTo>
                    <a:pt x="48" y="1105"/>
                  </a:lnTo>
                  <a:lnTo>
                    <a:pt x="96" y="1201"/>
                  </a:lnTo>
                  <a:lnTo>
                    <a:pt x="192" y="1249"/>
                  </a:lnTo>
                  <a:lnTo>
                    <a:pt x="432" y="1345"/>
                  </a:lnTo>
                  <a:lnTo>
                    <a:pt x="672" y="1345"/>
                  </a:lnTo>
                  <a:lnTo>
                    <a:pt x="961" y="1297"/>
                  </a:lnTo>
                  <a:lnTo>
                    <a:pt x="1249" y="1249"/>
                  </a:lnTo>
                  <a:lnTo>
                    <a:pt x="1537" y="1105"/>
                  </a:lnTo>
                  <a:lnTo>
                    <a:pt x="1777" y="913"/>
                  </a:lnTo>
                  <a:lnTo>
                    <a:pt x="1921" y="720"/>
                  </a:lnTo>
                  <a:lnTo>
                    <a:pt x="2065" y="528"/>
                  </a:lnTo>
                  <a:lnTo>
                    <a:pt x="2065" y="336"/>
                  </a:lnTo>
                  <a:lnTo>
                    <a:pt x="2017" y="240"/>
                  </a:lnTo>
                  <a:lnTo>
                    <a:pt x="1969" y="144"/>
                  </a:lnTo>
                  <a:lnTo>
                    <a:pt x="1777" y="48"/>
                  </a:lnTo>
                  <a:lnTo>
                    <a:pt x="1585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41"/>
            <p:cNvSpPr/>
            <p:nvPr/>
          </p:nvSpPr>
          <p:spPr>
            <a:xfrm>
              <a:off x="2099100" y="2457675"/>
              <a:ext cx="51650" cy="33625"/>
            </a:xfrm>
            <a:custGeom>
              <a:avLst/>
              <a:gdLst/>
              <a:ahLst/>
              <a:cxnLst/>
              <a:rect l="l" t="t" r="r" b="b"/>
              <a:pathLst>
                <a:path w="2066" h="1345" fill="none" extrusionOk="0">
                  <a:moveTo>
                    <a:pt x="1585" y="0"/>
                  </a:moveTo>
                  <a:lnTo>
                    <a:pt x="1585" y="0"/>
                  </a:lnTo>
                  <a:lnTo>
                    <a:pt x="1249" y="48"/>
                  </a:lnTo>
                  <a:lnTo>
                    <a:pt x="961" y="144"/>
                  </a:lnTo>
                  <a:lnTo>
                    <a:pt x="624" y="336"/>
                  </a:lnTo>
                  <a:lnTo>
                    <a:pt x="336" y="528"/>
                  </a:lnTo>
                  <a:lnTo>
                    <a:pt x="144" y="720"/>
                  </a:lnTo>
                  <a:lnTo>
                    <a:pt x="0" y="913"/>
                  </a:lnTo>
                  <a:lnTo>
                    <a:pt x="0" y="1009"/>
                  </a:lnTo>
                  <a:lnTo>
                    <a:pt x="48" y="1105"/>
                  </a:lnTo>
                  <a:lnTo>
                    <a:pt x="96" y="1201"/>
                  </a:lnTo>
                  <a:lnTo>
                    <a:pt x="192" y="1249"/>
                  </a:lnTo>
                  <a:lnTo>
                    <a:pt x="192" y="1249"/>
                  </a:lnTo>
                  <a:lnTo>
                    <a:pt x="432" y="1345"/>
                  </a:lnTo>
                  <a:lnTo>
                    <a:pt x="672" y="1345"/>
                  </a:lnTo>
                  <a:lnTo>
                    <a:pt x="672" y="1345"/>
                  </a:lnTo>
                  <a:lnTo>
                    <a:pt x="961" y="1297"/>
                  </a:lnTo>
                  <a:lnTo>
                    <a:pt x="1249" y="1249"/>
                  </a:lnTo>
                  <a:lnTo>
                    <a:pt x="1537" y="1105"/>
                  </a:lnTo>
                  <a:lnTo>
                    <a:pt x="1777" y="913"/>
                  </a:lnTo>
                  <a:lnTo>
                    <a:pt x="1921" y="720"/>
                  </a:lnTo>
                  <a:lnTo>
                    <a:pt x="2065" y="528"/>
                  </a:lnTo>
                  <a:lnTo>
                    <a:pt x="2065" y="336"/>
                  </a:lnTo>
                  <a:lnTo>
                    <a:pt x="2017" y="240"/>
                  </a:lnTo>
                  <a:lnTo>
                    <a:pt x="1969" y="144"/>
                  </a:lnTo>
                  <a:lnTo>
                    <a:pt x="1969" y="144"/>
                  </a:lnTo>
                  <a:lnTo>
                    <a:pt x="1777" y="48"/>
                  </a:lnTo>
                  <a:lnTo>
                    <a:pt x="158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41"/>
            <p:cNvSpPr/>
            <p:nvPr/>
          </p:nvSpPr>
          <p:spPr>
            <a:xfrm>
              <a:off x="2449675" y="2594525"/>
              <a:ext cx="37250" cy="61275"/>
            </a:xfrm>
            <a:custGeom>
              <a:avLst/>
              <a:gdLst/>
              <a:ahLst/>
              <a:cxnLst/>
              <a:rect l="l" t="t" r="r" b="b"/>
              <a:pathLst>
                <a:path w="1490" h="2451" extrusionOk="0">
                  <a:moveTo>
                    <a:pt x="385" y="1"/>
                  </a:moveTo>
                  <a:lnTo>
                    <a:pt x="241" y="49"/>
                  </a:lnTo>
                  <a:lnTo>
                    <a:pt x="145" y="97"/>
                  </a:lnTo>
                  <a:lnTo>
                    <a:pt x="96" y="241"/>
                  </a:lnTo>
                  <a:lnTo>
                    <a:pt x="48" y="385"/>
                  </a:lnTo>
                  <a:lnTo>
                    <a:pt x="0" y="769"/>
                  </a:lnTo>
                  <a:lnTo>
                    <a:pt x="0" y="1202"/>
                  </a:lnTo>
                  <a:lnTo>
                    <a:pt x="145" y="1682"/>
                  </a:lnTo>
                  <a:lnTo>
                    <a:pt x="337" y="2066"/>
                  </a:lnTo>
                  <a:lnTo>
                    <a:pt x="433" y="2210"/>
                  </a:lnTo>
                  <a:lnTo>
                    <a:pt x="577" y="2354"/>
                  </a:lnTo>
                  <a:lnTo>
                    <a:pt x="721" y="2402"/>
                  </a:lnTo>
                  <a:lnTo>
                    <a:pt x="913" y="2450"/>
                  </a:lnTo>
                  <a:lnTo>
                    <a:pt x="961" y="2450"/>
                  </a:lnTo>
                  <a:lnTo>
                    <a:pt x="1105" y="2402"/>
                  </a:lnTo>
                  <a:lnTo>
                    <a:pt x="1249" y="2306"/>
                  </a:lnTo>
                  <a:lnTo>
                    <a:pt x="1393" y="2210"/>
                  </a:lnTo>
                  <a:lnTo>
                    <a:pt x="1441" y="2066"/>
                  </a:lnTo>
                  <a:lnTo>
                    <a:pt x="1489" y="1922"/>
                  </a:lnTo>
                  <a:lnTo>
                    <a:pt x="1489" y="1730"/>
                  </a:lnTo>
                  <a:lnTo>
                    <a:pt x="1441" y="1346"/>
                  </a:lnTo>
                  <a:lnTo>
                    <a:pt x="1345" y="913"/>
                  </a:lnTo>
                  <a:lnTo>
                    <a:pt x="1105" y="529"/>
                  </a:lnTo>
                  <a:lnTo>
                    <a:pt x="865" y="241"/>
                  </a:lnTo>
                  <a:lnTo>
                    <a:pt x="673" y="97"/>
                  </a:lnTo>
                  <a:lnTo>
                    <a:pt x="529" y="49"/>
                  </a:lnTo>
                  <a:lnTo>
                    <a:pt x="385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41"/>
            <p:cNvSpPr/>
            <p:nvPr/>
          </p:nvSpPr>
          <p:spPr>
            <a:xfrm>
              <a:off x="2449675" y="2594525"/>
              <a:ext cx="37250" cy="61275"/>
            </a:xfrm>
            <a:custGeom>
              <a:avLst/>
              <a:gdLst/>
              <a:ahLst/>
              <a:cxnLst/>
              <a:rect l="l" t="t" r="r" b="b"/>
              <a:pathLst>
                <a:path w="1490" h="2451" fill="none" extrusionOk="0">
                  <a:moveTo>
                    <a:pt x="385" y="1"/>
                  </a:moveTo>
                  <a:lnTo>
                    <a:pt x="385" y="1"/>
                  </a:lnTo>
                  <a:lnTo>
                    <a:pt x="241" y="49"/>
                  </a:lnTo>
                  <a:lnTo>
                    <a:pt x="145" y="97"/>
                  </a:lnTo>
                  <a:lnTo>
                    <a:pt x="96" y="241"/>
                  </a:lnTo>
                  <a:lnTo>
                    <a:pt x="48" y="385"/>
                  </a:lnTo>
                  <a:lnTo>
                    <a:pt x="0" y="769"/>
                  </a:lnTo>
                  <a:lnTo>
                    <a:pt x="0" y="1202"/>
                  </a:lnTo>
                  <a:lnTo>
                    <a:pt x="0" y="1202"/>
                  </a:lnTo>
                  <a:lnTo>
                    <a:pt x="145" y="1682"/>
                  </a:lnTo>
                  <a:lnTo>
                    <a:pt x="337" y="2066"/>
                  </a:lnTo>
                  <a:lnTo>
                    <a:pt x="433" y="2210"/>
                  </a:lnTo>
                  <a:lnTo>
                    <a:pt x="577" y="2354"/>
                  </a:lnTo>
                  <a:lnTo>
                    <a:pt x="721" y="2402"/>
                  </a:lnTo>
                  <a:lnTo>
                    <a:pt x="913" y="2450"/>
                  </a:lnTo>
                  <a:lnTo>
                    <a:pt x="913" y="2450"/>
                  </a:lnTo>
                  <a:lnTo>
                    <a:pt x="961" y="2450"/>
                  </a:lnTo>
                  <a:lnTo>
                    <a:pt x="961" y="2450"/>
                  </a:lnTo>
                  <a:lnTo>
                    <a:pt x="1105" y="2402"/>
                  </a:lnTo>
                  <a:lnTo>
                    <a:pt x="1249" y="2306"/>
                  </a:lnTo>
                  <a:lnTo>
                    <a:pt x="1393" y="2210"/>
                  </a:lnTo>
                  <a:lnTo>
                    <a:pt x="1441" y="2066"/>
                  </a:lnTo>
                  <a:lnTo>
                    <a:pt x="1489" y="1922"/>
                  </a:lnTo>
                  <a:lnTo>
                    <a:pt x="1489" y="1730"/>
                  </a:lnTo>
                  <a:lnTo>
                    <a:pt x="1441" y="1346"/>
                  </a:lnTo>
                  <a:lnTo>
                    <a:pt x="1345" y="913"/>
                  </a:lnTo>
                  <a:lnTo>
                    <a:pt x="1105" y="529"/>
                  </a:lnTo>
                  <a:lnTo>
                    <a:pt x="865" y="241"/>
                  </a:lnTo>
                  <a:lnTo>
                    <a:pt x="673" y="97"/>
                  </a:lnTo>
                  <a:lnTo>
                    <a:pt x="529" y="49"/>
                  </a:lnTo>
                  <a:lnTo>
                    <a:pt x="529" y="49"/>
                  </a:lnTo>
                  <a:lnTo>
                    <a:pt x="38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41"/>
            <p:cNvSpPr/>
            <p:nvPr/>
          </p:nvSpPr>
          <p:spPr>
            <a:xfrm>
              <a:off x="2412450" y="2611350"/>
              <a:ext cx="26450" cy="43250"/>
            </a:xfrm>
            <a:custGeom>
              <a:avLst/>
              <a:gdLst/>
              <a:ahLst/>
              <a:cxnLst/>
              <a:rect l="l" t="t" r="r" b="b"/>
              <a:pathLst>
                <a:path w="1058" h="1730" extrusionOk="0">
                  <a:moveTo>
                    <a:pt x="289" y="0"/>
                  </a:moveTo>
                  <a:lnTo>
                    <a:pt x="193" y="48"/>
                  </a:lnTo>
                  <a:lnTo>
                    <a:pt x="97" y="96"/>
                  </a:lnTo>
                  <a:lnTo>
                    <a:pt x="1" y="288"/>
                  </a:lnTo>
                  <a:lnTo>
                    <a:pt x="1" y="577"/>
                  </a:lnTo>
                  <a:lnTo>
                    <a:pt x="1" y="865"/>
                  </a:lnTo>
                  <a:lnTo>
                    <a:pt x="97" y="1201"/>
                  </a:lnTo>
                  <a:lnTo>
                    <a:pt x="241" y="1441"/>
                  </a:lnTo>
                  <a:lnTo>
                    <a:pt x="385" y="1633"/>
                  </a:lnTo>
                  <a:lnTo>
                    <a:pt x="529" y="1681"/>
                  </a:lnTo>
                  <a:lnTo>
                    <a:pt x="625" y="1729"/>
                  </a:lnTo>
                  <a:lnTo>
                    <a:pt x="673" y="1729"/>
                  </a:lnTo>
                  <a:lnTo>
                    <a:pt x="769" y="1681"/>
                  </a:lnTo>
                  <a:lnTo>
                    <a:pt x="865" y="1633"/>
                  </a:lnTo>
                  <a:lnTo>
                    <a:pt x="961" y="1537"/>
                  </a:lnTo>
                  <a:lnTo>
                    <a:pt x="1009" y="1441"/>
                  </a:lnTo>
                  <a:lnTo>
                    <a:pt x="1057" y="1201"/>
                  </a:lnTo>
                  <a:lnTo>
                    <a:pt x="1009" y="961"/>
                  </a:lnTo>
                  <a:lnTo>
                    <a:pt x="913" y="673"/>
                  </a:lnTo>
                  <a:lnTo>
                    <a:pt x="769" y="385"/>
                  </a:lnTo>
                  <a:lnTo>
                    <a:pt x="577" y="192"/>
                  </a:lnTo>
                  <a:lnTo>
                    <a:pt x="385" y="48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41"/>
            <p:cNvSpPr/>
            <p:nvPr/>
          </p:nvSpPr>
          <p:spPr>
            <a:xfrm>
              <a:off x="2412450" y="2611350"/>
              <a:ext cx="26450" cy="43250"/>
            </a:xfrm>
            <a:custGeom>
              <a:avLst/>
              <a:gdLst/>
              <a:ahLst/>
              <a:cxnLst/>
              <a:rect l="l" t="t" r="r" b="b"/>
              <a:pathLst>
                <a:path w="1058" h="1730" fill="none" extrusionOk="0">
                  <a:moveTo>
                    <a:pt x="289" y="0"/>
                  </a:moveTo>
                  <a:lnTo>
                    <a:pt x="289" y="0"/>
                  </a:lnTo>
                  <a:lnTo>
                    <a:pt x="193" y="48"/>
                  </a:lnTo>
                  <a:lnTo>
                    <a:pt x="97" y="96"/>
                  </a:lnTo>
                  <a:lnTo>
                    <a:pt x="1" y="288"/>
                  </a:lnTo>
                  <a:lnTo>
                    <a:pt x="1" y="577"/>
                  </a:lnTo>
                  <a:lnTo>
                    <a:pt x="1" y="865"/>
                  </a:lnTo>
                  <a:lnTo>
                    <a:pt x="1" y="865"/>
                  </a:lnTo>
                  <a:lnTo>
                    <a:pt x="97" y="1201"/>
                  </a:lnTo>
                  <a:lnTo>
                    <a:pt x="241" y="1441"/>
                  </a:lnTo>
                  <a:lnTo>
                    <a:pt x="385" y="1633"/>
                  </a:lnTo>
                  <a:lnTo>
                    <a:pt x="529" y="1681"/>
                  </a:lnTo>
                  <a:lnTo>
                    <a:pt x="625" y="1729"/>
                  </a:lnTo>
                  <a:lnTo>
                    <a:pt x="625" y="1729"/>
                  </a:lnTo>
                  <a:lnTo>
                    <a:pt x="673" y="1729"/>
                  </a:lnTo>
                  <a:lnTo>
                    <a:pt x="673" y="1729"/>
                  </a:lnTo>
                  <a:lnTo>
                    <a:pt x="769" y="1681"/>
                  </a:lnTo>
                  <a:lnTo>
                    <a:pt x="865" y="1633"/>
                  </a:lnTo>
                  <a:lnTo>
                    <a:pt x="961" y="1537"/>
                  </a:lnTo>
                  <a:lnTo>
                    <a:pt x="1009" y="1441"/>
                  </a:lnTo>
                  <a:lnTo>
                    <a:pt x="1057" y="1201"/>
                  </a:lnTo>
                  <a:lnTo>
                    <a:pt x="1009" y="961"/>
                  </a:lnTo>
                  <a:lnTo>
                    <a:pt x="913" y="673"/>
                  </a:lnTo>
                  <a:lnTo>
                    <a:pt x="769" y="385"/>
                  </a:lnTo>
                  <a:lnTo>
                    <a:pt x="577" y="192"/>
                  </a:lnTo>
                  <a:lnTo>
                    <a:pt x="385" y="48"/>
                  </a:lnTo>
                  <a:lnTo>
                    <a:pt x="385" y="48"/>
                  </a:lnTo>
                  <a:lnTo>
                    <a:pt x="28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41"/>
            <p:cNvSpPr/>
            <p:nvPr/>
          </p:nvSpPr>
          <p:spPr>
            <a:xfrm>
              <a:off x="1849350" y="2905500"/>
              <a:ext cx="462275" cy="253350"/>
            </a:xfrm>
            <a:custGeom>
              <a:avLst/>
              <a:gdLst/>
              <a:ahLst/>
              <a:cxnLst/>
              <a:rect l="l" t="t" r="r" b="b"/>
              <a:pathLst>
                <a:path w="18491" h="10134" extrusionOk="0">
                  <a:moveTo>
                    <a:pt x="1586" y="1"/>
                  </a:moveTo>
                  <a:lnTo>
                    <a:pt x="1" y="1777"/>
                  </a:lnTo>
                  <a:lnTo>
                    <a:pt x="337" y="2210"/>
                  </a:lnTo>
                  <a:lnTo>
                    <a:pt x="1394" y="3362"/>
                  </a:lnTo>
                  <a:lnTo>
                    <a:pt x="2114" y="4083"/>
                  </a:lnTo>
                  <a:lnTo>
                    <a:pt x="3026" y="4899"/>
                  </a:lnTo>
                  <a:lnTo>
                    <a:pt x="4035" y="5716"/>
                  </a:lnTo>
                  <a:lnTo>
                    <a:pt x="5188" y="6580"/>
                  </a:lnTo>
                  <a:lnTo>
                    <a:pt x="6436" y="7444"/>
                  </a:lnTo>
                  <a:lnTo>
                    <a:pt x="7109" y="7829"/>
                  </a:lnTo>
                  <a:lnTo>
                    <a:pt x="7781" y="8213"/>
                  </a:lnTo>
                  <a:lnTo>
                    <a:pt x="8501" y="8549"/>
                  </a:lnTo>
                  <a:lnTo>
                    <a:pt x="9222" y="8885"/>
                  </a:lnTo>
                  <a:lnTo>
                    <a:pt x="9990" y="9221"/>
                  </a:lnTo>
                  <a:lnTo>
                    <a:pt x="10758" y="9461"/>
                  </a:lnTo>
                  <a:lnTo>
                    <a:pt x="11527" y="9702"/>
                  </a:lnTo>
                  <a:lnTo>
                    <a:pt x="12343" y="9894"/>
                  </a:lnTo>
                  <a:lnTo>
                    <a:pt x="13208" y="10038"/>
                  </a:lnTo>
                  <a:lnTo>
                    <a:pt x="14024" y="10086"/>
                  </a:lnTo>
                  <a:lnTo>
                    <a:pt x="14889" y="10134"/>
                  </a:lnTo>
                  <a:lnTo>
                    <a:pt x="15753" y="10134"/>
                  </a:lnTo>
                  <a:lnTo>
                    <a:pt x="16618" y="10038"/>
                  </a:lnTo>
                  <a:lnTo>
                    <a:pt x="17530" y="9894"/>
                  </a:lnTo>
                  <a:lnTo>
                    <a:pt x="17770" y="9798"/>
                  </a:lnTo>
                  <a:lnTo>
                    <a:pt x="18010" y="9654"/>
                  </a:lnTo>
                  <a:lnTo>
                    <a:pt x="18202" y="9461"/>
                  </a:lnTo>
                  <a:lnTo>
                    <a:pt x="18346" y="9269"/>
                  </a:lnTo>
                  <a:lnTo>
                    <a:pt x="18443" y="9029"/>
                  </a:lnTo>
                  <a:lnTo>
                    <a:pt x="18491" y="8741"/>
                  </a:lnTo>
                  <a:lnTo>
                    <a:pt x="18443" y="8501"/>
                  </a:lnTo>
                  <a:lnTo>
                    <a:pt x="18394" y="8213"/>
                  </a:lnTo>
                  <a:lnTo>
                    <a:pt x="17866" y="6964"/>
                  </a:lnTo>
                  <a:lnTo>
                    <a:pt x="17674" y="6580"/>
                  </a:lnTo>
                  <a:lnTo>
                    <a:pt x="17434" y="6244"/>
                  </a:lnTo>
                  <a:lnTo>
                    <a:pt x="17146" y="5956"/>
                  </a:lnTo>
                  <a:lnTo>
                    <a:pt x="16858" y="5716"/>
                  </a:lnTo>
                  <a:lnTo>
                    <a:pt x="16473" y="5523"/>
                  </a:lnTo>
                  <a:lnTo>
                    <a:pt x="16137" y="5379"/>
                  </a:lnTo>
                  <a:lnTo>
                    <a:pt x="15705" y="5283"/>
                  </a:lnTo>
                  <a:lnTo>
                    <a:pt x="15321" y="5283"/>
                  </a:lnTo>
                  <a:lnTo>
                    <a:pt x="14264" y="5331"/>
                  </a:lnTo>
                  <a:lnTo>
                    <a:pt x="13112" y="5331"/>
                  </a:lnTo>
                  <a:lnTo>
                    <a:pt x="12439" y="5283"/>
                  </a:lnTo>
                  <a:lnTo>
                    <a:pt x="11767" y="5187"/>
                  </a:lnTo>
                  <a:lnTo>
                    <a:pt x="11047" y="5043"/>
                  </a:lnTo>
                  <a:lnTo>
                    <a:pt x="10230" y="4851"/>
                  </a:lnTo>
                  <a:lnTo>
                    <a:pt x="9414" y="4611"/>
                  </a:lnTo>
                  <a:lnTo>
                    <a:pt x="8501" y="4275"/>
                  </a:lnTo>
                  <a:lnTo>
                    <a:pt x="7541" y="3843"/>
                  </a:lnTo>
                  <a:lnTo>
                    <a:pt x="6484" y="3314"/>
                  </a:lnTo>
                  <a:lnTo>
                    <a:pt x="5380" y="2690"/>
                  </a:lnTo>
                  <a:lnTo>
                    <a:pt x="4179" y="1922"/>
                  </a:lnTo>
                  <a:lnTo>
                    <a:pt x="2930" y="1009"/>
                  </a:lnTo>
                  <a:lnTo>
                    <a:pt x="1586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41"/>
            <p:cNvSpPr/>
            <p:nvPr/>
          </p:nvSpPr>
          <p:spPr>
            <a:xfrm>
              <a:off x="1849350" y="2905500"/>
              <a:ext cx="462275" cy="253350"/>
            </a:xfrm>
            <a:custGeom>
              <a:avLst/>
              <a:gdLst/>
              <a:ahLst/>
              <a:cxnLst/>
              <a:rect l="l" t="t" r="r" b="b"/>
              <a:pathLst>
                <a:path w="18491" h="10134" fill="none" extrusionOk="0">
                  <a:moveTo>
                    <a:pt x="15321" y="5283"/>
                  </a:moveTo>
                  <a:lnTo>
                    <a:pt x="15321" y="5283"/>
                  </a:lnTo>
                  <a:lnTo>
                    <a:pt x="14264" y="5331"/>
                  </a:lnTo>
                  <a:lnTo>
                    <a:pt x="13112" y="5331"/>
                  </a:lnTo>
                  <a:lnTo>
                    <a:pt x="12439" y="5283"/>
                  </a:lnTo>
                  <a:lnTo>
                    <a:pt x="11767" y="5187"/>
                  </a:lnTo>
                  <a:lnTo>
                    <a:pt x="11047" y="5043"/>
                  </a:lnTo>
                  <a:lnTo>
                    <a:pt x="10230" y="4851"/>
                  </a:lnTo>
                  <a:lnTo>
                    <a:pt x="9414" y="4611"/>
                  </a:lnTo>
                  <a:lnTo>
                    <a:pt x="8501" y="4275"/>
                  </a:lnTo>
                  <a:lnTo>
                    <a:pt x="7541" y="3843"/>
                  </a:lnTo>
                  <a:lnTo>
                    <a:pt x="6484" y="3314"/>
                  </a:lnTo>
                  <a:lnTo>
                    <a:pt x="5380" y="2690"/>
                  </a:lnTo>
                  <a:lnTo>
                    <a:pt x="4179" y="1922"/>
                  </a:lnTo>
                  <a:lnTo>
                    <a:pt x="2930" y="1009"/>
                  </a:lnTo>
                  <a:lnTo>
                    <a:pt x="1586" y="1"/>
                  </a:lnTo>
                  <a:lnTo>
                    <a:pt x="1" y="1777"/>
                  </a:lnTo>
                  <a:lnTo>
                    <a:pt x="1" y="1777"/>
                  </a:lnTo>
                  <a:lnTo>
                    <a:pt x="337" y="2210"/>
                  </a:lnTo>
                  <a:lnTo>
                    <a:pt x="1394" y="3362"/>
                  </a:lnTo>
                  <a:lnTo>
                    <a:pt x="2114" y="4083"/>
                  </a:lnTo>
                  <a:lnTo>
                    <a:pt x="3026" y="4899"/>
                  </a:lnTo>
                  <a:lnTo>
                    <a:pt x="4035" y="5716"/>
                  </a:lnTo>
                  <a:lnTo>
                    <a:pt x="5188" y="6580"/>
                  </a:lnTo>
                  <a:lnTo>
                    <a:pt x="6436" y="7444"/>
                  </a:lnTo>
                  <a:lnTo>
                    <a:pt x="7109" y="7829"/>
                  </a:lnTo>
                  <a:lnTo>
                    <a:pt x="7781" y="8213"/>
                  </a:lnTo>
                  <a:lnTo>
                    <a:pt x="8501" y="8549"/>
                  </a:lnTo>
                  <a:lnTo>
                    <a:pt x="9222" y="8885"/>
                  </a:lnTo>
                  <a:lnTo>
                    <a:pt x="9990" y="9221"/>
                  </a:lnTo>
                  <a:lnTo>
                    <a:pt x="10758" y="9461"/>
                  </a:lnTo>
                  <a:lnTo>
                    <a:pt x="11527" y="9702"/>
                  </a:lnTo>
                  <a:lnTo>
                    <a:pt x="12343" y="9894"/>
                  </a:lnTo>
                  <a:lnTo>
                    <a:pt x="13208" y="10038"/>
                  </a:lnTo>
                  <a:lnTo>
                    <a:pt x="14024" y="10086"/>
                  </a:lnTo>
                  <a:lnTo>
                    <a:pt x="14889" y="10134"/>
                  </a:lnTo>
                  <a:lnTo>
                    <a:pt x="15753" y="10134"/>
                  </a:lnTo>
                  <a:lnTo>
                    <a:pt x="16618" y="10038"/>
                  </a:lnTo>
                  <a:lnTo>
                    <a:pt x="17530" y="9894"/>
                  </a:lnTo>
                  <a:lnTo>
                    <a:pt x="17530" y="9894"/>
                  </a:lnTo>
                  <a:lnTo>
                    <a:pt x="17770" y="9798"/>
                  </a:lnTo>
                  <a:lnTo>
                    <a:pt x="18010" y="9654"/>
                  </a:lnTo>
                  <a:lnTo>
                    <a:pt x="18202" y="9461"/>
                  </a:lnTo>
                  <a:lnTo>
                    <a:pt x="18346" y="9269"/>
                  </a:lnTo>
                  <a:lnTo>
                    <a:pt x="18443" y="9029"/>
                  </a:lnTo>
                  <a:lnTo>
                    <a:pt x="18491" y="8741"/>
                  </a:lnTo>
                  <a:lnTo>
                    <a:pt x="18443" y="8501"/>
                  </a:lnTo>
                  <a:lnTo>
                    <a:pt x="18394" y="8213"/>
                  </a:lnTo>
                  <a:lnTo>
                    <a:pt x="17866" y="6964"/>
                  </a:lnTo>
                  <a:lnTo>
                    <a:pt x="17866" y="6964"/>
                  </a:lnTo>
                  <a:lnTo>
                    <a:pt x="17674" y="6580"/>
                  </a:lnTo>
                  <a:lnTo>
                    <a:pt x="17434" y="6244"/>
                  </a:lnTo>
                  <a:lnTo>
                    <a:pt x="17146" y="5956"/>
                  </a:lnTo>
                  <a:lnTo>
                    <a:pt x="16858" y="5716"/>
                  </a:lnTo>
                  <a:lnTo>
                    <a:pt x="16473" y="5523"/>
                  </a:lnTo>
                  <a:lnTo>
                    <a:pt x="16137" y="5379"/>
                  </a:lnTo>
                  <a:lnTo>
                    <a:pt x="15705" y="5283"/>
                  </a:lnTo>
                  <a:lnTo>
                    <a:pt x="15321" y="528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41"/>
            <p:cNvSpPr/>
            <p:nvPr/>
          </p:nvSpPr>
          <p:spPr>
            <a:xfrm>
              <a:off x="2111100" y="3029175"/>
              <a:ext cx="67250" cy="9625"/>
            </a:xfrm>
            <a:custGeom>
              <a:avLst/>
              <a:gdLst/>
              <a:ahLst/>
              <a:cxnLst/>
              <a:rect l="l" t="t" r="r" b="b"/>
              <a:pathLst>
                <a:path w="2690" h="385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69" y="144"/>
                  </a:lnTo>
                  <a:lnTo>
                    <a:pt x="1441" y="240"/>
                  </a:lnTo>
                  <a:lnTo>
                    <a:pt x="2065" y="336"/>
                  </a:lnTo>
                  <a:lnTo>
                    <a:pt x="2690" y="384"/>
                  </a:lnTo>
                  <a:lnTo>
                    <a:pt x="2690" y="384"/>
                  </a:lnTo>
                  <a:lnTo>
                    <a:pt x="2690" y="384"/>
                  </a:lnTo>
                  <a:lnTo>
                    <a:pt x="2690" y="384"/>
                  </a:lnTo>
                  <a:lnTo>
                    <a:pt x="2065" y="336"/>
                  </a:lnTo>
                  <a:lnTo>
                    <a:pt x="1441" y="240"/>
                  </a:lnTo>
                  <a:lnTo>
                    <a:pt x="769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CA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41"/>
            <p:cNvSpPr/>
            <p:nvPr/>
          </p:nvSpPr>
          <p:spPr>
            <a:xfrm>
              <a:off x="2111100" y="3029175"/>
              <a:ext cx="67250" cy="9625"/>
            </a:xfrm>
            <a:custGeom>
              <a:avLst/>
              <a:gdLst/>
              <a:ahLst/>
              <a:cxnLst/>
              <a:rect l="l" t="t" r="r" b="b"/>
              <a:pathLst>
                <a:path w="2690" h="385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69" y="144"/>
                  </a:lnTo>
                  <a:lnTo>
                    <a:pt x="1441" y="240"/>
                  </a:lnTo>
                  <a:lnTo>
                    <a:pt x="2065" y="336"/>
                  </a:lnTo>
                  <a:lnTo>
                    <a:pt x="2690" y="384"/>
                  </a:lnTo>
                  <a:lnTo>
                    <a:pt x="2690" y="384"/>
                  </a:lnTo>
                  <a:lnTo>
                    <a:pt x="2690" y="384"/>
                  </a:lnTo>
                  <a:lnTo>
                    <a:pt x="2690" y="384"/>
                  </a:lnTo>
                  <a:lnTo>
                    <a:pt x="2065" y="336"/>
                  </a:lnTo>
                  <a:lnTo>
                    <a:pt x="1441" y="240"/>
                  </a:lnTo>
                  <a:lnTo>
                    <a:pt x="769" y="14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41"/>
            <p:cNvSpPr/>
            <p:nvPr/>
          </p:nvSpPr>
          <p:spPr>
            <a:xfrm>
              <a:off x="2178325" y="3038775"/>
              <a:ext cx="8425" cy="25"/>
            </a:xfrm>
            <a:custGeom>
              <a:avLst/>
              <a:gdLst/>
              <a:ahLst/>
              <a:cxnLst/>
              <a:rect l="l" t="t" r="r" b="b"/>
              <a:pathLst>
                <a:path w="337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337" y="0"/>
                  </a:lnTo>
                  <a:lnTo>
                    <a:pt x="337" y="0"/>
                  </a:lnTo>
                  <a:lnTo>
                    <a:pt x="337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C79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41"/>
            <p:cNvSpPr/>
            <p:nvPr/>
          </p:nvSpPr>
          <p:spPr>
            <a:xfrm>
              <a:off x="2178325" y="3038775"/>
              <a:ext cx="8425" cy="25"/>
            </a:xfrm>
            <a:custGeom>
              <a:avLst/>
              <a:gdLst/>
              <a:ahLst/>
              <a:cxnLst/>
              <a:rect l="l" t="t" r="r" b="b"/>
              <a:pathLst>
                <a:path w="337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337" y="0"/>
                  </a:lnTo>
                  <a:lnTo>
                    <a:pt x="337" y="0"/>
                  </a:lnTo>
                  <a:lnTo>
                    <a:pt x="337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41"/>
            <p:cNvSpPr/>
            <p:nvPr/>
          </p:nvSpPr>
          <p:spPr>
            <a:xfrm>
              <a:off x="2099100" y="3029175"/>
              <a:ext cx="87650" cy="123675"/>
            </a:xfrm>
            <a:custGeom>
              <a:avLst/>
              <a:gdLst/>
              <a:ahLst/>
              <a:cxnLst/>
              <a:rect l="l" t="t" r="r" b="b"/>
              <a:pathLst>
                <a:path w="3506" h="4947" extrusionOk="0">
                  <a:moveTo>
                    <a:pt x="480" y="0"/>
                  </a:moveTo>
                  <a:lnTo>
                    <a:pt x="0" y="4226"/>
                  </a:lnTo>
                  <a:lnTo>
                    <a:pt x="1201" y="4659"/>
                  </a:lnTo>
                  <a:lnTo>
                    <a:pt x="1825" y="4803"/>
                  </a:lnTo>
                  <a:lnTo>
                    <a:pt x="2497" y="4947"/>
                  </a:lnTo>
                  <a:lnTo>
                    <a:pt x="3170" y="3410"/>
                  </a:lnTo>
                  <a:lnTo>
                    <a:pt x="3506" y="384"/>
                  </a:lnTo>
                  <a:lnTo>
                    <a:pt x="3170" y="384"/>
                  </a:lnTo>
                  <a:lnTo>
                    <a:pt x="2545" y="336"/>
                  </a:lnTo>
                  <a:lnTo>
                    <a:pt x="1921" y="240"/>
                  </a:lnTo>
                  <a:lnTo>
                    <a:pt x="1249" y="144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41"/>
            <p:cNvSpPr/>
            <p:nvPr/>
          </p:nvSpPr>
          <p:spPr>
            <a:xfrm>
              <a:off x="2099100" y="3029175"/>
              <a:ext cx="87650" cy="123675"/>
            </a:xfrm>
            <a:custGeom>
              <a:avLst/>
              <a:gdLst/>
              <a:ahLst/>
              <a:cxnLst/>
              <a:rect l="l" t="t" r="r" b="b"/>
              <a:pathLst>
                <a:path w="3506" h="4947" fill="none" extrusionOk="0">
                  <a:moveTo>
                    <a:pt x="480" y="0"/>
                  </a:moveTo>
                  <a:lnTo>
                    <a:pt x="0" y="4226"/>
                  </a:lnTo>
                  <a:lnTo>
                    <a:pt x="0" y="4226"/>
                  </a:lnTo>
                  <a:lnTo>
                    <a:pt x="1201" y="4659"/>
                  </a:lnTo>
                  <a:lnTo>
                    <a:pt x="1825" y="4803"/>
                  </a:lnTo>
                  <a:lnTo>
                    <a:pt x="2497" y="4947"/>
                  </a:lnTo>
                  <a:lnTo>
                    <a:pt x="3170" y="3410"/>
                  </a:lnTo>
                  <a:lnTo>
                    <a:pt x="3506" y="384"/>
                  </a:lnTo>
                  <a:lnTo>
                    <a:pt x="3506" y="384"/>
                  </a:lnTo>
                  <a:lnTo>
                    <a:pt x="3170" y="384"/>
                  </a:lnTo>
                  <a:lnTo>
                    <a:pt x="3170" y="384"/>
                  </a:lnTo>
                  <a:lnTo>
                    <a:pt x="3170" y="384"/>
                  </a:lnTo>
                  <a:lnTo>
                    <a:pt x="2545" y="336"/>
                  </a:lnTo>
                  <a:lnTo>
                    <a:pt x="1921" y="240"/>
                  </a:lnTo>
                  <a:lnTo>
                    <a:pt x="1249" y="144"/>
                  </a:lnTo>
                  <a:lnTo>
                    <a:pt x="48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41"/>
            <p:cNvSpPr/>
            <p:nvPr/>
          </p:nvSpPr>
          <p:spPr>
            <a:xfrm>
              <a:off x="2123100" y="3012350"/>
              <a:ext cx="202925" cy="156125"/>
            </a:xfrm>
            <a:custGeom>
              <a:avLst/>
              <a:gdLst/>
              <a:ahLst/>
              <a:cxnLst/>
              <a:rect l="l" t="t" r="r" b="b"/>
              <a:pathLst>
                <a:path w="8117" h="6245" extrusionOk="0">
                  <a:moveTo>
                    <a:pt x="241" y="1"/>
                  </a:moveTo>
                  <a:lnTo>
                    <a:pt x="1" y="5716"/>
                  </a:lnTo>
                  <a:lnTo>
                    <a:pt x="1057" y="5908"/>
                  </a:lnTo>
                  <a:lnTo>
                    <a:pt x="2114" y="6052"/>
                  </a:lnTo>
                  <a:lnTo>
                    <a:pt x="3410" y="6196"/>
                  </a:lnTo>
                  <a:lnTo>
                    <a:pt x="4755" y="6244"/>
                  </a:lnTo>
                  <a:lnTo>
                    <a:pt x="5379" y="6244"/>
                  </a:lnTo>
                  <a:lnTo>
                    <a:pt x="6004" y="6196"/>
                  </a:lnTo>
                  <a:lnTo>
                    <a:pt x="6532" y="6100"/>
                  </a:lnTo>
                  <a:lnTo>
                    <a:pt x="7012" y="5956"/>
                  </a:lnTo>
                  <a:lnTo>
                    <a:pt x="7444" y="5764"/>
                  </a:lnTo>
                  <a:lnTo>
                    <a:pt x="7589" y="5620"/>
                  </a:lnTo>
                  <a:lnTo>
                    <a:pt x="7685" y="5476"/>
                  </a:lnTo>
                  <a:lnTo>
                    <a:pt x="7925" y="5187"/>
                  </a:lnTo>
                  <a:lnTo>
                    <a:pt x="8021" y="4851"/>
                  </a:lnTo>
                  <a:lnTo>
                    <a:pt x="8117" y="4467"/>
                  </a:lnTo>
                  <a:lnTo>
                    <a:pt x="8117" y="4083"/>
                  </a:lnTo>
                  <a:lnTo>
                    <a:pt x="8069" y="3699"/>
                  </a:lnTo>
                  <a:lnTo>
                    <a:pt x="7973" y="3314"/>
                  </a:lnTo>
                  <a:lnTo>
                    <a:pt x="7829" y="2930"/>
                  </a:lnTo>
                  <a:lnTo>
                    <a:pt x="7685" y="2546"/>
                  </a:lnTo>
                  <a:lnTo>
                    <a:pt x="7444" y="2210"/>
                  </a:lnTo>
                  <a:lnTo>
                    <a:pt x="7252" y="1874"/>
                  </a:lnTo>
                  <a:lnTo>
                    <a:pt x="6964" y="1586"/>
                  </a:lnTo>
                  <a:lnTo>
                    <a:pt x="6724" y="1345"/>
                  </a:lnTo>
                  <a:lnTo>
                    <a:pt x="6436" y="1105"/>
                  </a:lnTo>
                  <a:lnTo>
                    <a:pt x="6148" y="961"/>
                  </a:lnTo>
                  <a:lnTo>
                    <a:pt x="5812" y="865"/>
                  </a:lnTo>
                  <a:lnTo>
                    <a:pt x="5523" y="865"/>
                  </a:lnTo>
                  <a:lnTo>
                    <a:pt x="4851" y="817"/>
                  </a:lnTo>
                  <a:lnTo>
                    <a:pt x="4035" y="721"/>
                  </a:lnTo>
                  <a:lnTo>
                    <a:pt x="2306" y="433"/>
                  </a:lnTo>
                  <a:lnTo>
                    <a:pt x="865" y="145"/>
                  </a:lnTo>
                  <a:lnTo>
                    <a:pt x="241" y="1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41"/>
            <p:cNvSpPr/>
            <p:nvPr/>
          </p:nvSpPr>
          <p:spPr>
            <a:xfrm>
              <a:off x="1758100" y="2821450"/>
              <a:ext cx="142900" cy="145300"/>
            </a:xfrm>
            <a:custGeom>
              <a:avLst/>
              <a:gdLst/>
              <a:ahLst/>
              <a:cxnLst/>
              <a:rect l="l" t="t" r="r" b="b"/>
              <a:pathLst>
                <a:path w="5716" h="5812" extrusionOk="0">
                  <a:moveTo>
                    <a:pt x="1730" y="1"/>
                  </a:moveTo>
                  <a:lnTo>
                    <a:pt x="1682" y="49"/>
                  </a:lnTo>
                  <a:lnTo>
                    <a:pt x="1634" y="97"/>
                  </a:lnTo>
                  <a:lnTo>
                    <a:pt x="1634" y="289"/>
                  </a:lnTo>
                  <a:lnTo>
                    <a:pt x="1778" y="529"/>
                  </a:lnTo>
                  <a:lnTo>
                    <a:pt x="1922" y="817"/>
                  </a:lnTo>
                  <a:lnTo>
                    <a:pt x="2114" y="1153"/>
                  </a:lnTo>
                  <a:lnTo>
                    <a:pt x="2594" y="1730"/>
                  </a:lnTo>
                  <a:lnTo>
                    <a:pt x="2882" y="2066"/>
                  </a:lnTo>
                  <a:lnTo>
                    <a:pt x="2354" y="1730"/>
                  </a:lnTo>
                  <a:lnTo>
                    <a:pt x="1586" y="1297"/>
                  </a:lnTo>
                  <a:lnTo>
                    <a:pt x="1202" y="1057"/>
                  </a:lnTo>
                  <a:lnTo>
                    <a:pt x="865" y="961"/>
                  </a:lnTo>
                  <a:lnTo>
                    <a:pt x="577" y="913"/>
                  </a:lnTo>
                  <a:lnTo>
                    <a:pt x="529" y="961"/>
                  </a:lnTo>
                  <a:lnTo>
                    <a:pt x="481" y="1009"/>
                  </a:lnTo>
                  <a:lnTo>
                    <a:pt x="481" y="1105"/>
                  </a:lnTo>
                  <a:lnTo>
                    <a:pt x="481" y="1249"/>
                  </a:lnTo>
                  <a:lnTo>
                    <a:pt x="673" y="1538"/>
                  </a:lnTo>
                  <a:lnTo>
                    <a:pt x="913" y="1874"/>
                  </a:lnTo>
                  <a:lnTo>
                    <a:pt x="1250" y="2162"/>
                  </a:lnTo>
                  <a:lnTo>
                    <a:pt x="1826" y="2738"/>
                  </a:lnTo>
                  <a:lnTo>
                    <a:pt x="2066" y="2930"/>
                  </a:lnTo>
                  <a:lnTo>
                    <a:pt x="2066" y="2930"/>
                  </a:lnTo>
                  <a:lnTo>
                    <a:pt x="1778" y="2786"/>
                  </a:lnTo>
                  <a:lnTo>
                    <a:pt x="1057" y="2498"/>
                  </a:lnTo>
                  <a:lnTo>
                    <a:pt x="673" y="2354"/>
                  </a:lnTo>
                  <a:lnTo>
                    <a:pt x="337" y="2258"/>
                  </a:lnTo>
                  <a:lnTo>
                    <a:pt x="49" y="2258"/>
                  </a:lnTo>
                  <a:lnTo>
                    <a:pt x="1" y="2354"/>
                  </a:lnTo>
                  <a:lnTo>
                    <a:pt x="1" y="2402"/>
                  </a:lnTo>
                  <a:lnTo>
                    <a:pt x="49" y="2498"/>
                  </a:lnTo>
                  <a:lnTo>
                    <a:pt x="241" y="2690"/>
                  </a:lnTo>
                  <a:lnTo>
                    <a:pt x="481" y="2882"/>
                  </a:lnTo>
                  <a:lnTo>
                    <a:pt x="769" y="3074"/>
                  </a:lnTo>
                  <a:lnTo>
                    <a:pt x="1394" y="3411"/>
                  </a:lnTo>
                  <a:lnTo>
                    <a:pt x="1730" y="3603"/>
                  </a:lnTo>
                  <a:lnTo>
                    <a:pt x="1730" y="3603"/>
                  </a:lnTo>
                  <a:lnTo>
                    <a:pt x="1394" y="3555"/>
                  </a:lnTo>
                  <a:lnTo>
                    <a:pt x="529" y="3555"/>
                  </a:lnTo>
                  <a:lnTo>
                    <a:pt x="289" y="3603"/>
                  </a:lnTo>
                  <a:lnTo>
                    <a:pt x="145" y="3651"/>
                  </a:lnTo>
                  <a:lnTo>
                    <a:pt x="97" y="3699"/>
                  </a:lnTo>
                  <a:lnTo>
                    <a:pt x="49" y="3747"/>
                  </a:lnTo>
                  <a:lnTo>
                    <a:pt x="97" y="3843"/>
                  </a:lnTo>
                  <a:lnTo>
                    <a:pt x="241" y="3939"/>
                  </a:lnTo>
                  <a:lnTo>
                    <a:pt x="625" y="4179"/>
                  </a:lnTo>
                  <a:lnTo>
                    <a:pt x="1202" y="4371"/>
                  </a:lnTo>
                  <a:lnTo>
                    <a:pt x="1730" y="4515"/>
                  </a:lnTo>
                  <a:lnTo>
                    <a:pt x="1826" y="4755"/>
                  </a:lnTo>
                  <a:lnTo>
                    <a:pt x="1970" y="4995"/>
                  </a:lnTo>
                  <a:lnTo>
                    <a:pt x="2114" y="5187"/>
                  </a:lnTo>
                  <a:lnTo>
                    <a:pt x="2306" y="5380"/>
                  </a:lnTo>
                  <a:lnTo>
                    <a:pt x="2594" y="5572"/>
                  </a:lnTo>
                  <a:lnTo>
                    <a:pt x="2882" y="5716"/>
                  </a:lnTo>
                  <a:lnTo>
                    <a:pt x="3219" y="5812"/>
                  </a:lnTo>
                  <a:lnTo>
                    <a:pt x="3555" y="5812"/>
                  </a:lnTo>
                  <a:lnTo>
                    <a:pt x="3891" y="5716"/>
                  </a:lnTo>
                  <a:lnTo>
                    <a:pt x="4227" y="5620"/>
                  </a:lnTo>
                  <a:lnTo>
                    <a:pt x="4515" y="5428"/>
                  </a:lnTo>
                  <a:lnTo>
                    <a:pt x="4755" y="5187"/>
                  </a:lnTo>
                  <a:lnTo>
                    <a:pt x="5284" y="4515"/>
                  </a:lnTo>
                  <a:lnTo>
                    <a:pt x="5476" y="4275"/>
                  </a:lnTo>
                  <a:lnTo>
                    <a:pt x="5620" y="3987"/>
                  </a:lnTo>
                  <a:lnTo>
                    <a:pt x="5668" y="3699"/>
                  </a:lnTo>
                  <a:lnTo>
                    <a:pt x="5716" y="3411"/>
                  </a:lnTo>
                  <a:lnTo>
                    <a:pt x="5668" y="3122"/>
                  </a:lnTo>
                  <a:lnTo>
                    <a:pt x="5620" y="2834"/>
                  </a:lnTo>
                  <a:lnTo>
                    <a:pt x="5476" y="2546"/>
                  </a:lnTo>
                  <a:lnTo>
                    <a:pt x="5332" y="2306"/>
                  </a:lnTo>
                  <a:lnTo>
                    <a:pt x="5188" y="1730"/>
                  </a:lnTo>
                  <a:lnTo>
                    <a:pt x="4996" y="913"/>
                  </a:lnTo>
                  <a:lnTo>
                    <a:pt x="4851" y="529"/>
                  </a:lnTo>
                  <a:lnTo>
                    <a:pt x="4707" y="241"/>
                  </a:lnTo>
                  <a:lnTo>
                    <a:pt x="4563" y="49"/>
                  </a:lnTo>
                  <a:lnTo>
                    <a:pt x="4467" y="1"/>
                  </a:lnTo>
                  <a:lnTo>
                    <a:pt x="4419" y="49"/>
                  </a:lnTo>
                  <a:lnTo>
                    <a:pt x="4275" y="145"/>
                  </a:lnTo>
                  <a:lnTo>
                    <a:pt x="4179" y="289"/>
                  </a:lnTo>
                  <a:lnTo>
                    <a:pt x="4131" y="481"/>
                  </a:lnTo>
                  <a:lnTo>
                    <a:pt x="4131" y="721"/>
                  </a:lnTo>
                  <a:lnTo>
                    <a:pt x="4131" y="1249"/>
                  </a:lnTo>
                  <a:lnTo>
                    <a:pt x="4179" y="1682"/>
                  </a:lnTo>
                  <a:lnTo>
                    <a:pt x="3699" y="1682"/>
                  </a:lnTo>
                  <a:lnTo>
                    <a:pt x="3171" y="1153"/>
                  </a:lnTo>
                  <a:lnTo>
                    <a:pt x="2498" y="529"/>
                  </a:lnTo>
                  <a:lnTo>
                    <a:pt x="2210" y="289"/>
                  </a:lnTo>
                  <a:lnTo>
                    <a:pt x="1922" y="97"/>
                  </a:lnTo>
                  <a:lnTo>
                    <a:pt x="1730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47" name="Google Shape;2647;p41"/>
          <p:cNvGrpSpPr/>
          <p:nvPr/>
        </p:nvGrpSpPr>
        <p:grpSpPr>
          <a:xfrm flipH="1">
            <a:off x="421878" y="2062051"/>
            <a:ext cx="2086802" cy="2520949"/>
            <a:chOff x="1856550" y="593100"/>
            <a:chExt cx="1159850" cy="1401150"/>
          </a:xfrm>
        </p:grpSpPr>
        <p:sp>
          <p:nvSpPr>
            <p:cNvPr id="2648" name="Google Shape;2648;p41"/>
            <p:cNvSpPr/>
            <p:nvPr/>
          </p:nvSpPr>
          <p:spPr>
            <a:xfrm>
              <a:off x="2866300" y="1556000"/>
              <a:ext cx="150100" cy="141700"/>
            </a:xfrm>
            <a:custGeom>
              <a:avLst/>
              <a:gdLst/>
              <a:ahLst/>
              <a:cxnLst/>
              <a:rect l="l" t="t" r="r" b="b"/>
              <a:pathLst>
                <a:path w="6004" h="5668" extrusionOk="0">
                  <a:moveTo>
                    <a:pt x="2305" y="0"/>
                  </a:moveTo>
                  <a:lnTo>
                    <a:pt x="2017" y="48"/>
                  </a:lnTo>
                  <a:lnTo>
                    <a:pt x="1729" y="96"/>
                  </a:lnTo>
                  <a:lnTo>
                    <a:pt x="1489" y="240"/>
                  </a:lnTo>
                  <a:lnTo>
                    <a:pt x="1201" y="384"/>
                  </a:lnTo>
                  <a:lnTo>
                    <a:pt x="1009" y="625"/>
                  </a:lnTo>
                  <a:lnTo>
                    <a:pt x="432" y="1249"/>
                  </a:lnTo>
                  <a:lnTo>
                    <a:pt x="240" y="1537"/>
                  </a:lnTo>
                  <a:lnTo>
                    <a:pt x="96" y="1825"/>
                  </a:lnTo>
                  <a:lnTo>
                    <a:pt x="0" y="2161"/>
                  </a:lnTo>
                  <a:lnTo>
                    <a:pt x="0" y="2498"/>
                  </a:lnTo>
                  <a:lnTo>
                    <a:pt x="48" y="2834"/>
                  </a:lnTo>
                  <a:lnTo>
                    <a:pt x="192" y="3122"/>
                  </a:lnTo>
                  <a:lnTo>
                    <a:pt x="336" y="3458"/>
                  </a:lnTo>
                  <a:lnTo>
                    <a:pt x="576" y="3698"/>
                  </a:lnTo>
                  <a:lnTo>
                    <a:pt x="817" y="3842"/>
                  </a:lnTo>
                  <a:lnTo>
                    <a:pt x="1057" y="3986"/>
                  </a:lnTo>
                  <a:lnTo>
                    <a:pt x="1297" y="4082"/>
                  </a:lnTo>
                  <a:lnTo>
                    <a:pt x="1537" y="4130"/>
                  </a:lnTo>
                  <a:lnTo>
                    <a:pt x="1777" y="4611"/>
                  </a:lnTo>
                  <a:lnTo>
                    <a:pt x="2065" y="5139"/>
                  </a:lnTo>
                  <a:lnTo>
                    <a:pt x="2305" y="5523"/>
                  </a:lnTo>
                  <a:lnTo>
                    <a:pt x="2449" y="5619"/>
                  </a:lnTo>
                  <a:lnTo>
                    <a:pt x="2546" y="5667"/>
                  </a:lnTo>
                  <a:lnTo>
                    <a:pt x="2594" y="5619"/>
                  </a:lnTo>
                  <a:lnTo>
                    <a:pt x="2642" y="5571"/>
                  </a:lnTo>
                  <a:lnTo>
                    <a:pt x="2690" y="5379"/>
                  </a:lnTo>
                  <a:lnTo>
                    <a:pt x="2690" y="5139"/>
                  </a:lnTo>
                  <a:lnTo>
                    <a:pt x="2642" y="4851"/>
                  </a:lnTo>
                  <a:lnTo>
                    <a:pt x="2546" y="4322"/>
                  </a:lnTo>
                  <a:lnTo>
                    <a:pt x="2449" y="3986"/>
                  </a:lnTo>
                  <a:lnTo>
                    <a:pt x="2690" y="4322"/>
                  </a:lnTo>
                  <a:lnTo>
                    <a:pt x="3074" y="4851"/>
                  </a:lnTo>
                  <a:lnTo>
                    <a:pt x="3314" y="5091"/>
                  </a:lnTo>
                  <a:lnTo>
                    <a:pt x="3554" y="5331"/>
                  </a:lnTo>
                  <a:lnTo>
                    <a:pt x="3794" y="5475"/>
                  </a:lnTo>
                  <a:lnTo>
                    <a:pt x="4034" y="5475"/>
                  </a:lnTo>
                  <a:lnTo>
                    <a:pt x="4034" y="5379"/>
                  </a:lnTo>
                  <a:lnTo>
                    <a:pt x="3986" y="5139"/>
                  </a:lnTo>
                  <a:lnTo>
                    <a:pt x="3842" y="4851"/>
                  </a:lnTo>
                  <a:lnTo>
                    <a:pt x="3650" y="4467"/>
                  </a:lnTo>
                  <a:lnTo>
                    <a:pt x="3266" y="3842"/>
                  </a:lnTo>
                  <a:lnTo>
                    <a:pt x="3026" y="3554"/>
                  </a:lnTo>
                  <a:lnTo>
                    <a:pt x="3314" y="3746"/>
                  </a:lnTo>
                  <a:lnTo>
                    <a:pt x="3938" y="4274"/>
                  </a:lnTo>
                  <a:lnTo>
                    <a:pt x="4274" y="4515"/>
                  </a:lnTo>
                  <a:lnTo>
                    <a:pt x="4659" y="4707"/>
                  </a:lnTo>
                  <a:lnTo>
                    <a:pt x="4947" y="4851"/>
                  </a:lnTo>
                  <a:lnTo>
                    <a:pt x="5187" y="4851"/>
                  </a:lnTo>
                  <a:lnTo>
                    <a:pt x="5235" y="4803"/>
                  </a:lnTo>
                  <a:lnTo>
                    <a:pt x="5283" y="4707"/>
                  </a:lnTo>
                  <a:lnTo>
                    <a:pt x="5187" y="4467"/>
                  </a:lnTo>
                  <a:lnTo>
                    <a:pt x="5043" y="4130"/>
                  </a:lnTo>
                  <a:lnTo>
                    <a:pt x="4755" y="3794"/>
                  </a:lnTo>
                  <a:lnTo>
                    <a:pt x="4178" y="3074"/>
                  </a:lnTo>
                  <a:lnTo>
                    <a:pt x="3794" y="2642"/>
                  </a:lnTo>
                  <a:lnTo>
                    <a:pt x="4178" y="2882"/>
                  </a:lnTo>
                  <a:lnTo>
                    <a:pt x="4803" y="3218"/>
                  </a:lnTo>
                  <a:lnTo>
                    <a:pt x="5139" y="3362"/>
                  </a:lnTo>
                  <a:lnTo>
                    <a:pt x="5475" y="3506"/>
                  </a:lnTo>
                  <a:lnTo>
                    <a:pt x="5715" y="3554"/>
                  </a:lnTo>
                  <a:lnTo>
                    <a:pt x="5955" y="3554"/>
                  </a:lnTo>
                  <a:lnTo>
                    <a:pt x="6003" y="3506"/>
                  </a:lnTo>
                  <a:lnTo>
                    <a:pt x="6003" y="3458"/>
                  </a:lnTo>
                  <a:lnTo>
                    <a:pt x="5859" y="3266"/>
                  </a:lnTo>
                  <a:lnTo>
                    <a:pt x="5667" y="3026"/>
                  </a:lnTo>
                  <a:lnTo>
                    <a:pt x="5331" y="2738"/>
                  </a:lnTo>
                  <a:lnTo>
                    <a:pt x="4611" y="2209"/>
                  </a:lnTo>
                  <a:lnTo>
                    <a:pt x="4034" y="1777"/>
                  </a:lnTo>
                  <a:lnTo>
                    <a:pt x="4034" y="1537"/>
                  </a:lnTo>
                  <a:lnTo>
                    <a:pt x="3986" y="1297"/>
                  </a:lnTo>
                  <a:lnTo>
                    <a:pt x="4419" y="1297"/>
                  </a:lnTo>
                  <a:lnTo>
                    <a:pt x="4899" y="1201"/>
                  </a:lnTo>
                  <a:lnTo>
                    <a:pt x="5139" y="1153"/>
                  </a:lnTo>
                  <a:lnTo>
                    <a:pt x="5331" y="1057"/>
                  </a:lnTo>
                  <a:lnTo>
                    <a:pt x="5475" y="961"/>
                  </a:lnTo>
                  <a:lnTo>
                    <a:pt x="5571" y="817"/>
                  </a:lnTo>
                  <a:lnTo>
                    <a:pt x="5571" y="721"/>
                  </a:lnTo>
                  <a:lnTo>
                    <a:pt x="5523" y="673"/>
                  </a:lnTo>
                  <a:lnTo>
                    <a:pt x="5331" y="528"/>
                  </a:lnTo>
                  <a:lnTo>
                    <a:pt x="4995" y="432"/>
                  </a:lnTo>
                  <a:lnTo>
                    <a:pt x="4611" y="336"/>
                  </a:lnTo>
                  <a:lnTo>
                    <a:pt x="3794" y="288"/>
                  </a:lnTo>
                  <a:lnTo>
                    <a:pt x="3170" y="240"/>
                  </a:lnTo>
                  <a:lnTo>
                    <a:pt x="2882" y="144"/>
                  </a:lnTo>
                  <a:lnTo>
                    <a:pt x="2594" y="48"/>
                  </a:lnTo>
                  <a:lnTo>
                    <a:pt x="2305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41"/>
            <p:cNvSpPr/>
            <p:nvPr/>
          </p:nvSpPr>
          <p:spPr>
            <a:xfrm>
              <a:off x="2486900" y="1272650"/>
              <a:ext cx="438250" cy="350600"/>
            </a:xfrm>
            <a:custGeom>
              <a:avLst/>
              <a:gdLst/>
              <a:ahLst/>
              <a:cxnLst/>
              <a:rect l="l" t="t" r="r" b="b"/>
              <a:pathLst>
                <a:path w="17530" h="14024" extrusionOk="0">
                  <a:moveTo>
                    <a:pt x="384" y="0"/>
                  </a:moveTo>
                  <a:lnTo>
                    <a:pt x="0" y="4851"/>
                  </a:lnTo>
                  <a:lnTo>
                    <a:pt x="16089" y="14024"/>
                  </a:lnTo>
                  <a:lnTo>
                    <a:pt x="17529" y="12055"/>
                  </a:lnTo>
                  <a:lnTo>
                    <a:pt x="17193" y="11622"/>
                  </a:lnTo>
                  <a:lnTo>
                    <a:pt x="16761" y="11190"/>
                  </a:lnTo>
                  <a:lnTo>
                    <a:pt x="15752" y="10230"/>
                  </a:lnTo>
                  <a:lnTo>
                    <a:pt x="14648" y="9221"/>
                  </a:lnTo>
                  <a:lnTo>
                    <a:pt x="13351" y="8213"/>
                  </a:lnTo>
                  <a:lnTo>
                    <a:pt x="11958" y="7204"/>
                  </a:lnTo>
                  <a:lnTo>
                    <a:pt x="10566" y="6244"/>
                  </a:lnTo>
                  <a:lnTo>
                    <a:pt x="9077" y="5235"/>
                  </a:lnTo>
                  <a:lnTo>
                    <a:pt x="7636" y="4323"/>
                  </a:lnTo>
                  <a:lnTo>
                    <a:pt x="4899" y="2594"/>
                  </a:lnTo>
                  <a:lnTo>
                    <a:pt x="2594" y="1249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41"/>
            <p:cNvSpPr/>
            <p:nvPr/>
          </p:nvSpPr>
          <p:spPr>
            <a:xfrm>
              <a:off x="2486900" y="1272650"/>
              <a:ext cx="438250" cy="350600"/>
            </a:xfrm>
            <a:custGeom>
              <a:avLst/>
              <a:gdLst/>
              <a:ahLst/>
              <a:cxnLst/>
              <a:rect l="l" t="t" r="r" b="b"/>
              <a:pathLst>
                <a:path w="17530" h="14024" fill="none" extrusionOk="0">
                  <a:moveTo>
                    <a:pt x="384" y="0"/>
                  </a:moveTo>
                  <a:lnTo>
                    <a:pt x="384" y="0"/>
                  </a:lnTo>
                  <a:lnTo>
                    <a:pt x="2594" y="1249"/>
                  </a:lnTo>
                  <a:lnTo>
                    <a:pt x="4899" y="2594"/>
                  </a:lnTo>
                  <a:lnTo>
                    <a:pt x="7636" y="4323"/>
                  </a:lnTo>
                  <a:lnTo>
                    <a:pt x="9077" y="5235"/>
                  </a:lnTo>
                  <a:lnTo>
                    <a:pt x="10566" y="6244"/>
                  </a:lnTo>
                  <a:lnTo>
                    <a:pt x="11958" y="7204"/>
                  </a:lnTo>
                  <a:lnTo>
                    <a:pt x="13351" y="8213"/>
                  </a:lnTo>
                  <a:lnTo>
                    <a:pt x="14648" y="9221"/>
                  </a:lnTo>
                  <a:lnTo>
                    <a:pt x="15752" y="10230"/>
                  </a:lnTo>
                  <a:lnTo>
                    <a:pt x="16761" y="11190"/>
                  </a:lnTo>
                  <a:lnTo>
                    <a:pt x="17193" y="11622"/>
                  </a:lnTo>
                  <a:lnTo>
                    <a:pt x="17529" y="12055"/>
                  </a:lnTo>
                  <a:lnTo>
                    <a:pt x="16089" y="14024"/>
                  </a:lnTo>
                  <a:lnTo>
                    <a:pt x="0" y="4851"/>
                  </a:lnTo>
                  <a:lnTo>
                    <a:pt x="38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41"/>
            <p:cNvSpPr/>
            <p:nvPr/>
          </p:nvSpPr>
          <p:spPr>
            <a:xfrm>
              <a:off x="2624975" y="1353075"/>
              <a:ext cx="283375" cy="265375"/>
            </a:xfrm>
            <a:custGeom>
              <a:avLst/>
              <a:gdLst/>
              <a:ahLst/>
              <a:cxnLst/>
              <a:rect l="l" t="t" r="r" b="b"/>
              <a:pathLst>
                <a:path w="11335" h="10615" extrusionOk="0">
                  <a:moveTo>
                    <a:pt x="961" y="1"/>
                  </a:moveTo>
                  <a:lnTo>
                    <a:pt x="480" y="2354"/>
                  </a:lnTo>
                  <a:lnTo>
                    <a:pt x="144" y="4083"/>
                  </a:lnTo>
                  <a:lnTo>
                    <a:pt x="0" y="5092"/>
                  </a:lnTo>
                  <a:lnTo>
                    <a:pt x="48" y="5188"/>
                  </a:lnTo>
                  <a:lnTo>
                    <a:pt x="240" y="5380"/>
                  </a:lnTo>
                  <a:lnTo>
                    <a:pt x="865" y="5812"/>
                  </a:lnTo>
                  <a:lnTo>
                    <a:pt x="1777" y="6388"/>
                  </a:lnTo>
                  <a:lnTo>
                    <a:pt x="2786" y="6965"/>
                  </a:lnTo>
                  <a:lnTo>
                    <a:pt x="4755" y="8021"/>
                  </a:lnTo>
                  <a:lnTo>
                    <a:pt x="5619" y="8501"/>
                  </a:lnTo>
                  <a:lnTo>
                    <a:pt x="6291" y="9606"/>
                  </a:lnTo>
                  <a:lnTo>
                    <a:pt x="6435" y="9750"/>
                  </a:lnTo>
                  <a:lnTo>
                    <a:pt x="6676" y="9846"/>
                  </a:lnTo>
                  <a:lnTo>
                    <a:pt x="7012" y="9942"/>
                  </a:lnTo>
                  <a:lnTo>
                    <a:pt x="7300" y="9990"/>
                  </a:lnTo>
                  <a:lnTo>
                    <a:pt x="7876" y="10038"/>
                  </a:lnTo>
                  <a:lnTo>
                    <a:pt x="8116" y="10038"/>
                  </a:lnTo>
                  <a:lnTo>
                    <a:pt x="8164" y="10086"/>
                  </a:lnTo>
                  <a:lnTo>
                    <a:pt x="8357" y="10278"/>
                  </a:lnTo>
                  <a:lnTo>
                    <a:pt x="8645" y="10470"/>
                  </a:lnTo>
                  <a:lnTo>
                    <a:pt x="8837" y="10566"/>
                  </a:lnTo>
                  <a:lnTo>
                    <a:pt x="9125" y="10615"/>
                  </a:lnTo>
                  <a:lnTo>
                    <a:pt x="9269" y="10615"/>
                  </a:lnTo>
                  <a:lnTo>
                    <a:pt x="9413" y="10566"/>
                  </a:lnTo>
                  <a:lnTo>
                    <a:pt x="9605" y="10422"/>
                  </a:lnTo>
                  <a:lnTo>
                    <a:pt x="9749" y="10230"/>
                  </a:lnTo>
                  <a:lnTo>
                    <a:pt x="10085" y="9798"/>
                  </a:lnTo>
                  <a:lnTo>
                    <a:pt x="10470" y="9222"/>
                  </a:lnTo>
                  <a:lnTo>
                    <a:pt x="10758" y="8645"/>
                  </a:lnTo>
                  <a:lnTo>
                    <a:pt x="11046" y="8069"/>
                  </a:lnTo>
                  <a:lnTo>
                    <a:pt x="11334" y="7349"/>
                  </a:lnTo>
                  <a:lnTo>
                    <a:pt x="11334" y="7205"/>
                  </a:lnTo>
                  <a:lnTo>
                    <a:pt x="11286" y="7109"/>
                  </a:lnTo>
                  <a:lnTo>
                    <a:pt x="11190" y="7061"/>
                  </a:lnTo>
                  <a:lnTo>
                    <a:pt x="10806" y="7061"/>
                  </a:lnTo>
                  <a:lnTo>
                    <a:pt x="10662" y="7109"/>
                  </a:lnTo>
                  <a:lnTo>
                    <a:pt x="10614" y="6580"/>
                  </a:lnTo>
                  <a:lnTo>
                    <a:pt x="10470" y="6148"/>
                  </a:lnTo>
                  <a:lnTo>
                    <a:pt x="10374" y="5908"/>
                  </a:lnTo>
                  <a:lnTo>
                    <a:pt x="10278" y="5716"/>
                  </a:lnTo>
                  <a:lnTo>
                    <a:pt x="10085" y="5524"/>
                  </a:lnTo>
                  <a:lnTo>
                    <a:pt x="9941" y="5476"/>
                  </a:lnTo>
                  <a:lnTo>
                    <a:pt x="9749" y="5428"/>
                  </a:lnTo>
                  <a:lnTo>
                    <a:pt x="9605" y="5428"/>
                  </a:lnTo>
                  <a:lnTo>
                    <a:pt x="9317" y="5524"/>
                  </a:lnTo>
                  <a:lnTo>
                    <a:pt x="9173" y="5572"/>
                  </a:lnTo>
                  <a:lnTo>
                    <a:pt x="9077" y="5476"/>
                  </a:lnTo>
                  <a:lnTo>
                    <a:pt x="8789" y="5092"/>
                  </a:lnTo>
                  <a:lnTo>
                    <a:pt x="8164" y="4563"/>
                  </a:lnTo>
                  <a:lnTo>
                    <a:pt x="7732" y="4227"/>
                  </a:lnTo>
                  <a:lnTo>
                    <a:pt x="7156" y="3843"/>
                  </a:lnTo>
                  <a:lnTo>
                    <a:pt x="3458" y="1538"/>
                  </a:lnTo>
                  <a:lnTo>
                    <a:pt x="961" y="1"/>
                  </a:lnTo>
                  <a:close/>
                </a:path>
              </a:pathLst>
            </a:custGeom>
            <a:solidFill>
              <a:srgbClr val="4D6D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41"/>
            <p:cNvSpPr/>
            <p:nvPr/>
          </p:nvSpPr>
          <p:spPr>
            <a:xfrm>
              <a:off x="2624975" y="1353075"/>
              <a:ext cx="283375" cy="265375"/>
            </a:xfrm>
            <a:custGeom>
              <a:avLst/>
              <a:gdLst/>
              <a:ahLst/>
              <a:cxnLst/>
              <a:rect l="l" t="t" r="r" b="b"/>
              <a:pathLst>
                <a:path w="11335" h="10615" fill="none" extrusionOk="0">
                  <a:moveTo>
                    <a:pt x="961" y="1"/>
                  </a:moveTo>
                  <a:lnTo>
                    <a:pt x="961" y="1"/>
                  </a:lnTo>
                  <a:lnTo>
                    <a:pt x="3458" y="1538"/>
                  </a:lnTo>
                  <a:lnTo>
                    <a:pt x="7156" y="3843"/>
                  </a:lnTo>
                  <a:lnTo>
                    <a:pt x="7156" y="3843"/>
                  </a:lnTo>
                  <a:lnTo>
                    <a:pt x="7732" y="4227"/>
                  </a:lnTo>
                  <a:lnTo>
                    <a:pt x="8164" y="4563"/>
                  </a:lnTo>
                  <a:lnTo>
                    <a:pt x="8789" y="5092"/>
                  </a:lnTo>
                  <a:lnTo>
                    <a:pt x="9077" y="5476"/>
                  </a:lnTo>
                  <a:lnTo>
                    <a:pt x="9173" y="5572"/>
                  </a:lnTo>
                  <a:lnTo>
                    <a:pt x="9173" y="5572"/>
                  </a:lnTo>
                  <a:lnTo>
                    <a:pt x="9317" y="5524"/>
                  </a:lnTo>
                  <a:lnTo>
                    <a:pt x="9605" y="5428"/>
                  </a:lnTo>
                  <a:lnTo>
                    <a:pt x="9749" y="5428"/>
                  </a:lnTo>
                  <a:lnTo>
                    <a:pt x="9941" y="5476"/>
                  </a:lnTo>
                  <a:lnTo>
                    <a:pt x="10085" y="5524"/>
                  </a:lnTo>
                  <a:lnTo>
                    <a:pt x="10278" y="5716"/>
                  </a:lnTo>
                  <a:lnTo>
                    <a:pt x="10278" y="5716"/>
                  </a:lnTo>
                  <a:lnTo>
                    <a:pt x="10374" y="5908"/>
                  </a:lnTo>
                  <a:lnTo>
                    <a:pt x="10470" y="6148"/>
                  </a:lnTo>
                  <a:lnTo>
                    <a:pt x="10614" y="6580"/>
                  </a:lnTo>
                  <a:lnTo>
                    <a:pt x="10662" y="7109"/>
                  </a:lnTo>
                  <a:lnTo>
                    <a:pt x="10662" y="7109"/>
                  </a:lnTo>
                  <a:lnTo>
                    <a:pt x="10806" y="7061"/>
                  </a:lnTo>
                  <a:lnTo>
                    <a:pt x="11046" y="7061"/>
                  </a:lnTo>
                  <a:lnTo>
                    <a:pt x="11190" y="7061"/>
                  </a:lnTo>
                  <a:lnTo>
                    <a:pt x="11286" y="7109"/>
                  </a:lnTo>
                  <a:lnTo>
                    <a:pt x="11334" y="7205"/>
                  </a:lnTo>
                  <a:lnTo>
                    <a:pt x="11334" y="7349"/>
                  </a:lnTo>
                  <a:lnTo>
                    <a:pt x="11334" y="7349"/>
                  </a:lnTo>
                  <a:lnTo>
                    <a:pt x="11046" y="8069"/>
                  </a:lnTo>
                  <a:lnTo>
                    <a:pt x="10758" y="8645"/>
                  </a:lnTo>
                  <a:lnTo>
                    <a:pt x="10470" y="9222"/>
                  </a:lnTo>
                  <a:lnTo>
                    <a:pt x="10085" y="9798"/>
                  </a:lnTo>
                  <a:lnTo>
                    <a:pt x="9749" y="10230"/>
                  </a:lnTo>
                  <a:lnTo>
                    <a:pt x="9605" y="10422"/>
                  </a:lnTo>
                  <a:lnTo>
                    <a:pt x="9413" y="10566"/>
                  </a:lnTo>
                  <a:lnTo>
                    <a:pt x="9269" y="10615"/>
                  </a:lnTo>
                  <a:lnTo>
                    <a:pt x="9125" y="10615"/>
                  </a:lnTo>
                  <a:lnTo>
                    <a:pt x="9125" y="10615"/>
                  </a:lnTo>
                  <a:lnTo>
                    <a:pt x="8837" y="10566"/>
                  </a:lnTo>
                  <a:lnTo>
                    <a:pt x="8645" y="10470"/>
                  </a:lnTo>
                  <a:lnTo>
                    <a:pt x="8357" y="10278"/>
                  </a:lnTo>
                  <a:lnTo>
                    <a:pt x="8164" y="10086"/>
                  </a:lnTo>
                  <a:lnTo>
                    <a:pt x="8116" y="10038"/>
                  </a:lnTo>
                  <a:lnTo>
                    <a:pt x="8116" y="10038"/>
                  </a:lnTo>
                  <a:lnTo>
                    <a:pt x="7876" y="10038"/>
                  </a:lnTo>
                  <a:lnTo>
                    <a:pt x="7300" y="9990"/>
                  </a:lnTo>
                  <a:lnTo>
                    <a:pt x="7012" y="9942"/>
                  </a:lnTo>
                  <a:lnTo>
                    <a:pt x="6676" y="9846"/>
                  </a:lnTo>
                  <a:lnTo>
                    <a:pt x="6435" y="9750"/>
                  </a:lnTo>
                  <a:lnTo>
                    <a:pt x="6291" y="9606"/>
                  </a:lnTo>
                  <a:lnTo>
                    <a:pt x="6291" y="9606"/>
                  </a:lnTo>
                  <a:lnTo>
                    <a:pt x="5619" y="8501"/>
                  </a:lnTo>
                  <a:lnTo>
                    <a:pt x="5619" y="8501"/>
                  </a:lnTo>
                  <a:lnTo>
                    <a:pt x="4755" y="8021"/>
                  </a:lnTo>
                  <a:lnTo>
                    <a:pt x="2786" y="6965"/>
                  </a:lnTo>
                  <a:lnTo>
                    <a:pt x="1777" y="6388"/>
                  </a:lnTo>
                  <a:lnTo>
                    <a:pt x="865" y="5812"/>
                  </a:lnTo>
                  <a:lnTo>
                    <a:pt x="240" y="5380"/>
                  </a:lnTo>
                  <a:lnTo>
                    <a:pt x="48" y="5188"/>
                  </a:lnTo>
                  <a:lnTo>
                    <a:pt x="0" y="5092"/>
                  </a:lnTo>
                  <a:lnTo>
                    <a:pt x="0" y="5092"/>
                  </a:lnTo>
                  <a:lnTo>
                    <a:pt x="144" y="4083"/>
                  </a:lnTo>
                  <a:lnTo>
                    <a:pt x="480" y="2354"/>
                  </a:lnTo>
                  <a:lnTo>
                    <a:pt x="96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41"/>
            <p:cNvSpPr/>
            <p:nvPr/>
          </p:nvSpPr>
          <p:spPr>
            <a:xfrm>
              <a:off x="2638175" y="1369900"/>
              <a:ext cx="62450" cy="134500"/>
            </a:xfrm>
            <a:custGeom>
              <a:avLst/>
              <a:gdLst/>
              <a:ahLst/>
              <a:cxnLst/>
              <a:rect l="l" t="t" r="r" b="b"/>
              <a:pathLst>
                <a:path w="2498" h="5380" extrusionOk="0">
                  <a:moveTo>
                    <a:pt x="1537" y="0"/>
                  </a:moveTo>
                  <a:lnTo>
                    <a:pt x="1201" y="1105"/>
                  </a:lnTo>
                  <a:lnTo>
                    <a:pt x="769" y="2546"/>
                  </a:lnTo>
                  <a:lnTo>
                    <a:pt x="0" y="4899"/>
                  </a:lnTo>
                  <a:lnTo>
                    <a:pt x="673" y="5379"/>
                  </a:lnTo>
                  <a:lnTo>
                    <a:pt x="2498" y="577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rgbClr val="4A6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41"/>
            <p:cNvSpPr/>
            <p:nvPr/>
          </p:nvSpPr>
          <p:spPr>
            <a:xfrm>
              <a:off x="2638175" y="1369900"/>
              <a:ext cx="62450" cy="134500"/>
            </a:xfrm>
            <a:custGeom>
              <a:avLst/>
              <a:gdLst/>
              <a:ahLst/>
              <a:cxnLst/>
              <a:rect l="l" t="t" r="r" b="b"/>
              <a:pathLst>
                <a:path w="2498" h="5380" fill="none" extrusionOk="0">
                  <a:moveTo>
                    <a:pt x="1537" y="0"/>
                  </a:moveTo>
                  <a:lnTo>
                    <a:pt x="1537" y="0"/>
                  </a:lnTo>
                  <a:lnTo>
                    <a:pt x="1201" y="1105"/>
                  </a:lnTo>
                  <a:lnTo>
                    <a:pt x="769" y="2546"/>
                  </a:lnTo>
                  <a:lnTo>
                    <a:pt x="0" y="4899"/>
                  </a:lnTo>
                  <a:lnTo>
                    <a:pt x="0" y="4899"/>
                  </a:lnTo>
                  <a:lnTo>
                    <a:pt x="673" y="5379"/>
                  </a:lnTo>
                  <a:lnTo>
                    <a:pt x="2498" y="577"/>
                  </a:lnTo>
                  <a:lnTo>
                    <a:pt x="2498" y="577"/>
                  </a:lnTo>
                  <a:lnTo>
                    <a:pt x="153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41"/>
            <p:cNvSpPr/>
            <p:nvPr/>
          </p:nvSpPr>
          <p:spPr>
            <a:xfrm>
              <a:off x="2496500" y="1272650"/>
              <a:ext cx="182525" cy="228150"/>
            </a:xfrm>
            <a:custGeom>
              <a:avLst/>
              <a:gdLst/>
              <a:ahLst/>
              <a:cxnLst/>
              <a:rect l="l" t="t" r="r" b="b"/>
              <a:pathLst>
                <a:path w="7301" h="9126" extrusionOk="0">
                  <a:moveTo>
                    <a:pt x="0" y="0"/>
                  </a:moveTo>
                  <a:lnTo>
                    <a:pt x="721" y="6484"/>
                  </a:lnTo>
                  <a:lnTo>
                    <a:pt x="5571" y="9125"/>
                  </a:lnTo>
                  <a:lnTo>
                    <a:pt x="6340" y="6580"/>
                  </a:lnTo>
                  <a:lnTo>
                    <a:pt x="6964" y="4707"/>
                  </a:lnTo>
                  <a:lnTo>
                    <a:pt x="7156" y="3938"/>
                  </a:lnTo>
                  <a:lnTo>
                    <a:pt x="7300" y="3458"/>
                  </a:lnTo>
                  <a:lnTo>
                    <a:pt x="7252" y="3362"/>
                  </a:lnTo>
                  <a:lnTo>
                    <a:pt x="7204" y="3266"/>
                  </a:lnTo>
                  <a:lnTo>
                    <a:pt x="7012" y="3074"/>
                  </a:lnTo>
                  <a:lnTo>
                    <a:pt x="6676" y="2834"/>
                  </a:lnTo>
                  <a:lnTo>
                    <a:pt x="6196" y="2546"/>
                  </a:lnTo>
                  <a:lnTo>
                    <a:pt x="5043" y="1969"/>
                  </a:lnTo>
                  <a:lnTo>
                    <a:pt x="3698" y="1393"/>
                  </a:lnTo>
                  <a:lnTo>
                    <a:pt x="1153" y="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41"/>
            <p:cNvSpPr/>
            <p:nvPr/>
          </p:nvSpPr>
          <p:spPr>
            <a:xfrm>
              <a:off x="2496500" y="1272650"/>
              <a:ext cx="182525" cy="228150"/>
            </a:xfrm>
            <a:custGeom>
              <a:avLst/>
              <a:gdLst/>
              <a:ahLst/>
              <a:cxnLst/>
              <a:rect l="l" t="t" r="r" b="b"/>
              <a:pathLst>
                <a:path w="7301" h="9126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1153" y="432"/>
                  </a:lnTo>
                  <a:lnTo>
                    <a:pt x="3698" y="1393"/>
                  </a:lnTo>
                  <a:lnTo>
                    <a:pt x="5043" y="1969"/>
                  </a:lnTo>
                  <a:lnTo>
                    <a:pt x="6196" y="2546"/>
                  </a:lnTo>
                  <a:lnTo>
                    <a:pt x="6676" y="2834"/>
                  </a:lnTo>
                  <a:lnTo>
                    <a:pt x="7012" y="3074"/>
                  </a:lnTo>
                  <a:lnTo>
                    <a:pt x="7204" y="3266"/>
                  </a:lnTo>
                  <a:lnTo>
                    <a:pt x="7252" y="3362"/>
                  </a:lnTo>
                  <a:lnTo>
                    <a:pt x="7300" y="3458"/>
                  </a:lnTo>
                  <a:lnTo>
                    <a:pt x="7300" y="3458"/>
                  </a:lnTo>
                  <a:lnTo>
                    <a:pt x="7156" y="3938"/>
                  </a:lnTo>
                  <a:lnTo>
                    <a:pt x="6964" y="4707"/>
                  </a:lnTo>
                  <a:lnTo>
                    <a:pt x="6340" y="6580"/>
                  </a:lnTo>
                  <a:lnTo>
                    <a:pt x="5571" y="9125"/>
                  </a:lnTo>
                  <a:lnTo>
                    <a:pt x="721" y="648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41"/>
            <p:cNvSpPr/>
            <p:nvPr/>
          </p:nvSpPr>
          <p:spPr>
            <a:xfrm>
              <a:off x="1856550" y="1399900"/>
              <a:ext cx="153725" cy="141700"/>
            </a:xfrm>
            <a:custGeom>
              <a:avLst/>
              <a:gdLst/>
              <a:ahLst/>
              <a:cxnLst/>
              <a:rect l="l" t="t" r="r" b="b"/>
              <a:pathLst>
                <a:path w="6149" h="5668" extrusionOk="0">
                  <a:moveTo>
                    <a:pt x="1586" y="1"/>
                  </a:moveTo>
                  <a:lnTo>
                    <a:pt x="1250" y="49"/>
                  </a:lnTo>
                  <a:lnTo>
                    <a:pt x="1058" y="145"/>
                  </a:lnTo>
                  <a:lnTo>
                    <a:pt x="1010" y="193"/>
                  </a:lnTo>
                  <a:lnTo>
                    <a:pt x="961" y="289"/>
                  </a:lnTo>
                  <a:lnTo>
                    <a:pt x="1010" y="433"/>
                  </a:lnTo>
                  <a:lnTo>
                    <a:pt x="1154" y="577"/>
                  </a:lnTo>
                  <a:lnTo>
                    <a:pt x="1298" y="673"/>
                  </a:lnTo>
                  <a:lnTo>
                    <a:pt x="1538" y="817"/>
                  </a:lnTo>
                  <a:lnTo>
                    <a:pt x="2018" y="961"/>
                  </a:lnTo>
                  <a:lnTo>
                    <a:pt x="2450" y="1106"/>
                  </a:lnTo>
                  <a:lnTo>
                    <a:pt x="2354" y="1298"/>
                  </a:lnTo>
                  <a:lnTo>
                    <a:pt x="2258" y="1538"/>
                  </a:lnTo>
                  <a:lnTo>
                    <a:pt x="1586" y="1826"/>
                  </a:lnTo>
                  <a:lnTo>
                    <a:pt x="769" y="2210"/>
                  </a:lnTo>
                  <a:lnTo>
                    <a:pt x="433" y="2450"/>
                  </a:lnTo>
                  <a:lnTo>
                    <a:pt x="145" y="2594"/>
                  </a:lnTo>
                  <a:lnTo>
                    <a:pt x="1" y="2786"/>
                  </a:lnTo>
                  <a:lnTo>
                    <a:pt x="1" y="2834"/>
                  </a:lnTo>
                  <a:lnTo>
                    <a:pt x="49" y="2882"/>
                  </a:lnTo>
                  <a:lnTo>
                    <a:pt x="241" y="2930"/>
                  </a:lnTo>
                  <a:lnTo>
                    <a:pt x="529" y="2930"/>
                  </a:lnTo>
                  <a:lnTo>
                    <a:pt x="865" y="2882"/>
                  </a:lnTo>
                  <a:lnTo>
                    <a:pt x="1202" y="2786"/>
                  </a:lnTo>
                  <a:lnTo>
                    <a:pt x="1922" y="2594"/>
                  </a:lnTo>
                  <a:lnTo>
                    <a:pt x="2354" y="2402"/>
                  </a:lnTo>
                  <a:lnTo>
                    <a:pt x="2354" y="2450"/>
                  </a:lnTo>
                  <a:lnTo>
                    <a:pt x="1874" y="2786"/>
                  </a:lnTo>
                  <a:lnTo>
                    <a:pt x="1154" y="3363"/>
                  </a:lnTo>
                  <a:lnTo>
                    <a:pt x="817" y="3651"/>
                  </a:lnTo>
                  <a:lnTo>
                    <a:pt x="577" y="3939"/>
                  </a:lnTo>
                  <a:lnTo>
                    <a:pt x="433" y="4179"/>
                  </a:lnTo>
                  <a:lnTo>
                    <a:pt x="433" y="4227"/>
                  </a:lnTo>
                  <a:lnTo>
                    <a:pt x="529" y="4323"/>
                  </a:lnTo>
                  <a:lnTo>
                    <a:pt x="625" y="4371"/>
                  </a:lnTo>
                  <a:lnTo>
                    <a:pt x="721" y="4371"/>
                  </a:lnTo>
                  <a:lnTo>
                    <a:pt x="1058" y="4323"/>
                  </a:lnTo>
                  <a:lnTo>
                    <a:pt x="1442" y="4179"/>
                  </a:lnTo>
                  <a:lnTo>
                    <a:pt x="1874" y="3987"/>
                  </a:lnTo>
                  <a:lnTo>
                    <a:pt x="2594" y="3651"/>
                  </a:lnTo>
                  <a:lnTo>
                    <a:pt x="2882" y="3459"/>
                  </a:lnTo>
                  <a:lnTo>
                    <a:pt x="2642" y="3699"/>
                  </a:lnTo>
                  <a:lnTo>
                    <a:pt x="2066" y="4275"/>
                  </a:lnTo>
                  <a:lnTo>
                    <a:pt x="1826" y="4563"/>
                  </a:lnTo>
                  <a:lnTo>
                    <a:pt x="1634" y="4851"/>
                  </a:lnTo>
                  <a:lnTo>
                    <a:pt x="1538" y="5092"/>
                  </a:lnTo>
                  <a:lnTo>
                    <a:pt x="1538" y="5140"/>
                  </a:lnTo>
                  <a:lnTo>
                    <a:pt x="1586" y="5188"/>
                  </a:lnTo>
                  <a:lnTo>
                    <a:pt x="1682" y="5236"/>
                  </a:lnTo>
                  <a:lnTo>
                    <a:pt x="1778" y="5188"/>
                  </a:lnTo>
                  <a:lnTo>
                    <a:pt x="2018" y="5092"/>
                  </a:lnTo>
                  <a:lnTo>
                    <a:pt x="2258" y="4948"/>
                  </a:lnTo>
                  <a:lnTo>
                    <a:pt x="2546" y="4755"/>
                  </a:lnTo>
                  <a:lnTo>
                    <a:pt x="3075" y="4323"/>
                  </a:lnTo>
                  <a:lnTo>
                    <a:pt x="3363" y="4035"/>
                  </a:lnTo>
                  <a:lnTo>
                    <a:pt x="3411" y="4035"/>
                  </a:lnTo>
                  <a:lnTo>
                    <a:pt x="3219" y="4323"/>
                  </a:lnTo>
                  <a:lnTo>
                    <a:pt x="2979" y="4851"/>
                  </a:lnTo>
                  <a:lnTo>
                    <a:pt x="2882" y="5140"/>
                  </a:lnTo>
                  <a:lnTo>
                    <a:pt x="2834" y="5380"/>
                  </a:lnTo>
                  <a:lnTo>
                    <a:pt x="2834" y="5524"/>
                  </a:lnTo>
                  <a:lnTo>
                    <a:pt x="2882" y="5620"/>
                  </a:lnTo>
                  <a:lnTo>
                    <a:pt x="2931" y="5668"/>
                  </a:lnTo>
                  <a:lnTo>
                    <a:pt x="3027" y="5620"/>
                  </a:lnTo>
                  <a:lnTo>
                    <a:pt x="3171" y="5572"/>
                  </a:lnTo>
                  <a:lnTo>
                    <a:pt x="3507" y="5236"/>
                  </a:lnTo>
                  <a:lnTo>
                    <a:pt x="3891" y="4803"/>
                  </a:lnTo>
                  <a:lnTo>
                    <a:pt x="4227" y="4323"/>
                  </a:lnTo>
                  <a:lnTo>
                    <a:pt x="4515" y="4371"/>
                  </a:lnTo>
                  <a:lnTo>
                    <a:pt x="4755" y="4323"/>
                  </a:lnTo>
                  <a:lnTo>
                    <a:pt x="4996" y="4227"/>
                  </a:lnTo>
                  <a:lnTo>
                    <a:pt x="5236" y="4131"/>
                  </a:lnTo>
                  <a:lnTo>
                    <a:pt x="5524" y="3939"/>
                  </a:lnTo>
                  <a:lnTo>
                    <a:pt x="5764" y="3699"/>
                  </a:lnTo>
                  <a:lnTo>
                    <a:pt x="5956" y="3411"/>
                  </a:lnTo>
                  <a:lnTo>
                    <a:pt x="6052" y="3075"/>
                  </a:lnTo>
                  <a:lnTo>
                    <a:pt x="6148" y="2738"/>
                  </a:lnTo>
                  <a:lnTo>
                    <a:pt x="6100" y="2402"/>
                  </a:lnTo>
                  <a:lnTo>
                    <a:pt x="6052" y="2066"/>
                  </a:lnTo>
                  <a:lnTo>
                    <a:pt x="5908" y="1778"/>
                  </a:lnTo>
                  <a:lnTo>
                    <a:pt x="5476" y="1009"/>
                  </a:lnTo>
                  <a:lnTo>
                    <a:pt x="5332" y="769"/>
                  </a:lnTo>
                  <a:lnTo>
                    <a:pt x="5092" y="529"/>
                  </a:lnTo>
                  <a:lnTo>
                    <a:pt x="4852" y="385"/>
                  </a:lnTo>
                  <a:lnTo>
                    <a:pt x="4611" y="241"/>
                  </a:lnTo>
                  <a:lnTo>
                    <a:pt x="4323" y="193"/>
                  </a:lnTo>
                  <a:lnTo>
                    <a:pt x="4035" y="145"/>
                  </a:lnTo>
                  <a:lnTo>
                    <a:pt x="3699" y="145"/>
                  </a:lnTo>
                  <a:lnTo>
                    <a:pt x="3411" y="241"/>
                  </a:lnTo>
                  <a:lnTo>
                    <a:pt x="2834" y="145"/>
                  </a:lnTo>
                  <a:lnTo>
                    <a:pt x="2018" y="49"/>
                  </a:lnTo>
                  <a:lnTo>
                    <a:pt x="1586" y="1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41"/>
            <p:cNvSpPr/>
            <p:nvPr/>
          </p:nvSpPr>
          <p:spPr>
            <a:xfrm>
              <a:off x="1959825" y="1248625"/>
              <a:ext cx="467050" cy="228150"/>
            </a:xfrm>
            <a:custGeom>
              <a:avLst/>
              <a:gdLst/>
              <a:ahLst/>
              <a:cxnLst/>
              <a:rect l="l" t="t" r="r" b="b"/>
              <a:pathLst>
                <a:path w="18682" h="9126" extrusionOk="0">
                  <a:moveTo>
                    <a:pt x="15368" y="1"/>
                  </a:moveTo>
                  <a:lnTo>
                    <a:pt x="14984" y="49"/>
                  </a:lnTo>
                  <a:lnTo>
                    <a:pt x="14552" y="193"/>
                  </a:lnTo>
                  <a:lnTo>
                    <a:pt x="12727" y="817"/>
                  </a:lnTo>
                  <a:lnTo>
                    <a:pt x="10710" y="1586"/>
                  </a:lnTo>
                  <a:lnTo>
                    <a:pt x="8645" y="2402"/>
                  </a:lnTo>
                  <a:lnTo>
                    <a:pt x="6580" y="3266"/>
                  </a:lnTo>
                  <a:lnTo>
                    <a:pt x="4611" y="4179"/>
                  </a:lnTo>
                  <a:lnTo>
                    <a:pt x="2786" y="5091"/>
                  </a:lnTo>
                  <a:lnTo>
                    <a:pt x="1969" y="5524"/>
                  </a:lnTo>
                  <a:lnTo>
                    <a:pt x="1249" y="6004"/>
                  </a:lnTo>
                  <a:lnTo>
                    <a:pt x="576" y="6484"/>
                  </a:lnTo>
                  <a:lnTo>
                    <a:pt x="0" y="6916"/>
                  </a:lnTo>
                  <a:lnTo>
                    <a:pt x="1009" y="9126"/>
                  </a:lnTo>
                  <a:lnTo>
                    <a:pt x="18634" y="3459"/>
                  </a:lnTo>
                  <a:lnTo>
                    <a:pt x="18682" y="3074"/>
                  </a:lnTo>
                  <a:lnTo>
                    <a:pt x="18634" y="2642"/>
                  </a:lnTo>
                  <a:lnTo>
                    <a:pt x="18586" y="2258"/>
                  </a:lnTo>
                  <a:lnTo>
                    <a:pt x="18442" y="1874"/>
                  </a:lnTo>
                  <a:lnTo>
                    <a:pt x="18250" y="1538"/>
                  </a:lnTo>
                  <a:lnTo>
                    <a:pt x="18058" y="1249"/>
                  </a:lnTo>
                  <a:lnTo>
                    <a:pt x="17818" y="961"/>
                  </a:lnTo>
                  <a:lnTo>
                    <a:pt x="17529" y="673"/>
                  </a:lnTo>
                  <a:lnTo>
                    <a:pt x="17241" y="481"/>
                  </a:lnTo>
                  <a:lnTo>
                    <a:pt x="16905" y="289"/>
                  </a:lnTo>
                  <a:lnTo>
                    <a:pt x="16521" y="145"/>
                  </a:lnTo>
                  <a:lnTo>
                    <a:pt x="16185" y="49"/>
                  </a:lnTo>
                  <a:lnTo>
                    <a:pt x="15752" y="1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41"/>
            <p:cNvSpPr/>
            <p:nvPr/>
          </p:nvSpPr>
          <p:spPr>
            <a:xfrm>
              <a:off x="1959825" y="1248625"/>
              <a:ext cx="467050" cy="228150"/>
            </a:xfrm>
            <a:custGeom>
              <a:avLst/>
              <a:gdLst/>
              <a:ahLst/>
              <a:cxnLst/>
              <a:rect l="l" t="t" r="r" b="b"/>
              <a:pathLst>
                <a:path w="18682" h="9126" fill="none" extrusionOk="0">
                  <a:moveTo>
                    <a:pt x="14552" y="193"/>
                  </a:moveTo>
                  <a:lnTo>
                    <a:pt x="14552" y="193"/>
                  </a:lnTo>
                  <a:lnTo>
                    <a:pt x="12727" y="817"/>
                  </a:lnTo>
                  <a:lnTo>
                    <a:pt x="10710" y="1586"/>
                  </a:lnTo>
                  <a:lnTo>
                    <a:pt x="8645" y="2402"/>
                  </a:lnTo>
                  <a:lnTo>
                    <a:pt x="6580" y="3266"/>
                  </a:lnTo>
                  <a:lnTo>
                    <a:pt x="4611" y="4179"/>
                  </a:lnTo>
                  <a:lnTo>
                    <a:pt x="2786" y="5091"/>
                  </a:lnTo>
                  <a:lnTo>
                    <a:pt x="1969" y="5524"/>
                  </a:lnTo>
                  <a:lnTo>
                    <a:pt x="1249" y="6004"/>
                  </a:lnTo>
                  <a:lnTo>
                    <a:pt x="576" y="6484"/>
                  </a:lnTo>
                  <a:lnTo>
                    <a:pt x="0" y="6916"/>
                  </a:lnTo>
                  <a:lnTo>
                    <a:pt x="1009" y="9126"/>
                  </a:lnTo>
                  <a:lnTo>
                    <a:pt x="18634" y="3459"/>
                  </a:lnTo>
                  <a:lnTo>
                    <a:pt x="18634" y="3459"/>
                  </a:lnTo>
                  <a:lnTo>
                    <a:pt x="18682" y="3074"/>
                  </a:lnTo>
                  <a:lnTo>
                    <a:pt x="18634" y="2642"/>
                  </a:lnTo>
                  <a:lnTo>
                    <a:pt x="18586" y="2258"/>
                  </a:lnTo>
                  <a:lnTo>
                    <a:pt x="18442" y="1874"/>
                  </a:lnTo>
                  <a:lnTo>
                    <a:pt x="18250" y="1538"/>
                  </a:lnTo>
                  <a:lnTo>
                    <a:pt x="18058" y="1249"/>
                  </a:lnTo>
                  <a:lnTo>
                    <a:pt x="17818" y="961"/>
                  </a:lnTo>
                  <a:lnTo>
                    <a:pt x="17529" y="673"/>
                  </a:lnTo>
                  <a:lnTo>
                    <a:pt x="17241" y="481"/>
                  </a:lnTo>
                  <a:lnTo>
                    <a:pt x="16905" y="289"/>
                  </a:lnTo>
                  <a:lnTo>
                    <a:pt x="16521" y="145"/>
                  </a:lnTo>
                  <a:lnTo>
                    <a:pt x="16185" y="49"/>
                  </a:lnTo>
                  <a:lnTo>
                    <a:pt x="15752" y="1"/>
                  </a:lnTo>
                  <a:lnTo>
                    <a:pt x="15368" y="1"/>
                  </a:lnTo>
                  <a:lnTo>
                    <a:pt x="14984" y="49"/>
                  </a:lnTo>
                  <a:lnTo>
                    <a:pt x="14552" y="1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41"/>
            <p:cNvSpPr/>
            <p:nvPr/>
          </p:nvSpPr>
          <p:spPr>
            <a:xfrm>
              <a:off x="1987425" y="1284650"/>
              <a:ext cx="225750" cy="190925"/>
            </a:xfrm>
            <a:custGeom>
              <a:avLst/>
              <a:gdLst/>
              <a:ahLst/>
              <a:cxnLst/>
              <a:rect l="l" t="t" r="r" b="b"/>
              <a:pathLst>
                <a:path w="9030" h="7637" extrusionOk="0">
                  <a:moveTo>
                    <a:pt x="9029" y="1"/>
                  </a:moveTo>
                  <a:lnTo>
                    <a:pt x="8405" y="241"/>
                  </a:lnTo>
                  <a:lnTo>
                    <a:pt x="7445" y="625"/>
                  </a:lnTo>
                  <a:lnTo>
                    <a:pt x="5043" y="1633"/>
                  </a:lnTo>
                  <a:lnTo>
                    <a:pt x="1922" y="2978"/>
                  </a:lnTo>
                  <a:lnTo>
                    <a:pt x="1634" y="2834"/>
                  </a:lnTo>
                  <a:lnTo>
                    <a:pt x="1393" y="2786"/>
                  </a:lnTo>
                  <a:lnTo>
                    <a:pt x="1153" y="2738"/>
                  </a:lnTo>
                  <a:lnTo>
                    <a:pt x="1057" y="2786"/>
                  </a:lnTo>
                  <a:lnTo>
                    <a:pt x="1009" y="2882"/>
                  </a:lnTo>
                  <a:lnTo>
                    <a:pt x="1009" y="3122"/>
                  </a:lnTo>
                  <a:lnTo>
                    <a:pt x="1057" y="3362"/>
                  </a:lnTo>
                  <a:lnTo>
                    <a:pt x="1105" y="3458"/>
                  </a:lnTo>
                  <a:lnTo>
                    <a:pt x="1009" y="3458"/>
                  </a:lnTo>
                  <a:lnTo>
                    <a:pt x="721" y="3410"/>
                  </a:lnTo>
                  <a:lnTo>
                    <a:pt x="577" y="3458"/>
                  </a:lnTo>
                  <a:lnTo>
                    <a:pt x="385" y="3506"/>
                  </a:lnTo>
                  <a:lnTo>
                    <a:pt x="241" y="3602"/>
                  </a:lnTo>
                  <a:lnTo>
                    <a:pt x="49" y="3698"/>
                  </a:lnTo>
                  <a:lnTo>
                    <a:pt x="1" y="3843"/>
                  </a:lnTo>
                  <a:lnTo>
                    <a:pt x="1" y="4035"/>
                  </a:lnTo>
                  <a:lnTo>
                    <a:pt x="49" y="4515"/>
                  </a:lnTo>
                  <a:lnTo>
                    <a:pt x="241" y="5139"/>
                  </a:lnTo>
                  <a:lnTo>
                    <a:pt x="481" y="5764"/>
                  </a:lnTo>
                  <a:lnTo>
                    <a:pt x="913" y="6964"/>
                  </a:lnTo>
                  <a:lnTo>
                    <a:pt x="1153" y="7492"/>
                  </a:lnTo>
                  <a:lnTo>
                    <a:pt x="1345" y="7588"/>
                  </a:lnTo>
                  <a:lnTo>
                    <a:pt x="1441" y="7637"/>
                  </a:lnTo>
                  <a:lnTo>
                    <a:pt x="1538" y="7588"/>
                  </a:lnTo>
                  <a:lnTo>
                    <a:pt x="1634" y="7540"/>
                  </a:lnTo>
                  <a:lnTo>
                    <a:pt x="1682" y="7444"/>
                  </a:lnTo>
                  <a:lnTo>
                    <a:pt x="1682" y="7396"/>
                  </a:lnTo>
                  <a:lnTo>
                    <a:pt x="2114" y="7492"/>
                  </a:lnTo>
                  <a:lnTo>
                    <a:pt x="2210" y="7492"/>
                  </a:lnTo>
                  <a:lnTo>
                    <a:pt x="2306" y="7444"/>
                  </a:lnTo>
                  <a:lnTo>
                    <a:pt x="2402" y="7396"/>
                  </a:lnTo>
                  <a:lnTo>
                    <a:pt x="2450" y="7300"/>
                  </a:lnTo>
                  <a:lnTo>
                    <a:pt x="2498" y="7060"/>
                  </a:lnTo>
                  <a:lnTo>
                    <a:pt x="2498" y="6964"/>
                  </a:lnTo>
                  <a:lnTo>
                    <a:pt x="8501" y="5187"/>
                  </a:lnTo>
                  <a:lnTo>
                    <a:pt x="9029" y="1"/>
                  </a:lnTo>
                  <a:close/>
                </a:path>
              </a:pathLst>
            </a:custGeom>
            <a:solidFill>
              <a:srgbClr val="4D6D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41"/>
            <p:cNvSpPr/>
            <p:nvPr/>
          </p:nvSpPr>
          <p:spPr>
            <a:xfrm>
              <a:off x="1987425" y="1284650"/>
              <a:ext cx="225750" cy="190925"/>
            </a:xfrm>
            <a:custGeom>
              <a:avLst/>
              <a:gdLst/>
              <a:ahLst/>
              <a:cxnLst/>
              <a:rect l="l" t="t" r="r" b="b"/>
              <a:pathLst>
                <a:path w="9030" h="7637" fill="none" extrusionOk="0">
                  <a:moveTo>
                    <a:pt x="1153" y="7492"/>
                  </a:moveTo>
                  <a:lnTo>
                    <a:pt x="1153" y="7492"/>
                  </a:lnTo>
                  <a:lnTo>
                    <a:pt x="913" y="6964"/>
                  </a:lnTo>
                  <a:lnTo>
                    <a:pt x="481" y="5764"/>
                  </a:lnTo>
                  <a:lnTo>
                    <a:pt x="241" y="5139"/>
                  </a:lnTo>
                  <a:lnTo>
                    <a:pt x="49" y="4515"/>
                  </a:lnTo>
                  <a:lnTo>
                    <a:pt x="1" y="4035"/>
                  </a:lnTo>
                  <a:lnTo>
                    <a:pt x="1" y="3843"/>
                  </a:lnTo>
                  <a:lnTo>
                    <a:pt x="49" y="3698"/>
                  </a:lnTo>
                  <a:lnTo>
                    <a:pt x="49" y="3698"/>
                  </a:lnTo>
                  <a:lnTo>
                    <a:pt x="241" y="3602"/>
                  </a:lnTo>
                  <a:lnTo>
                    <a:pt x="385" y="3506"/>
                  </a:lnTo>
                  <a:lnTo>
                    <a:pt x="577" y="3458"/>
                  </a:lnTo>
                  <a:lnTo>
                    <a:pt x="721" y="3410"/>
                  </a:lnTo>
                  <a:lnTo>
                    <a:pt x="1009" y="3458"/>
                  </a:lnTo>
                  <a:lnTo>
                    <a:pt x="1105" y="3458"/>
                  </a:lnTo>
                  <a:lnTo>
                    <a:pt x="1105" y="3458"/>
                  </a:lnTo>
                  <a:lnTo>
                    <a:pt x="1057" y="3362"/>
                  </a:lnTo>
                  <a:lnTo>
                    <a:pt x="1009" y="3122"/>
                  </a:lnTo>
                  <a:lnTo>
                    <a:pt x="1009" y="2882"/>
                  </a:lnTo>
                  <a:lnTo>
                    <a:pt x="1057" y="2786"/>
                  </a:lnTo>
                  <a:lnTo>
                    <a:pt x="1153" y="2738"/>
                  </a:lnTo>
                  <a:lnTo>
                    <a:pt x="1153" y="2738"/>
                  </a:lnTo>
                  <a:lnTo>
                    <a:pt x="1393" y="2786"/>
                  </a:lnTo>
                  <a:lnTo>
                    <a:pt x="1634" y="2834"/>
                  </a:lnTo>
                  <a:lnTo>
                    <a:pt x="1922" y="2978"/>
                  </a:lnTo>
                  <a:lnTo>
                    <a:pt x="1922" y="2978"/>
                  </a:lnTo>
                  <a:lnTo>
                    <a:pt x="5043" y="1633"/>
                  </a:lnTo>
                  <a:lnTo>
                    <a:pt x="7445" y="625"/>
                  </a:lnTo>
                  <a:lnTo>
                    <a:pt x="8405" y="241"/>
                  </a:lnTo>
                  <a:lnTo>
                    <a:pt x="9029" y="1"/>
                  </a:lnTo>
                  <a:lnTo>
                    <a:pt x="8501" y="5187"/>
                  </a:lnTo>
                  <a:lnTo>
                    <a:pt x="2498" y="6964"/>
                  </a:lnTo>
                  <a:lnTo>
                    <a:pt x="2498" y="6964"/>
                  </a:lnTo>
                  <a:lnTo>
                    <a:pt x="2498" y="7060"/>
                  </a:lnTo>
                  <a:lnTo>
                    <a:pt x="2450" y="7300"/>
                  </a:lnTo>
                  <a:lnTo>
                    <a:pt x="2402" y="7396"/>
                  </a:lnTo>
                  <a:lnTo>
                    <a:pt x="2306" y="7444"/>
                  </a:lnTo>
                  <a:lnTo>
                    <a:pt x="2210" y="7492"/>
                  </a:lnTo>
                  <a:lnTo>
                    <a:pt x="2114" y="7492"/>
                  </a:lnTo>
                  <a:lnTo>
                    <a:pt x="2114" y="7492"/>
                  </a:lnTo>
                  <a:lnTo>
                    <a:pt x="1682" y="7396"/>
                  </a:lnTo>
                  <a:lnTo>
                    <a:pt x="1682" y="7396"/>
                  </a:lnTo>
                  <a:lnTo>
                    <a:pt x="1682" y="7444"/>
                  </a:lnTo>
                  <a:lnTo>
                    <a:pt x="1634" y="7540"/>
                  </a:lnTo>
                  <a:lnTo>
                    <a:pt x="1538" y="7588"/>
                  </a:lnTo>
                  <a:lnTo>
                    <a:pt x="1441" y="7637"/>
                  </a:lnTo>
                  <a:lnTo>
                    <a:pt x="1345" y="7588"/>
                  </a:lnTo>
                  <a:lnTo>
                    <a:pt x="1153" y="749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41"/>
            <p:cNvSpPr/>
            <p:nvPr/>
          </p:nvSpPr>
          <p:spPr>
            <a:xfrm>
              <a:off x="2161525" y="1296650"/>
              <a:ext cx="38450" cy="124900"/>
            </a:xfrm>
            <a:custGeom>
              <a:avLst/>
              <a:gdLst/>
              <a:ahLst/>
              <a:cxnLst/>
              <a:rect l="l" t="t" r="r" b="b"/>
              <a:pathLst>
                <a:path w="1538" h="4996" extrusionOk="0">
                  <a:moveTo>
                    <a:pt x="817" y="1"/>
                  </a:moveTo>
                  <a:lnTo>
                    <a:pt x="0" y="337"/>
                  </a:lnTo>
                  <a:lnTo>
                    <a:pt x="48" y="1490"/>
                  </a:lnTo>
                  <a:lnTo>
                    <a:pt x="144" y="2738"/>
                  </a:lnTo>
                  <a:lnTo>
                    <a:pt x="241" y="3939"/>
                  </a:lnTo>
                  <a:lnTo>
                    <a:pt x="433" y="4995"/>
                  </a:lnTo>
                  <a:lnTo>
                    <a:pt x="1537" y="4707"/>
                  </a:lnTo>
                  <a:lnTo>
                    <a:pt x="1441" y="4659"/>
                  </a:lnTo>
                  <a:lnTo>
                    <a:pt x="1393" y="4563"/>
                  </a:lnTo>
                  <a:lnTo>
                    <a:pt x="1249" y="4179"/>
                  </a:lnTo>
                  <a:lnTo>
                    <a:pt x="1105" y="3603"/>
                  </a:lnTo>
                  <a:lnTo>
                    <a:pt x="1009" y="2882"/>
                  </a:lnTo>
                  <a:lnTo>
                    <a:pt x="865" y="1345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rgbClr val="4A68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41"/>
            <p:cNvSpPr/>
            <p:nvPr/>
          </p:nvSpPr>
          <p:spPr>
            <a:xfrm>
              <a:off x="2161525" y="1296650"/>
              <a:ext cx="38450" cy="124900"/>
            </a:xfrm>
            <a:custGeom>
              <a:avLst/>
              <a:gdLst/>
              <a:ahLst/>
              <a:cxnLst/>
              <a:rect l="l" t="t" r="r" b="b"/>
              <a:pathLst>
                <a:path w="1538" h="4996" fill="none" extrusionOk="0">
                  <a:moveTo>
                    <a:pt x="817" y="1"/>
                  </a:moveTo>
                  <a:lnTo>
                    <a:pt x="817" y="1"/>
                  </a:lnTo>
                  <a:lnTo>
                    <a:pt x="0" y="337"/>
                  </a:lnTo>
                  <a:lnTo>
                    <a:pt x="0" y="337"/>
                  </a:lnTo>
                  <a:lnTo>
                    <a:pt x="48" y="1490"/>
                  </a:lnTo>
                  <a:lnTo>
                    <a:pt x="144" y="2738"/>
                  </a:lnTo>
                  <a:lnTo>
                    <a:pt x="241" y="3939"/>
                  </a:lnTo>
                  <a:lnTo>
                    <a:pt x="433" y="4995"/>
                  </a:lnTo>
                  <a:lnTo>
                    <a:pt x="1537" y="4707"/>
                  </a:lnTo>
                  <a:lnTo>
                    <a:pt x="1537" y="4707"/>
                  </a:lnTo>
                  <a:lnTo>
                    <a:pt x="1537" y="4707"/>
                  </a:lnTo>
                  <a:lnTo>
                    <a:pt x="1537" y="4707"/>
                  </a:lnTo>
                  <a:lnTo>
                    <a:pt x="1537" y="4707"/>
                  </a:lnTo>
                  <a:lnTo>
                    <a:pt x="1441" y="4659"/>
                  </a:lnTo>
                  <a:lnTo>
                    <a:pt x="1393" y="4563"/>
                  </a:lnTo>
                  <a:lnTo>
                    <a:pt x="1249" y="4179"/>
                  </a:lnTo>
                  <a:lnTo>
                    <a:pt x="1105" y="3603"/>
                  </a:lnTo>
                  <a:lnTo>
                    <a:pt x="1009" y="2882"/>
                  </a:lnTo>
                  <a:lnTo>
                    <a:pt x="865" y="1345"/>
                  </a:lnTo>
                  <a:lnTo>
                    <a:pt x="81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41"/>
            <p:cNvSpPr/>
            <p:nvPr/>
          </p:nvSpPr>
          <p:spPr>
            <a:xfrm>
              <a:off x="2181925" y="1234225"/>
              <a:ext cx="187325" cy="180125"/>
            </a:xfrm>
            <a:custGeom>
              <a:avLst/>
              <a:gdLst/>
              <a:ahLst/>
              <a:cxnLst/>
              <a:rect l="l" t="t" r="r" b="b"/>
              <a:pathLst>
                <a:path w="7493" h="7205" extrusionOk="0">
                  <a:moveTo>
                    <a:pt x="7493" y="0"/>
                  </a:moveTo>
                  <a:lnTo>
                    <a:pt x="6340" y="193"/>
                  </a:lnTo>
                  <a:lnTo>
                    <a:pt x="3891" y="721"/>
                  </a:lnTo>
                  <a:lnTo>
                    <a:pt x="2546" y="1009"/>
                  </a:lnTo>
                  <a:lnTo>
                    <a:pt x="1346" y="1297"/>
                  </a:lnTo>
                  <a:lnTo>
                    <a:pt x="481" y="1537"/>
                  </a:lnTo>
                  <a:lnTo>
                    <a:pt x="193" y="1681"/>
                  </a:lnTo>
                  <a:lnTo>
                    <a:pt x="97" y="1777"/>
                  </a:lnTo>
                  <a:lnTo>
                    <a:pt x="49" y="1873"/>
                  </a:lnTo>
                  <a:lnTo>
                    <a:pt x="1" y="2114"/>
                  </a:lnTo>
                  <a:lnTo>
                    <a:pt x="1" y="2786"/>
                  </a:lnTo>
                  <a:lnTo>
                    <a:pt x="49" y="3698"/>
                  </a:lnTo>
                  <a:lnTo>
                    <a:pt x="97" y="4659"/>
                  </a:lnTo>
                  <a:lnTo>
                    <a:pt x="241" y="5619"/>
                  </a:lnTo>
                  <a:lnTo>
                    <a:pt x="385" y="6436"/>
                  </a:lnTo>
                  <a:lnTo>
                    <a:pt x="529" y="6964"/>
                  </a:lnTo>
                  <a:lnTo>
                    <a:pt x="625" y="7156"/>
                  </a:lnTo>
                  <a:lnTo>
                    <a:pt x="721" y="7204"/>
                  </a:lnTo>
                  <a:lnTo>
                    <a:pt x="1105" y="7108"/>
                  </a:lnTo>
                  <a:lnTo>
                    <a:pt x="1874" y="6916"/>
                  </a:lnTo>
                  <a:lnTo>
                    <a:pt x="3939" y="6292"/>
                  </a:lnTo>
                  <a:lnTo>
                    <a:pt x="6772" y="5427"/>
                  </a:lnTo>
                  <a:lnTo>
                    <a:pt x="7493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41"/>
            <p:cNvSpPr/>
            <p:nvPr/>
          </p:nvSpPr>
          <p:spPr>
            <a:xfrm>
              <a:off x="2181925" y="1234225"/>
              <a:ext cx="187325" cy="180125"/>
            </a:xfrm>
            <a:custGeom>
              <a:avLst/>
              <a:gdLst/>
              <a:ahLst/>
              <a:cxnLst/>
              <a:rect l="l" t="t" r="r" b="b"/>
              <a:pathLst>
                <a:path w="7493" h="7205" fill="none" extrusionOk="0">
                  <a:moveTo>
                    <a:pt x="7493" y="0"/>
                  </a:moveTo>
                  <a:lnTo>
                    <a:pt x="7493" y="0"/>
                  </a:lnTo>
                  <a:lnTo>
                    <a:pt x="6340" y="193"/>
                  </a:lnTo>
                  <a:lnTo>
                    <a:pt x="3891" y="721"/>
                  </a:lnTo>
                  <a:lnTo>
                    <a:pt x="2546" y="1009"/>
                  </a:lnTo>
                  <a:lnTo>
                    <a:pt x="1346" y="1297"/>
                  </a:lnTo>
                  <a:lnTo>
                    <a:pt x="481" y="1537"/>
                  </a:lnTo>
                  <a:lnTo>
                    <a:pt x="193" y="1681"/>
                  </a:lnTo>
                  <a:lnTo>
                    <a:pt x="97" y="1777"/>
                  </a:lnTo>
                  <a:lnTo>
                    <a:pt x="97" y="1777"/>
                  </a:lnTo>
                  <a:lnTo>
                    <a:pt x="49" y="1873"/>
                  </a:lnTo>
                  <a:lnTo>
                    <a:pt x="1" y="2114"/>
                  </a:lnTo>
                  <a:lnTo>
                    <a:pt x="1" y="2786"/>
                  </a:lnTo>
                  <a:lnTo>
                    <a:pt x="49" y="3698"/>
                  </a:lnTo>
                  <a:lnTo>
                    <a:pt x="97" y="4659"/>
                  </a:lnTo>
                  <a:lnTo>
                    <a:pt x="241" y="5619"/>
                  </a:lnTo>
                  <a:lnTo>
                    <a:pt x="385" y="6436"/>
                  </a:lnTo>
                  <a:lnTo>
                    <a:pt x="529" y="6964"/>
                  </a:lnTo>
                  <a:lnTo>
                    <a:pt x="625" y="7156"/>
                  </a:lnTo>
                  <a:lnTo>
                    <a:pt x="721" y="7204"/>
                  </a:lnTo>
                  <a:lnTo>
                    <a:pt x="721" y="7204"/>
                  </a:lnTo>
                  <a:lnTo>
                    <a:pt x="1105" y="7108"/>
                  </a:lnTo>
                  <a:lnTo>
                    <a:pt x="1874" y="6916"/>
                  </a:lnTo>
                  <a:lnTo>
                    <a:pt x="3939" y="6292"/>
                  </a:lnTo>
                  <a:lnTo>
                    <a:pt x="6772" y="5427"/>
                  </a:lnTo>
                  <a:lnTo>
                    <a:pt x="749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41"/>
            <p:cNvSpPr/>
            <p:nvPr/>
          </p:nvSpPr>
          <p:spPr>
            <a:xfrm>
              <a:off x="2359625" y="1596825"/>
              <a:ext cx="366225" cy="220925"/>
            </a:xfrm>
            <a:custGeom>
              <a:avLst/>
              <a:gdLst/>
              <a:ahLst/>
              <a:cxnLst/>
              <a:rect l="l" t="t" r="r" b="b"/>
              <a:pathLst>
                <a:path w="14649" h="8837" extrusionOk="0">
                  <a:moveTo>
                    <a:pt x="1" y="0"/>
                  </a:moveTo>
                  <a:lnTo>
                    <a:pt x="577" y="1297"/>
                  </a:lnTo>
                  <a:lnTo>
                    <a:pt x="1153" y="2593"/>
                  </a:lnTo>
                  <a:lnTo>
                    <a:pt x="1970" y="4082"/>
                  </a:lnTo>
                  <a:lnTo>
                    <a:pt x="2402" y="4899"/>
                  </a:lnTo>
                  <a:lnTo>
                    <a:pt x="2882" y="5667"/>
                  </a:lnTo>
                  <a:lnTo>
                    <a:pt x="3362" y="6387"/>
                  </a:lnTo>
                  <a:lnTo>
                    <a:pt x="3843" y="7060"/>
                  </a:lnTo>
                  <a:lnTo>
                    <a:pt x="4371" y="7684"/>
                  </a:lnTo>
                  <a:lnTo>
                    <a:pt x="4851" y="8164"/>
                  </a:lnTo>
                  <a:lnTo>
                    <a:pt x="5379" y="8549"/>
                  </a:lnTo>
                  <a:lnTo>
                    <a:pt x="5619" y="8693"/>
                  </a:lnTo>
                  <a:lnTo>
                    <a:pt x="5860" y="8741"/>
                  </a:lnTo>
                  <a:lnTo>
                    <a:pt x="6100" y="8837"/>
                  </a:lnTo>
                  <a:lnTo>
                    <a:pt x="6340" y="8837"/>
                  </a:lnTo>
                  <a:lnTo>
                    <a:pt x="6916" y="8789"/>
                  </a:lnTo>
                  <a:lnTo>
                    <a:pt x="7444" y="8693"/>
                  </a:lnTo>
                  <a:lnTo>
                    <a:pt x="7973" y="8452"/>
                  </a:lnTo>
                  <a:lnTo>
                    <a:pt x="8549" y="8164"/>
                  </a:lnTo>
                  <a:lnTo>
                    <a:pt x="9125" y="7828"/>
                  </a:lnTo>
                  <a:lnTo>
                    <a:pt x="9654" y="7444"/>
                  </a:lnTo>
                  <a:lnTo>
                    <a:pt x="10134" y="7012"/>
                  </a:lnTo>
                  <a:lnTo>
                    <a:pt x="11094" y="6195"/>
                  </a:lnTo>
                  <a:lnTo>
                    <a:pt x="11815" y="5475"/>
                  </a:lnTo>
                  <a:lnTo>
                    <a:pt x="12487" y="4707"/>
                  </a:lnTo>
                  <a:lnTo>
                    <a:pt x="12823" y="5043"/>
                  </a:lnTo>
                  <a:lnTo>
                    <a:pt x="13496" y="5715"/>
                  </a:lnTo>
                  <a:lnTo>
                    <a:pt x="13880" y="6003"/>
                  </a:lnTo>
                  <a:lnTo>
                    <a:pt x="14216" y="6243"/>
                  </a:lnTo>
                  <a:lnTo>
                    <a:pt x="14360" y="6291"/>
                  </a:lnTo>
                  <a:lnTo>
                    <a:pt x="14504" y="6339"/>
                  </a:lnTo>
                  <a:lnTo>
                    <a:pt x="14600" y="6291"/>
                  </a:lnTo>
                  <a:lnTo>
                    <a:pt x="14648" y="6195"/>
                  </a:lnTo>
                  <a:lnTo>
                    <a:pt x="14648" y="6099"/>
                  </a:lnTo>
                  <a:lnTo>
                    <a:pt x="14600" y="5907"/>
                  </a:lnTo>
                  <a:lnTo>
                    <a:pt x="14360" y="5379"/>
                  </a:lnTo>
                  <a:lnTo>
                    <a:pt x="13976" y="4755"/>
                  </a:lnTo>
                  <a:lnTo>
                    <a:pt x="13544" y="4082"/>
                  </a:lnTo>
                  <a:lnTo>
                    <a:pt x="12727" y="2930"/>
                  </a:lnTo>
                  <a:lnTo>
                    <a:pt x="12343" y="2449"/>
                  </a:lnTo>
                  <a:lnTo>
                    <a:pt x="7685" y="5235"/>
                  </a:lnTo>
                  <a:lnTo>
                    <a:pt x="6052" y="12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41"/>
            <p:cNvSpPr/>
            <p:nvPr/>
          </p:nvSpPr>
          <p:spPr>
            <a:xfrm>
              <a:off x="2359625" y="1596825"/>
              <a:ext cx="366225" cy="220925"/>
            </a:xfrm>
            <a:custGeom>
              <a:avLst/>
              <a:gdLst/>
              <a:ahLst/>
              <a:cxnLst/>
              <a:rect l="l" t="t" r="r" b="b"/>
              <a:pathLst>
                <a:path w="14649" h="883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577" y="1297"/>
                  </a:lnTo>
                  <a:lnTo>
                    <a:pt x="1153" y="2593"/>
                  </a:lnTo>
                  <a:lnTo>
                    <a:pt x="1970" y="4082"/>
                  </a:lnTo>
                  <a:lnTo>
                    <a:pt x="2402" y="4899"/>
                  </a:lnTo>
                  <a:lnTo>
                    <a:pt x="2882" y="5667"/>
                  </a:lnTo>
                  <a:lnTo>
                    <a:pt x="3362" y="6387"/>
                  </a:lnTo>
                  <a:lnTo>
                    <a:pt x="3843" y="7060"/>
                  </a:lnTo>
                  <a:lnTo>
                    <a:pt x="4371" y="7684"/>
                  </a:lnTo>
                  <a:lnTo>
                    <a:pt x="4851" y="8164"/>
                  </a:lnTo>
                  <a:lnTo>
                    <a:pt x="5379" y="8549"/>
                  </a:lnTo>
                  <a:lnTo>
                    <a:pt x="5619" y="8693"/>
                  </a:lnTo>
                  <a:lnTo>
                    <a:pt x="5860" y="8741"/>
                  </a:lnTo>
                  <a:lnTo>
                    <a:pt x="5860" y="8741"/>
                  </a:lnTo>
                  <a:lnTo>
                    <a:pt x="6100" y="8837"/>
                  </a:lnTo>
                  <a:lnTo>
                    <a:pt x="6340" y="8837"/>
                  </a:lnTo>
                  <a:lnTo>
                    <a:pt x="6916" y="8789"/>
                  </a:lnTo>
                  <a:lnTo>
                    <a:pt x="7444" y="8693"/>
                  </a:lnTo>
                  <a:lnTo>
                    <a:pt x="7973" y="8452"/>
                  </a:lnTo>
                  <a:lnTo>
                    <a:pt x="8549" y="8164"/>
                  </a:lnTo>
                  <a:lnTo>
                    <a:pt x="9125" y="7828"/>
                  </a:lnTo>
                  <a:lnTo>
                    <a:pt x="9654" y="7444"/>
                  </a:lnTo>
                  <a:lnTo>
                    <a:pt x="10134" y="7012"/>
                  </a:lnTo>
                  <a:lnTo>
                    <a:pt x="11094" y="6195"/>
                  </a:lnTo>
                  <a:lnTo>
                    <a:pt x="11815" y="5475"/>
                  </a:lnTo>
                  <a:lnTo>
                    <a:pt x="12487" y="4707"/>
                  </a:lnTo>
                  <a:lnTo>
                    <a:pt x="12487" y="4707"/>
                  </a:lnTo>
                  <a:lnTo>
                    <a:pt x="12823" y="5043"/>
                  </a:lnTo>
                  <a:lnTo>
                    <a:pt x="13496" y="5715"/>
                  </a:lnTo>
                  <a:lnTo>
                    <a:pt x="13880" y="6003"/>
                  </a:lnTo>
                  <a:lnTo>
                    <a:pt x="14216" y="6243"/>
                  </a:lnTo>
                  <a:lnTo>
                    <a:pt x="14360" y="6291"/>
                  </a:lnTo>
                  <a:lnTo>
                    <a:pt x="14504" y="6339"/>
                  </a:lnTo>
                  <a:lnTo>
                    <a:pt x="14600" y="6291"/>
                  </a:lnTo>
                  <a:lnTo>
                    <a:pt x="14648" y="6195"/>
                  </a:lnTo>
                  <a:lnTo>
                    <a:pt x="14648" y="6195"/>
                  </a:lnTo>
                  <a:lnTo>
                    <a:pt x="14648" y="6099"/>
                  </a:lnTo>
                  <a:lnTo>
                    <a:pt x="14600" y="5907"/>
                  </a:lnTo>
                  <a:lnTo>
                    <a:pt x="14360" y="5379"/>
                  </a:lnTo>
                  <a:lnTo>
                    <a:pt x="13976" y="4755"/>
                  </a:lnTo>
                  <a:lnTo>
                    <a:pt x="13544" y="4082"/>
                  </a:lnTo>
                  <a:lnTo>
                    <a:pt x="12727" y="2930"/>
                  </a:lnTo>
                  <a:lnTo>
                    <a:pt x="12343" y="2449"/>
                  </a:lnTo>
                  <a:lnTo>
                    <a:pt x="7685" y="5235"/>
                  </a:lnTo>
                  <a:lnTo>
                    <a:pt x="6052" y="1249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41"/>
            <p:cNvSpPr/>
            <p:nvPr/>
          </p:nvSpPr>
          <p:spPr>
            <a:xfrm>
              <a:off x="2240775" y="1553600"/>
              <a:ext cx="252150" cy="421425"/>
            </a:xfrm>
            <a:custGeom>
              <a:avLst/>
              <a:gdLst/>
              <a:ahLst/>
              <a:cxnLst/>
              <a:rect l="l" t="t" r="r" b="b"/>
              <a:pathLst>
                <a:path w="10086" h="16857" extrusionOk="0">
                  <a:moveTo>
                    <a:pt x="720" y="0"/>
                  </a:moveTo>
                  <a:lnTo>
                    <a:pt x="432" y="1729"/>
                  </a:lnTo>
                  <a:lnTo>
                    <a:pt x="240" y="3554"/>
                  </a:lnTo>
                  <a:lnTo>
                    <a:pt x="48" y="5667"/>
                  </a:lnTo>
                  <a:lnTo>
                    <a:pt x="0" y="6772"/>
                  </a:lnTo>
                  <a:lnTo>
                    <a:pt x="0" y="7828"/>
                  </a:lnTo>
                  <a:lnTo>
                    <a:pt x="48" y="8885"/>
                  </a:lnTo>
                  <a:lnTo>
                    <a:pt x="144" y="9845"/>
                  </a:lnTo>
                  <a:lnTo>
                    <a:pt x="288" y="10710"/>
                  </a:lnTo>
                  <a:lnTo>
                    <a:pt x="432" y="11046"/>
                  </a:lnTo>
                  <a:lnTo>
                    <a:pt x="528" y="11382"/>
                  </a:lnTo>
                  <a:lnTo>
                    <a:pt x="672" y="11718"/>
                  </a:lnTo>
                  <a:lnTo>
                    <a:pt x="865" y="11958"/>
                  </a:lnTo>
                  <a:lnTo>
                    <a:pt x="1057" y="12151"/>
                  </a:lnTo>
                  <a:lnTo>
                    <a:pt x="1297" y="12295"/>
                  </a:lnTo>
                  <a:lnTo>
                    <a:pt x="2305" y="12775"/>
                  </a:lnTo>
                  <a:lnTo>
                    <a:pt x="3458" y="13207"/>
                  </a:lnTo>
                  <a:lnTo>
                    <a:pt x="4658" y="13591"/>
                  </a:lnTo>
                  <a:lnTo>
                    <a:pt x="5859" y="13927"/>
                  </a:lnTo>
                  <a:lnTo>
                    <a:pt x="7780" y="14456"/>
                  </a:lnTo>
                  <a:lnTo>
                    <a:pt x="8597" y="14648"/>
                  </a:lnTo>
                  <a:lnTo>
                    <a:pt x="8693" y="15032"/>
                  </a:lnTo>
                  <a:lnTo>
                    <a:pt x="8981" y="15896"/>
                  </a:lnTo>
                  <a:lnTo>
                    <a:pt x="9173" y="16281"/>
                  </a:lnTo>
                  <a:lnTo>
                    <a:pt x="9365" y="16617"/>
                  </a:lnTo>
                  <a:lnTo>
                    <a:pt x="9461" y="16761"/>
                  </a:lnTo>
                  <a:lnTo>
                    <a:pt x="9557" y="16809"/>
                  </a:lnTo>
                  <a:lnTo>
                    <a:pt x="9653" y="16857"/>
                  </a:lnTo>
                  <a:lnTo>
                    <a:pt x="9749" y="16809"/>
                  </a:lnTo>
                  <a:lnTo>
                    <a:pt x="9845" y="16665"/>
                  </a:lnTo>
                  <a:lnTo>
                    <a:pt x="9893" y="16473"/>
                  </a:lnTo>
                  <a:lnTo>
                    <a:pt x="9989" y="15800"/>
                  </a:lnTo>
                  <a:lnTo>
                    <a:pt x="10037" y="14936"/>
                  </a:lnTo>
                  <a:lnTo>
                    <a:pt x="10085" y="14024"/>
                  </a:lnTo>
                  <a:lnTo>
                    <a:pt x="10037" y="12295"/>
                  </a:lnTo>
                  <a:lnTo>
                    <a:pt x="10037" y="11526"/>
                  </a:lnTo>
                  <a:lnTo>
                    <a:pt x="9269" y="11334"/>
                  </a:lnTo>
                  <a:lnTo>
                    <a:pt x="7492" y="10806"/>
                  </a:lnTo>
                  <a:lnTo>
                    <a:pt x="6531" y="10470"/>
                  </a:lnTo>
                  <a:lnTo>
                    <a:pt x="5667" y="10133"/>
                  </a:lnTo>
                  <a:lnTo>
                    <a:pt x="5283" y="9941"/>
                  </a:lnTo>
                  <a:lnTo>
                    <a:pt x="4995" y="9749"/>
                  </a:lnTo>
                  <a:lnTo>
                    <a:pt x="4755" y="9557"/>
                  </a:lnTo>
                  <a:lnTo>
                    <a:pt x="4610" y="9365"/>
                  </a:lnTo>
                  <a:lnTo>
                    <a:pt x="4562" y="9125"/>
                  </a:lnTo>
                  <a:lnTo>
                    <a:pt x="4514" y="8789"/>
                  </a:lnTo>
                  <a:lnTo>
                    <a:pt x="4466" y="7732"/>
                  </a:lnTo>
                  <a:lnTo>
                    <a:pt x="4514" y="6484"/>
                  </a:lnTo>
                  <a:lnTo>
                    <a:pt x="4610" y="5091"/>
                  </a:lnTo>
                  <a:lnTo>
                    <a:pt x="4803" y="2594"/>
                  </a:lnTo>
                  <a:lnTo>
                    <a:pt x="4899" y="1537"/>
                  </a:lnTo>
                  <a:lnTo>
                    <a:pt x="720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41"/>
            <p:cNvSpPr/>
            <p:nvPr/>
          </p:nvSpPr>
          <p:spPr>
            <a:xfrm>
              <a:off x="2240775" y="1553600"/>
              <a:ext cx="252150" cy="421425"/>
            </a:xfrm>
            <a:custGeom>
              <a:avLst/>
              <a:gdLst/>
              <a:ahLst/>
              <a:cxnLst/>
              <a:rect l="l" t="t" r="r" b="b"/>
              <a:pathLst>
                <a:path w="10086" h="16857" fill="none" extrusionOk="0">
                  <a:moveTo>
                    <a:pt x="720" y="0"/>
                  </a:moveTo>
                  <a:lnTo>
                    <a:pt x="720" y="0"/>
                  </a:lnTo>
                  <a:lnTo>
                    <a:pt x="432" y="1729"/>
                  </a:lnTo>
                  <a:lnTo>
                    <a:pt x="240" y="3554"/>
                  </a:lnTo>
                  <a:lnTo>
                    <a:pt x="48" y="5667"/>
                  </a:lnTo>
                  <a:lnTo>
                    <a:pt x="0" y="6772"/>
                  </a:lnTo>
                  <a:lnTo>
                    <a:pt x="0" y="7828"/>
                  </a:lnTo>
                  <a:lnTo>
                    <a:pt x="48" y="8885"/>
                  </a:lnTo>
                  <a:lnTo>
                    <a:pt x="144" y="9845"/>
                  </a:lnTo>
                  <a:lnTo>
                    <a:pt x="288" y="10710"/>
                  </a:lnTo>
                  <a:lnTo>
                    <a:pt x="432" y="11046"/>
                  </a:lnTo>
                  <a:lnTo>
                    <a:pt x="528" y="11382"/>
                  </a:lnTo>
                  <a:lnTo>
                    <a:pt x="672" y="11718"/>
                  </a:lnTo>
                  <a:lnTo>
                    <a:pt x="865" y="11958"/>
                  </a:lnTo>
                  <a:lnTo>
                    <a:pt x="1057" y="12151"/>
                  </a:lnTo>
                  <a:lnTo>
                    <a:pt x="1297" y="12295"/>
                  </a:lnTo>
                  <a:lnTo>
                    <a:pt x="1297" y="12295"/>
                  </a:lnTo>
                  <a:lnTo>
                    <a:pt x="2305" y="12775"/>
                  </a:lnTo>
                  <a:lnTo>
                    <a:pt x="3458" y="13207"/>
                  </a:lnTo>
                  <a:lnTo>
                    <a:pt x="4658" y="13591"/>
                  </a:lnTo>
                  <a:lnTo>
                    <a:pt x="5859" y="13927"/>
                  </a:lnTo>
                  <a:lnTo>
                    <a:pt x="7780" y="14456"/>
                  </a:lnTo>
                  <a:lnTo>
                    <a:pt x="8597" y="14648"/>
                  </a:lnTo>
                  <a:lnTo>
                    <a:pt x="8597" y="14648"/>
                  </a:lnTo>
                  <a:lnTo>
                    <a:pt x="8693" y="15032"/>
                  </a:lnTo>
                  <a:lnTo>
                    <a:pt x="8981" y="15896"/>
                  </a:lnTo>
                  <a:lnTo>
                    <a:pt x="9173" y="16281"/>
                  </a:lnTo>
                  <a:lnTo>
                    <a:pt x="9365" y="16617"/>
                  </a:lnTo>
                  <a:lnTo>
                    <a:pt x="9461" y="16761"/>
                  </a:lnTo>
                  <a:lnTo>
                    <a:pt x="9557" y="16809"/>
                  </a:lnTo>
                  <a:lnTo>
                    <a:pt x="9653" y="16857"/>
                  </a:lnTo>
                  <a:lnTo>
                    <a:pt x="9749" y="16809"/>
                  </a:lnTo>
                  <a:lnTo>
                    <a:pt x="9749" y="16809"/>
                  </a:lnTo>
                  <a:lnTo>
                    <a:pt x="9845" y="16665"/>
                  </a:lnTo>
                  <a:lnTo>
                    <a:pt x="9893" y="16473"/>
                  </a:lnTo>
                  <a:lnTo>
                    <a:pt x="9989" y="15800"/>
                  </a:lnTo>
                  <a:lnTo>
                    <a:pt x="10037" y="14936"/>
                  </a:lnTo>
                  <a:lnTo>
                    <a:pt x="10085" y="14024"/>
                  </a:lnTo>
                  <a:lnTo>
                    <a:pt x="10037" y="12295"/>
                  </a:lnTo>
                  <a:lnTo>
                    <a:pt x="10037" y="11526"/>
                  </a:lnTo>
                  <a:lnTo>
                    <a:pt x="10037" y="11526"/>
                  </a:lnTo>
                  <a:lnTo>
                    <a:pt x="9269" y="11334"/>
                  </a:lnTo>
                  <a:lnTo>
                    <a:pt x="7492" y="10806"/>
                  </a:lnTo>
                  <a:lnTo>
                    <a:pt x="6531" y="10470"/>
                  </a:lnTo>
                  <a:lnTo>
                    <a:pt x="5667" y="10133"/>
                  </a:lnTo>
                  <a:lnTo>
                    <a:pt x="5283" y="9941"/>
                  </a:lnTo>
                  <a:lnTo>
                    <a:pt x="4995" y="9749"/>
                  </a:lnTo>
                  <a:lnTo>
                    <a:pt x="4755" y="9557"/>
                  </a:lnTo>
                  <a:lnTo>
                    <a:pt x="4610" y="9365"/>
                  </a:lnTo>
                  <a:lnTo>
                    <a:pt x="4610" y="9365"/>
                  </a:lnTo>
                  <a:lnTo>
                    <a:pt x="4562" y="9125"/>
                  </a:lnTo>
                  <a:lnTo>
                    <a:pt x="4514" y="8789"/>
                  </a:lnTo>
                  <a:lnTo>
                    <a:pt x="4466" y="7732"/>
                  </a:lnTo>
                  <a:lnTo>
                    <a:pt x="4514" y="6484"/>
                  </a:lnTo>
                  <a:lnTo>
                    <a:pt x="4610" y="5091"/>
                  </a:lnTo>
                  <a:lnTo>
                    <a:pt x="4803" y="2594"/>
                  </a:lnTo>
                  <a:lnTo>
                    <a:pt x="4899" y="1537"/>
                  </a:lnTo>
                  <a:lnTo>
                    <a:pt x="72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41"/>
            <p:cNvSpPr/>
            <p:nvPr/>
          </p:nvSpPr>
          <p:spPr>
            <a:xfrm>
              <a:off x="2231150" y="1574000"/>
              <a:ext cx="432250" cy="345800"/>
            </a:xfrm>
            <a:custGeom>
              <a:avLst/>
              <a:gdLst/>
              <a:ahLst/>
              <a:cxnLst/>
              <a:rect l="l" t="t" r="r" b="b"/>
              <a:pathLst>
                <a:path w="17290" h="13832" extrusionOk="0">
                  <a:moveTo>
                    <a:pt x="673" y="1"/>
                  </a:moveTo>
                  <a:lnTo>
                    <a:pt x="481" y="1585"/>
                  </a:lnTo>
                  <a:lnTo>
                    <a:pt x="289" y="3218"/>
                  </a:lnTo>
                  <a:lnTo>
                    <a:pt x="97" y="5139"/>
                  </a:lnTo>
                  <a:lnTo>
                    <a:pt x="49" y="6148"/>
                  </a:lnTo>
                  <a:lnTo>
                    <a:pt x="1" y="7156"/>
                  </a:lnTo>
                  <a:lnTo>
                    <a:pt x="1" y="8069"/>
                  </a:lnTo>
                  <a:lnTo>
                    <a:pt x="49" y="8981"/>
                  </a:lnTo>
                  <a:lnTo>
                    <a:pt x="145" y="9750"/>
                  </a:lnTo>
                  <a:lnTo>
                    <a:pt x="337" y="10470"/>
                  </a:lnTo>
                  <a:lnTo>
                    <a:pt x="433" y="10758"/>
                  </a:lnTo>
                  <a:lnTo>
                    <a:pt x="529" y="10998"/>
                  </a:lnTo>
                  <a:lnTo>
                    <a:pt x="673" y="11190"/>
                  </a:lnTo>
                  <a:lnTo>
                    <a:pt x="865" y="11335"/>
                  </a:lnTo>
                  <a:lnTo>
                    <a:pt x="1201" y="11623"/>
                  </a:lnTo>
                  <a:lnTo>
                    <a:pt x="1682" y="11863"/>
                  </a:lnTo>
                  <a:lnTo>
                    <a:pt x="2162" y="12103"/>
                  </a:lnTo>
                  <a:lnTo>
                    <a:pt x="2738" y="12343"/>
                  </a:lnTo>
                  <a:lnTo>
                    <a:pt x="3891" y="12775"/>
                  </a:lnTo>
                  <a:lnTo>
                    <a:pt x="5092" y="13111"/>
                  </a:lnTo>
                  <a:lnTo>
                    <a:pt x="6196" y="13448"/>
                  </a:lnTo>
                  <a:lnTo>
                    <a:pt x="7109" y="13640"/>
                  </a:lnTo>
                  <a:lnTo>
                    <a:pt x="7973" y="13832"/>
                  </a:lnTo>
                  <a:lnTo>
                    <a:pt x="8453" y="9894"/>
                  </a:lnTo>
                  <a:lnTo>
                    <a:pt x="7925" y="9750"/>
                  </a:lnTo>
                  <a:lnTo>
                    <a:pt x="6724" y="9269"/>
                  </a:lnTo>
                  <a:lnTo>
                    <a:pt x="6100" y="8981"/>
                  </a:lnTo>
                  <a:lnTo>
                    <a:pt x="5572" y="8645"/>
                  </a:lnTo>
                  <a:lnTo>
                    <a:pt x="5380" y="8453"/>
                  </a:lnTo>
                  <a:lnTo>
                    <a:pt x="5188" y="8309"/>
                  </a:lnTo>
                  <a:lnTo>
                    <a:pt x="5092" y="8117"/>
                  </a:lnTo>
                  <a:lnTo>
                    <a:pt x="5043" y="7973"/>
                  </a:lnTo>
                  <a:lnTo>
                    <a:pt x="5236" y="5043"/>
                  </a:lnTo>
                  <a:lnTo>
                    <a:pt x="5428" y="2786"/>
                  </a:lnTo>
                  <a:lnTo>
                    <a:pt x="5860" y="3891"/>
                  </a:lnTo>
                  <a:lnTo>
                    <a:pt x="6388" y="4995"/>
                  </a:lnTo>
                  <a:lnTo>
                    <a:pt x="7013" y="6292"/>
                  </a:lnTo>
                  <a:lnTo>
                    <a:pt x="7397" y="6964"/>
                  </a:lnTo>
                  <a:lnTo>
                    <a:pt x="7829" y="7589"/>
                  </a:lnTo>
                  <a:lnTo>
                    <a:pt x="8261" y="8213"/>
                  </a:lnTo>
                  <a:lnTo>
                    <a:pt x="8693" y="8789"/>
                  </a:lnTo>
                  <a:lnTo>
                    <a:pt x="9174" y="9269"/>
                  </a:lnTo>
                  <a:lnTo>
                    <a:pt x="9654" y="9654"/>
                  </a:lnTo>
                  <a:lnTo>
                    <a:pt x="9942" y="9798"/>
                  </a:lnTo>
                  <a:lnTo>
                    <a:pt x="10182" y="9894"/>
                  </a:lnTo>
                  <a:lnTo>
                    <a:pt x="10422" y="9990"/>
                  </a:lnTo>
                  <a:lnTo>
                    <a:pt x="10710" y="10038"/>
                  </a:lnTo>
                  <a:lnTo>
                    <a:pt x="11239" y="10086"/>
                  </a:lnTo>
                  <a:lnTo>
                    <a:pt x="11767" y="9990"/>
                  </a:lnTo>
                  <a:lnTo>
                    <a:pt x="12295" y="9846"/>
                  </a:lnTo>
                  <a:lnTo>
                    <a:pt x="12872" y="9654"/>
                  </a:lnTo>
                  <a:lnTo>
                    <a:pt x="13448" y="9414"/>
                  </a:lnTo>
                  <a:lnTo>
                    <a:pt x="13976" y="9125"/>
                  </a:lnTo>
                  <a:lnTo>
                    <a:pt x="15033" y="8501"/>
                  </a:lnTo>
                  <a:lnTo>
                    <a:pt x="15945" y="7829"/>
                  </a:lnTo>
                  <a:lnTo>
                    <a:pt x="16666" y="7252"/>
                  </a:lnTo>
                  <a:lnTo>
                    <a:pt x="17290" y="6676"/>
                  </a:lnTo>
                  <a:lnTo>
                    <a:pt x="16089" y="4035"/>
                  </a:lnTo>
                  <a:lnTo>
                    <a:pt x="12968" y="5764"/>
                  </a:lnTo>
                  <a:lnTo>
                    <a:pt x="11575" y="2978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41"/>
            <p:cNvSpPr/>
            <p:nvPr/>
          </p:nvSpPr>
          <p:spPr>
            <a:xfrm>
              <a:off x="2231150" y="1574000"/>
              <a:ext cx="432250" cy="345800"/>
            </a:xfrm>
            <a:custGeom>
              <a:avLst/>
              <a:gdLst/>
              <a:ahLst/>
              <a:cxnLst/>
              <a:rect l="l" t="t" r="r" b="b"/>
              <a:pathLst>
                <a:path w="17290" h="13832" fill="none" extrusionOk="0">
                  <a:moveTo>
                    <a:pt x="673" y="1"/>
                  </a:moveTo>
                  <a:lnTo>
                    <a:pt x="673" y="1"/>
                  </a:lnTo>
                  <a:lnTo>
                    <a:pt x="481" y="1585"/>
                  </a:lnTo>
                  <a:lnTo>
                    <a:pt x="289" y="3218"/>
                  </a:lnTo>
                  <a:lnTo>
                    <a:pt x="97" y="5139"/>
                  </a:lnTo>
                  <a:lnTo>
                    <a:pt x="49" y="6148"/>
                  </a:lnTo>
                  <a:lnTo>
                    <a:pt x="1" y="7156"/>
                  </a:lnTo>
                  <a:lnTo>
                    <a:pt x="1" y="8069"/>
                  </a:lnTo>
                  <a:lnTo>
                    <a:pt x="49" y="8981"/>
                  </a:lnTo>
                  <a:lnTo>
                    <a:pt x="145" y="9750"/>
                  </a:lnTo>
                  <a:lnTo>
                    <a:pt x="337" y="10470"/>
                  </a:lnTo>
                  <a:lnTo>
                    <a:pt x="433" y="10758"/>
                  </a:lnTo>
                  <a:lnTo>
                    <a:pt x="529" y="10998"/>
                  </a:lnTo>
                  <a:lnTo>
                    <a:pt x="673" y="11190"/>
                  </a:lnTo>
                  <a:lnTo>
                    <a:pt x="865" y="11335"/>
                  </a:lnTo>
                  <a:lnTo>
                    <a:pt x="865" y="11335"/>
                  </a:lnTo>
                  <a:lnTo>
                    <a:pt x="1201" y="11623"/>
                  </a:lnTo>
                  <a:lnTo>
                    <a:pt x="1682" y="11863"/>
                  </a:lnTo>
                  <a:lnTo>
                    <a:pt x="2162" y="12103"/>
                  </a:lnTo>
                  <a:lnTo>
                    <a:pt x="2738" y="12343"/>
                  </a:lnTo>
                  <a:lnTo>
                    <a:pt x="3891" y="12775"/>
                  </a:lnTo>
                  <a:lnTo>
                    <a:pt x="5092" y="13111"/>
                  </a:lnTo>
                  <a:lnTo>
                    <a:pt x="6196" y="13448"/>
                  </a:lnTo>
                  <a:lnTo>
                    <a:pt x="7109" y="13640"/>
                  </a:lnTo>
                  <a:lnTo>
                    <a:pt x="7973" y="13832"/>
                  </a:lnTo>
                  <a:lnTo>
                    <a:pt x="8453" y="9894"/>
                  </a:lnTo>
                  <a:lnTo>
                    <a:pt x="8453" y="9894"/>
                  </a:lnTo>
                  <a:lnTo>
                    <a:pt x="7925" y="9750"/>
                  </a:lnTo>
                  <a:lnTo>
                    <a:pt x="6724" y="9269"/>
                  </a:lnTo>
                  <a:lnTo>
                    <a:pt x="6100" y="8981"/>
                  </a:lnTo>
                  <a:lnTo>
                    <a:pt x="5572" y="8645"/>
                  </a:lnTo>
                  <a:lnTo>
                    <a:pt x="5380" y="8453"/>
                  </a:lnTo>
                  <a:lnTo>
                    <a:pt x="5188" y="8309"/>
                  </a:lnTo>
                  <a:lnTo>
                    <a:pt x="5092" y="8117"/>
                  </a:lnTo>
                  <a:lnTo>
                    <a:pt x="5043" y="7973"/>
                  </a:lnTo>
                  <a:lnTo>
                    <a:pt x="5043" y="7973"/>
                  </a:lnTo>
                  <a:lnTo>
                    <a:pt x="5236" y="5043"/>
                  </a:lnTo>
                  <a:lnTo>
                    <a:pt x="5428" y="2786"/>
                  </a:lnTo>
                  <a:lnTo>
                    <a:pt x="5428" y="2786"/>
                  </a:lnTo>
                  <a:lnTo>
                    <a:pt x="5860" y="3891"/>
                  </a:lnTo>
                  <a:lnTo>
                    <a:pt x="6388" y="4995"/>
                  </a:lnTo>
                  <a:lnTo>
                    <a:pt x="7013" y="6292"/>
                  </a:lnTo>
                  <a:lnTo>
                    <a:pt x="7397" y="6964"/>
                  </a:lnTo>
                  <a:lnTo>
                    <a:pt x="7829" y="7589"/>
                  </a:lnTo>
                  <a:lnTo>
                    <a:pt x="8261" y="8213"/>
                  </a:lnTo>
                  <a:lnTo>
                    <a:pt x="8693" y="8789"/>
                  </a:lnTo>
                  <a:lnTo>
                    <a:pt x="9174" y="9269"/>
                  </a:lnTo>
                  <a:lnTo>
                    <a:pt x="9654" y="9654"/>
                  </a:lnTo>
                  <a:lnTo>
                    <a:pt x="9942" y="9798"/>
                  </a:lnTo>
                  <a:lnTo>
                    <a:pt x="10182" y="9894"/>
                  </a:lnTo>
                  <a:lnTo>
                    <a:pt x="10422" y="9990"/>
                  </a:lnTo>
                  <a:lnTo>
                    <a:pt x="10710" y="10038"/>
                  </a:lnTo>
                  <a:lnTo>
                    <a:pt x="10710" y="10038"/>
                  </a:lnTo>
                  <a:lnTo>
                    <a:pt x="11239" y="10086"/>
                  </a:lnTo>
                  <a:lnTo>
                    <a:pt x="11767" y="9990"/>
                  </a:lnTo>
                  <a:lnTo>
                    <a:pt x="12295" y="9846"/>
                  </a:lnTo>
                  <a:lnTo>
                    <a:pt x="12872" y="9654"/>
                  </a:lnTo>
                  <a:lnTo>
                    <a:pt x="13448" y="9414"/>
                  </a:lnTo>
                  <a:lnTo>
                    <a:pt x="13976" y="9125"/>
                  </a:lnTo>
                  <a:lnTo>
                    <a:pt x="15033" y="8501"/>
                  </a:lnTo>
                  <a:lnTo>
                    <a:pt x="15945" y="7829"/>
                  </a:lnTo>
                  <a:lnTo>
                    <a:pt x="16666" y="7252"/>
                  </a:lnTo>
                  <a:lnTo>
                    <a:pt x="17290" y="6676"/>
                  </a:lnTo>
                  <a:lnTo>
                    <a:pt x="16089" y="4035"/>
                  </a:lnTo>
                  <a:lnTo>
                    <a:pt x="12968" y="5764"/>
                  </a:lnTo>
                  <a:lnTo>
                    <a:pt x="11575" y="2978"/>
                  </a:lnTo>
                  <a:lnTo>
                    <a:pt x="67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41"/>
            <p:cNvSpPr/>
            <p:nvPr/>
          </p:nvSpPr>
          <p:spPr>
            <a:xfrm>
              <a:off x="2243175" y="1593200"/>
              <a:ext cx="291775" cy="82875"/>
            </a:xfrm>
            <a:custGeom>
              <a:avLst/>
              <a:gdLst/>
              <a:ahLst/>
              <a:cxnLst/>
              <a:rect l="l" t="t" r="r" b="b"/>
              <a:pathLst>
                <a:path w="11671" h="3315" extrusionOk="0">
                  <a:moveTo>
                    <a:pt x="96" y="1"/>
                  </a:moveTo>
                  <a:lnTo>
                    <a:pt x="0" y="769"/>
                  </a:lnTo>
                  <a:lnTo>
                    <a:pt x="11670" y="3315"/>
                  </a:lnTo>
                  <a:lnTo>
                    <a:pt x="11430" y="2882"/>
                  </a:lnTo>
                  <a:lnTo>
                    <a:pt x="144" y="49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95B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41"/>
            <p:cNvSpPr/>
            <p:nvPr/>
          </p:nvSpPr>
          <p:spPr>
            <a:xfrm>
              <a:off x="2243175" y="1593200"/>
              <a:ext cx="291775" cy="82875"/>
            </a:xfrm>
            <a:custGeom>
              <a:avLst/>
              <a:gdLst/>
              <a:ahLst/>
              <a:cxnLst/>
              <a:rect l="l" t="t" r="r" b="b"/>
              <a:pathLst>
                <a:path w="11671" h="3315" fill="none" extrusionOk="0">
                  <a:moveTo>
                    <a:pt x="96" y="1"/>
                  </a:moveTo>
                  <a:lnTo>
                    <a:pt x="96" y="1"/>
                  </a:lnTo>
                  <a:lnTo>
                    <a:pt x="0" y="769"/>
                  </a:lnTo>
                  <a:lnTo>
                    <a:pt x="11670" y="3315"/>
                  </a:lnTo>
                  <a:lnTo>
                    <a:pt x="11430" y="2882"/>
                  </a:lnTo>
                  <a:lnTo>
                    <a:pt x="144" y="49"/>
                  </a:lnTo>
                  <a:lnTo>
                    <a:pt x="144" y="49"/>
                  </a:lnTo>
                  <a:lnTo>
                    <a:pt x="9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41"/>
            <p:cNvSpPr/>
            <p:nvPr/>
          </p:nvSpPr>
          <p:spPr>
            <a:xfrm>
              <a:off x="2428050" y="1828525"/>
              <a:ext cx="82875" cy="165725"/>
            </a:xfrm>
            <a:custGeom>
              <a:avLst/>
              <a:gdLst/>
              <a:ahLst/>
              <a:cxnLst/>
              <a:rect l="l" t="t" r="r" b="b"/>
              <a:pathLst>
                <a:path w="3315" h="6629" extrusionOk="0">
                  <a:moveTo>
                    <a:pt x="1778" y="1"/>
                  </a:moveTo>
                  <a:lnTo>
                    <a:pt x="1730" y="97"/>
                  </a:lnTo>
                  <a:lnTo>
                    <a:pt x="1730" y="193"/>
                  </a:lnTo>
                  <a:lnTo>
                    <a:pt x="1682" y="625"/>
                  </a:lnTo>
                  <a:lnTo>
                    <a:pt x="1682" y="1922"/>
                  </a:lnTo>
                  <a:lnTo>
                    <a:pt x="1730" y="3747"/>
                  </a:lnTo>
                  <a:lnTo>
                    <a:pt x="1682" y="3603"/>
                  </a:lnTo>
                  <a:lnTo>
                    <a:pt x="1586" y="3315"/>
                  </a:lnTo>
                  <a:lnTo>
                    <a:pt x="1394" y="2978"/>
                  </a:lnTo>
                  <a:lnTo>
                    <a:pt x="1250" y="2834"/>
                  </a:lnTo>
                  <a:lnTo>
                    <a:pt x="1106" y="2690"/>
                  </a:lnTo>
                  <a:lnTo>
                    <a:pt x="961" y="2642"/>
                  </a:lnTo>
                  <a:lnTo>
                    <a:pt x="817" y="2642"/>
                  </a:lnTo>
                  <a:lnTo>
                    <a:pt x="625" y="2738"/>
                  </a:lnTo>
                  <a:lnTo>
                    <a:pt x="481" y="2834"/>
                  </a:lnTo>
                  <a:lnTo>
                    <a:pt x="241" y="3123"/>
                  </a:lnTo>
                  <a:lnTo>
                    <a:pt x="1" y="3411"/>
                  </a:lnTo>
                  <a:lnTo>
                    <a:pt x="1" y="3507"/>
                  </a:lnTo>
                  <a:lnTo>
                    <a:pt x="1" y="3603"/>
                  </a:lnTo>
                  <a:lnTo>
                    <a:pt x="49" y="3795"/>
                  </a:lnTo>
                  <a:lnTo>
                    <a:pt x="193" y="3987"/>
                  </a:lnTo>
                  <a:lnTo>
                    <a:pt x="385" y="4179"/>
                  </a:lnTo>
                  <a:lnTo>
                    <a:pt x="769" y="4515"/>
                  </a:lnTo>
                  <a:lnTo>
                    <a:pt x="961" y="4659"/>
                  </a:lnTo>
                  <a:lnTo>
                    <a:pt x="1106" y="4996"/>
                  </a:lnTo>
                  <a:lnTo>
                    <a:pt x="1490" y="5716"/>
                  </a:lnTo>
                  <a:lnTo>
                    <a:pt x="1730" y="6052"/>
                  </a:lnTo>
                  <a:lnTo>
                    <a:pt x="2018" y="6388"/>
                  </a:lnTo>
                  <a:lnTo>
                    <a:pt x="2306" y="6580"/>
                  </a:lnTo>
                  <a:lnTo>
                    <a:pt x="2450" y="6628"/>
                  </a:lnTo>
                  <a:lnTo>
                    <a:pt x="2642" y="6628"/>
                  </a:lnTo>
                  <a:lnTo>
                    <a:pt x="2738" y="6532"/>
                  </a:lnTo>
                  <a:lnTo>
                    <a:pt x="2834" y="6340"/>
                  </a:lnTo>
                  <a:lnTo>
                    <a:pt x="2931" y="6004"/>
                  </a:lnTo>
                  <a:lnTo>
                    <a:pt x="3027" y="5572"/>
                  </a:lnTo>
                  <a:lnTo>
                    <a:pt x="3171" y="4563"/>
                  </a:lnTo>
                  <a:lnTo>
                    <a:pt x="3267" y="3411"/>
                  </a:lnTo>
                  <a:lnTo>
                    <a:pt x="3315" y="2258"/>
                  </a:lnTo>
                  <a:lnTo>
                    <a:pt x="3315" y="1202"/>
                  </a:lnTo>
                  <a:lnTo>
                    <a:pt x="3315" y="481"/>
                  </a:lnTo>
                  <a:lnTo>
                    <a:pt x="3267" y="145"/>
                  </a:lnTo>
                  <a:lnTo>
                    <a:pt x="3171" y="49"/>
                  </a:lnTo>
                  <a:lnTo>
                    <a:pt x="3027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41"/>
            <p:cNvSpPr/>
            <p:nvPr/>
          </p:nvSpPr>
          <p:spPr>
            <a:xfrm>
              <a:off x="2428050" y="1828525"/>
              <a:ext cx="82875" cy="165725"/>
            </a:xfrm>
            <a:custGeom>
              <a:avLst/>
              <a:gdLst/>
              <a:ahLst/>
              <a:cxnLst/>
              <a:rect l="l" t="t" r="r" b="b"/>
              <a:pathLst>
                <a:path w="3315" h="6629" fill="none" extrusionOk="0">
                  <a:moveTo>
                    <a:pt x="1" y="3411"/>
                  </a:moveTo>
                  <a:lnTo>
                    <a:pt x="1" y="3411"/>
                  </a:lnTo>
                  <a:lnTo>
                    <a:pt x="241" y="3123"/>
                  </a:lnTo>
                  <a:lnTo>
                    <a:pt x="481" y="2834"/>
                  </a:lnTo>
                  <a:lnTo>
                    <a:pt x="625" y="2738"/>
                  </a:lnTo>
                  <a:lnTo>
                    <a:pt x="817" y="2642"/>
                  </a:lnTo>
                  <a:lnTo>
                    <a:pt x="961" y="2642"/>
                  </a:lnTo>
                  <a:lnTo>
                    <a:pt x="1106" y="2690"/>
                  </a:lnTo>
                  <a:lnTo>
                    <a:pt x="1106" y="2690"/>
                  </a:lnTo>
                  <a:lnTo>
                    <a:pt x="1250" y="2834"/>
                  </a:lnTo>
                  <a:lnTo>
                    <a:pt x="1394" y="2978"/>
                  </a:lnTo>
                  <a:lnTo>
                    <a:pt x="1586" y="3315"/>
                  </a:lnTo>
                  <a:lnTo>
                    <a:pt x="1682" y="3603"/>
                  </a:lnTo>
                  <a:lnTo>
                    <a:pt x="1730" y="3747"/>
                  </a:lnTo>
                  <a:lnTo>
                    <a:pt x="1730" y="3747"/>
                  </a:lnTo>
                  <a:lnTo>
                    <a:pt x="1682" y="1922"/>
                  </a:lnTo>
                  <a:lnTo>
                    <a:pt x="1682" y="625"/>
                  </a:lnTo>
                  <a:lnTo>
                    <a:pt x="1730" y="193"/>
                  </a:lnTo>
                  <a:lnTo>
                    <a:pt x="1730" y="97"/>
                  </a:lnTo>
                  <a:lnTo>
                    <a:pt x="1778" y="1"/>
                  </a:lnTo>
                  <a:lnTo>
                    <a:pt x="1778" y="1"/>
                  </a:lnTo>
                  <a:lnTo>
                    <a:pt x="2114" y="1"/>
                  </a:lnTo>
                  <a:lnTo>
                    <a:pt x="2546" y="1"/>
                  </a:lnTo>
                  <a:lnTo>
                    <a:pt x="3027" y="1"/>
                  </a:lnTo>
                  <a:lnTo>
                    <a:pt x="3171" y="49"/>
                  </a:lnTo>
                  <a:lnTo>
                    <a:pt x="3267" y="145"/>
                  </a:lnTo>
                  <a:lnTo>
                    <a:pt x="3267" y="145"/>
                  </a:lnTo>
                  <a:lnTo>
                    <a:pt x="3315" y="481"/>
                  </a:lnTo>
                  <a:lnTo>
                    <a:pt x="3315" y="1202"/>
                  </a:lnTo>
                  <a:lnTo>
                    <a:pt x="3315" y="2258"/>
                  </a:lnTo>
                  <a:lnTo>
                    <a:pt x="3267" y="3411"/>
                  </a:lnTo>
                  <a:lnTo>
                    <a:pt x="3171" y="4563"/>
                  </a:lnTo>
                  <a:lnTo>
                    <a:pt x="3027" y="5572"/>
                  </a:lnTo>
                  <a:lnTo>
                    <a:pt x="2931" y="6004"/>
                  </a:lnTo>
                  <a:lnTo>
                    <a:pt x="2834" y="6340"/>
                  </a:lnTo>
                  <a:lnTo>
                    <a:pt x="2738" y="6532"/>
                  </a:lnTo>
                  <a:lnTo>
                    <a:pt x="2642" y="6628"/>
                  </a:lnTo>
                  <a:lnTo>
                    <a:pt x="2594" y="6628"/>
                  </a:lnTo>
                  <a:lnTo>
                    <a:pt x="2594" y="6628"/>
                  </a:lnTo>
                  <a:lnTo>
                    <a:pt x="2450" y="6628"/>
                  </a:lnTo>
                  <a:lnTo>
                    <a:pt x="2306" y="6580"/>
                  </a:lnTo>
                  <a:lnTo>
                    <a:pt x="2018" y="6388"/>
                  </a:lnTo>
                  <a:lnTo>
                    <a:pt x="1730" y="6052"/>
                  </a:lnTo>
                  <a:lnTo>
                    <a:pt x="1490" y="5716"/>
                  </a:lnTo>
                  <a:lnTo>
                    <a:pt x="1106" y="4996"/>
                  </a:lnTo>
                  <a:lnTo>
                    <a:pt x="961" y="4659"/>
                  </a:lnTo>
                  <a:lnTo>
                    <a:pt x="961" y="4659"/>
                  </a:lnTo>
                  <a:lnTo>
                    <a:pt x="769" y="4515"/>
                  </a:lnTo>
                  <a:lnTo>
                    <a:pt x="385" y="4179"/>
                  </a:lnTo>
                  <a:lnTo>
                    <a:pt x="193" y="3987"/>
                  </a:lnTo>
                  <a:lnTo>
                    <a:pt x="49" y="3795"/>
                  </a:lnTo>
                  <a:lnTo>
                    <a:pt x="1" y="3603"/>
                  </a:lnTo>
                  <a:lnTo>
                    <a:pt x="1" y="3507"/>
                  </a:lnTo>
                  <a:lnTo>
                    <a:pt x="1" y="341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41"/>
            <p:cNvSpPr/>
            <p:nvPr/>
          </p:nvSpPr>
          <p:spPr>
            <a:xfrm>
              <a:off x="2426850" y="1827325"/>
              <a:ext cx="84075" cy="166925"/>
            </a:xfrm>
            <a:custGeom>
              <a:avLst/>
              <a:gdLst/>
              <a:ahLst/>
              <a:cxnLst/>
              <a:rect l="l" t="t" r="r" b="b"/>
              <a:pathLst>
                <a:path w="3363" h="6677" extrusionOk="0">
                  <a:moveTo>
                    <a:pt x="2498" y="1"/>
                  </a:moveTo>
                  <a:lnTo>
                    <a:pt x="2114" y="49"/>
                  </a:lnTo>
                  <a:lnTo>
                    <a:pt x="1826" y="49"/>
                  </a:lnTo>
                  <a:lnTo>
                    <a:pt x="1778" y="145"/>
                  </a:lnTo>
                  <a:lnTo>
                    <a:pt x="1778" y="337"/>
                  </a:lnTo>
                  <a:lnTo>
                    <a:pt x="1730" y="817"/>
                  </a:lnTo>
                  <a:lnTo>
                    <a:pt x="1730" y="1442"/>
                  </a:lnTo>
                  <a:lnTo>
                    <a:pt x="1730" y="3026"/>
                  </a:lnTo>
                  <a:lnTo>
                    <a:pt x="1778" y="3795"/>
                  </a:lnTo>
                  <a:lnTo>
                    <a:pt x="1730" y="3651"/>
                  </a:lnTo>
                  <a:lnTo>
                    <a:pt x="1634" y="3363"/>
                  </a:lnTo>
                  <a:lnTo>
                    <a:pt x="1442" y="3026"/>
                  </a:lnTo>
                  <a:lnTo>
                    <a:pt x="1298" y="2882"/>
                  </a:lnTo>
                  <a:lnTo>
                    <a:pt x="1154" y="2738"/>
                  </a:lnTo>
                  <a:lnTo>
                    <a:pt x="961" y="2690"/>
                  </a:lnTo>
                  <a:lnTo>
                    <a:pt x="769" y="2738"/>
                  </a:lnTo>
                  <a:lnTo>
                    <a:pt x="529" y="2882"/>
                  </a:lnTo>
                  <a:lnTo>
                    <a:pt x="337" y="3075"/>
                  </a:lnTo>
                  <a:lnTo>
                    <a:pt x="193" y="3267"/>
                  </a:lnTo>
                  <a:lnTo>
                    <a:pt x="49" y="3459"/>
                  </a:lnTo>
                  <a:lnTo>
                    <a:pt x="1" y="3603"/>
                  </a:lnTo>
                  <a:lnTo>
                    <a:pt x="49" y="3747"/>
                  </a:lnTo>
                  <a:lnTo>
                    <a:pt x="193" y="3939"/>
                  </a:lnTo>
                  <a:lnTo>
                    <a:pt x="529" y="4323"/>
                  </a:lnTo>
                  <a:lnTo>
                    <a:pt x="865" y="4611"/>
                  </a:lnTo>
                  <a:lnTo>
                    <a:pt x="1009" y="4707"/>
                  </a:lnTo>
                  <a:lnTo>
                    <a:pt x="1154" y="4996"/>
                  </a:lnTo>
                  <a:lnTo>
                    <a:pt x="1538" y="5716"/>
                  </a:lnTo>
                  <a:lnTo>
                    <a:pt x="1778" y="6052"/>
                  </a:lnTo>
                  <a:lnTo>
                    <a:pt x="2018" y="6388"/>
                  </a:lnTo>
                  <a:lnTo>
                    <a:pt x="2306" y="6628"/>
                  </a:lnTo>
                  <a:lnTo>
                    <a:pt x="2450" y="6676"/>
                  </a:lnTo>
                  <a:lnTo>
                    <a:pt x="2642" y="6676"/>
                  </a:lnTo>
                  <a:lnTo>
                    <a:pt x="2738" y="6628"/>
                  </a:lnTo>
                  <a:lnTo>
                    <a:pt x="2834" y="6532"/>
                  </a:lnTo>
                  <a:lnTo>
                    <a:pt x="2979" y="6100"/>
                  </a:lnTo>
                  <a:lnTo>
                    <a:pt x="3123" y="5524"/>
                  </a:lnTo>
                  <a:lnTo>
                    <a:pt x="3219" y="4755"/>
                  </a:lnTo>
                  <a:lnTo>
                    <a:pt x="3315" y="3123"/>
                  </a:lnTo>
                  <a:lnTo>
                    <a:pt x="3363" y="1538"/>
                  </a:lnTo>
                  <a:lnTo>
                    <a:pt x="3363" y="577"/>
                  </a:lnTo>
                  <a:lnTo>
                    <a:pt x="3315" y="193"/>
                  </a:lnTo>
                  <a:lnTo>
                    <a:pt x="3219" y="97"/>
                  </a:lnTo>
                  <a:lnTo>
                    <a:pt x="3027" y="49"/>
                  </a:lnTo>
                  <a:lnTo>
                    <a:pt x="2498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41"/>
            <p:cNvSpPr/>
            <p:nvPr/>
          </p:nvSpPr>
          <p:spPr>
            <a:xfrm>
              <a:off x="2426850" y="1827325"/>
              <a:ext cx="84075" cy="166925"/>
            </a:xfrm>
            <a:custGeom>
              <a:avLst/>
              <a:gdLst/>
              <a:ahLst/>
              <a:cxnLst/>
              <a:rect l="l" t="t" r="r" b="b"/>
              <a:pathLst>
                <a:path w="3363" h="6677" fill="none" extrusionOk="0">
                  <a:moveTo>
                    <a:pt x="2498" y="1"/>
                  </a:moveTo>
                  <a:lnTo>
                    <a:pt x="2498" y="1"/>
                  </a:lnTo>
                  <a:lnTo>
                    <a:pt x="2114" y="49"/>
                  </a:lnTo>
                  <a:lnTo>
                    <a:pt x="1826" y="49"/>
                  </a:lnTo>
                  <a:lnTo>
                    <a:pt x="1826" y="49"/>
                  </a:lnTo>
                  <a:lnTo>
                    <a:pt x="1778" y="145"/>
                  </a:lnTo>
                  <a:lnTo>
                    <a:pt x="1778" y="337"/>
                  </a:lnTo>
                  <a:lnTo>
                    <a:pt x="1778" y="337"/>
                  </a:lnTo>
                  <a:lnTo>
                    <a:pt x="1730" y="817"/>
                  </a:lnTo>
                  <a:lnTo>
                    <a:pt x="1730" y="1442"/>
                  </a:lnTo>
                  <a:lnTo>
                    <a:pt x="1730" y="1442"/>
                  </a:lnTo>
                  <a:lnTo>
                    <a:pt x="1730" y="3026"/>
                  </a:lnTo>
                  <a:lnTo>
                    <a:pt x="1778" y="3795"/>
                  </a:lnTo>
                  <a:lnTo>
                    <a:pt x="1778" y="3795"/>
                  </a:lnTo>
                  <a:lnTo>
                    <a:pt x="1778" y="3795"/>
                  </a:lnTo>
                  <a:lnTo>
                    <a:pt x="1778" y="3795"/>
                  </a:lnTo>
                  <a:lnTo>
                    <a:pt x="1730" y="3651"/>
                  </a:lnTo>
                  <a:lnTo>
                    <a:pt x="1634" y="3363"/>
                  </a:lnTo>
                  <a:lnTo>
                    <a:pt x="1442" y="3026"/>
                  </a:lnTo>
                  <a:lnTo>
                    <a:pt x="1298" y="2882"/>
                  </a:lnTo>
                  <a:lnTo>
                    <a:pt x="1154" y="2738"/>
                  </a:lnTo>
                  <a:lnTo>
                    <a:pt x="1154" y="2738"/>
                  </a:lnTo>
                  <a:lnTo>
                    <a:pt x="961" y="2690"/>
                  </a:lnTo>
                  <a:lnTo>
                    <a:pt x="961" y="2690"/>
                  </a:lnTo>
                  <a:lnTo>
                    <a:pt x="769" y="2738"/>
                  </a:lnTo>
                  <a:lnTo>
                    <a:pt x="529" y="2882"/>
                  </a:lnTo>
                  <a:lnTo>
                    <a:pt x="337" y="3075"/>
                  </a:lnTo>
                  <a:lnTo>
                    <a:pt x="193" y="3267"/>
                  </a:lnTo>
                  <a:lnTo>
                    <a:pt x="193" y="3267"/>
                  </a:lnTo>
                  <a:lnTo>
                    <a:pt x="49" y="3459"/>
                  </a:lnTo>
                  <a:lnTo>
                    <a:pt x="49" y="3459"/>
                  </a:lnTo>
                  <a:lnTo>
                    <a:pt x="1" y="3603"/>
                  </a:lnTo>
                  <a:lnTo>
                    <a:pt x="1" y="3603"/>
                  </a:lnTo>
                  <a:lnTo>
                    <a:pt x="49" y="3747"/>
                  </a:lnTo>
                  <a:lnTo>
                    <a:pt x="193" y="3939"/>
                  </a:lnTo>
                  <a:lnTo>
                    <a:pt x="529" y="4323"/>
                  </a:lnTo>
                  <a:lnTo>
                    <a:pt x="865" y="4611"/>
                  </a:lnTo>
                  <a:lnTo>
                    <a:pt x="1009" y="4707"/>
                  </a:lnTo>
                  <a:lnTo>
                    <a:pt x="1009" y="4707"/>
                  </a:lnTo>
                  <a:lnTo>
                    <a:pt x="1154" y="4996"/>
                  </a:lnTo>
                  <a:lnTo>
                    <a:pt x="1538" y="5716"/>
                  </a:lnTo>
                  <a:lnTo>
                    <a:pt x="1778" y="6052"/>
                  </a:lnTo>
                  <a:lnTo>
                    <a:pt x="2018" y="6388"/>
                  </a:lnTo>
                  <a:lnTo>
                    <a:pt x="2306" y="6628"/>
                  </a:lnTo>
                  <a:lnTo>
                    <a:pt x="2450" y="6676"/>
                  </a:lnTo>
                  <a:lnTo>
                    <a:pt x="2546" y="6676"/>
                  </a:lnTo>
                  <a:lnTo>
                    <a:pt x="2546" y="6676"/>
                  </a:lnTo>
                  <a:lnTo>
                    <a:pt x="2642" y="6676"/>
                  </a:lnTo>
                  <a:lnTo>
                    <a:pt x="2642" y="6676"/>
                  </a:lnTo>
                  <a:lnTo>
                    <a:pt x="2738" y="6628"/>
                  </a:lnTo>
                  <a:lnTo>
                    <a:pt x="2834" y="6532"/>
                  </a:lnTo>
                  <a:lnTo>
                    <a:pt x="2979" y="6100"/>
                  </a:lnTo>
                  <a:lnTo>
                    <a:pt x="3123" y="5524"/>
                  </a:lnTo>
                  <a:lnTo>
                    <a:pt x="3219" y="4755"/>
                  </a:lnTo>
                  <a:lnTo>
                    <a:pt x="3315" y="3123"/>
                  </a:lnTo>
                  <a:lnTo>
                    <a:pt x="3363" y="1538"/>
                  </a:lnTo>
                  <a:lnTo>
                    <a:pt x="3363" y="1538"/>
                  </a:lnTo>
                  <a:lnTo>
                    <a:pt x="3363" y="577"/>
                  </a:lnTo>
                  <a:lnTo>
                    <a:pt x="3315" y="193"/>
                  </a:lnTo>
                  <a:lnTo>
                    <a:pt x="3315" y="193"/>
                  </a:lnTo>
                  <a:lnTo>
                    <a:pt x="3219" y="97"/>
                  </a:lnTo>
                  <a:lnTo>
                    <a:pt x="3027" y="49"/>
                  </a:lnTo>
                  <a:lnTo>
                    <a:pt x="249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41"/>
            <p:cNvSpPr/>
            <p:nvPr/>
          </p:nvSpPr>
          <p:spPr>
            <a:xfrm>
              <a:off x="2428050" y="1828525"/>
              <a:ext cx="70875" cy="164525"/>
            </a:xfrm>
            <a:custGeom>
              <a:avLst/>
              <a:gdLst/>
              <a:ahLst/>
              <a:cxnLst/>
              <a:rect l="l" t="t" r="r" b="b"/>
              <a:pathLst>
                <a:path w="2835" h="6581" extrusionOk="0">
                  <a:moveTo>
                    <a:pt x="1778" y="1"/>
                  </a:moveTo>
                  <a:lnTo>
                    <a:pt x="1730" y="97"/>
                  </a:lnTo>
                  <a:lnTo>
                    <a:pt x="1730" y="193"/>
                  </a:lnTo>
                  <a:lnTo>
                    <a:pt x="1682" y="625"/>
                  </a:lnTo>
                  <a:lnTo>
                    <a:pt x="1682" y="1922"/>
                  </a:lnTo>
                  <a:lnTo>
                    <a:pt x="1730" y="3747"/>
                  </a:lnTo>
                  <a:lnTo>
                    <a:pt x="1682" y="3603"/>
                  </a:lnTo>
                  <a:lnTo>
                    <a:pt x="1586" y="3315"/>
                  </a:lnTo>
                  <a:lnTo>
                    <a:pt x="1394" y="2978"/>
                  </a:lnTo>
                  <a:lnTo>
                    <a:pt x="1250" y="2834"/>
                  </a:lnTo>
                  <a:lnTo>
                    <a:pt x="1106" y="2690"/>
                  </a:lnTo>
                  <a:lnTo>
                    <a:pt x="961" y="2642"/>
                  </a:lnTo>
                  <a:lnTo>
                    <a:pt x="817" y="2642"/>
                  </a:lnTo>
                  <a:lnTo>
                    <a:pt x="625" y="2738"/>
                  </a:lnTo>
                  <a:lnTo>
                    <a:pt x="481" y="2834"/>
                  </a:lnTo>
                  <a:lnTo>
                    <a:pt x="241" y="3123"/>
                  </a:lnTo>
                  <a:lnTo>
                    <a:pt x="1" y="3411"/>
                  </a:lnTo>
                  <a:lnTo>
                    <a:pt x="1" y="3507"/>
                  </a:lnTo>
                  <a:lnTo>
                    <a:pt x="1" y="3603"/>
                  </a:lnTo>
                  <a:lnTo>
                    <a:pt x="49" y="3795"/>
                  </a:lnTo>
                  <a:lnTo>
                    <a:pt x="193" y="3987"/>
                  </a:lnTo>
                  <a:lnTo>
                    <a:pt x="385" y="4179"/>
                  </a:lnTo>
                  <a:lnTo>
                    <a:pt x="769" y="4515"/>
                  </a:lnTo>
                  <a:lnTo>
                    <a:pt x="961" y="4659"/>
                  </a:lnTo>
                  <a:lnTo>
                    <a:pt x="1058" y="4899"/>
                  </a:lnTo>
                  <a:lnTo>
                    <a:pt x="1394" y="5476"/>
                  </a:lnTo>
                  <a:lnTo>
                    <a:pt x="1586" y="5812"/>
                  </a:lnTo>
                  <a:lnTo>
                    <a:pt x="1778" y="6100"/>
                  </a:lnTo>
                  <a:lnTo>
                    <a:pt x="2018" y="6388"/>
                  </a:lnTo>
                  <a:lnTo>
                    <a:pt x="2258" y="6580"/>
                  </a:lnTo>
                  <a:lnTo>
                    <a:pt x="2354" y="6292"/>
                  </a:lnTo>
                  <a:lnTo>
                    <a:pt x="2450" y="5956"/>
                  </a:lnTo>
                  <a:lnTo>
                    <a:pt x="2594" y="5140"/>
                  </a:lnTo>
                  <a:lnTo>
                    <a:pt x="2690" y="4227"/>
                  </a:lnTo>
                  <a:lnTo>
                    <a:pt x="2738" y="3219"/>
                  </a:lnTo>
                  <a:lnTo>
                    <a:pt x="2834" y="1298"/>
                  </a:lnTo>
                  <a:lnTo>
                    <a:pt x="2834" y="1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41"/>
            <p:cNvSpPr/>
            <p:nvPr/>
          </p:nvSpPr>
          <p:spPr>
            <a:xfrm>
              <a:off x="2455675" y="1946200"/>
              <a:ext cx="38450" cy="46850"/>
            </a:xfrm>
            <a:custGeom>
              <a:avLst/>
              <a:gdLst/>
              <a:ahLst/>
              <a:cxnLst/>
              <a:rect l="l" t="t" r="r" b="b"/>
              <a:pathLst>
                <a:path w="1538" h="1874" extrusionOk="0">
                  <a:moveTo>
                    <a:pt x="1153" y="0"/>
                  </a:moveTo>
                  <a:lnTo>
                    <a:pt x="721" y="48"/>
                  </a:lnTo>
                  <a:lnTo>
                    <a:pt x="385" y="192"/>
                  </a:lnTo>
                  <a:lnTo>
                    <a:pt x="1" y="289"/>
                  </a:lnTo>
                  <a:lnTo>
                    <a:pt x="241" y="721"/>
                  </a:lnTo>
                  <a:lnTo>
                    <a:pt x="529" y="1153"/>
                  </a:lnTo>
                  <a:lnTo>
                    <a:pt x="817" y="1585"/>
                  </a:lnTo>
                  <a:lnTo>
                    <a:pt x="1009" y="1729"/>
                  </a:lnTo>
                  <a:lnTo>
                    <a:pt x="1153" y="1873"/>
                  </a:lnTo>
                  <a:lnTo>
                    <a:pt x="1297" y="1489"/>
                  </a:lnTo>
                  <a:lnTo>
                    <a:pt x="1393" y="1057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41"/>
            <p:cNvSpPr/>
            <p:nvPr/>
          </p:nvSpPr>
          <p:spPr>
            <a:xfrm>
              <a:off x="2630975" y="1632825"/>
              <a:ext cx="109275" cy="148900"/>
            </a:xfrm>
            <a:custGeom>
              <a:avLst/>
              <a:gdLst/>
              <a:ahLst/>
              <a:cxnLst/>
              <a:rect l="l" t="t" r="r" b="b"/>
              <a:pathLst>
                <a:path w="4371" h="5956" extrusionOk="0">
                  <a:moveTo>
                    <a:pt x="1201" y="1"/>
                  </a:moveTo>
                  <a:lnTo>
                    <a:pt x="1057" y="49"/>
                  </a:lnTo>
                  <a:lnTo>
                    <a:pt x="673" y="289"/>
                  </a:lnTo>
                  <a:lnTo>
                    <a:pt x="288" y="529"/>
                  </a:lnTo>
                  <a:lnTo>
                    <a:pt x="48" y="721"/>
                  </a:lnTo>
                  <a:lnTo>
                    <a:pt x="0" y="817"/>
                  </a:lnTo>
                  <a:lnTo>
                    <a:pt x="48" y="913"/>
                  </a:lnTo>
                  <a:lnTo>
                    <a:pt x="288" y="1297"/>
                  </a:lnTo>
                  <a:lnTo>
                    <a:pt x="961" y="2354"/>
                  </a:lnTo>
                  <a:lnTo>
                    <a:pt x="2017" y="3891"/>
                  </a:lnTo>
                  <a:lnTo>
                    <a:pt x="1921" y="3795"/>
                  </a:lnTo>
                  <a:lnTo>
                    <a:pt x="1633" y="3603"/>
                  </a:lnTo>
                  <a:lnTo>
                    <a:pt x="1297" y="3411"/>
                  </a:lnTo>
                  <a:lnTo>
                    <a:pt x="1105" y="3363"/>
                  </a:lnTo>
                  <a:lnTo>
                    <a:pt x="913" y="3363"/>
                  </a:lnTo>
                  <a:lnTo>
                    <a:pt x="769" y="3411"/>
                  </a:lnTo>
                  <a:lnTo>
                    <a:pt x="625" y="3507"/>
                  </a:lnTo>
                  <a:lnTo>
                    <a:pt x="529" y="3603"/>
                  </a:lnTo>
                  <a:lnTo>
                    <a:pt x="480" y="3795"/>
                  </a:lnTo>
                  <a:lnTo>
                    <a:pt x="384" y="4179"/>
                  </a:lnTo>
                  <a:lnTo>
                    <a:pt x="384" y="4563"/>
                  </a:lnTo>
                  <a:lnTo>
                    <a:pt x="384" y="4659"/>
                  </a:lnTo>
                  <a:lnTo>
                    <a:pt x="432" y="4707"/>
                  </a:lnTo>
                  <a:lnTo>
                    <a:pt x="625" y="4851"/>
                  </a:lnTo>
                  <a:lnTo>
                    <a:pt x="865" y="4899"/>
                  </a:lnTo>
                  <a:lnTo>
                    <a:pt x="1153" y="4995"/>
                  </a:lnTo>
                  <a:lnTo>
                    <a:pt x="1633" y="5043"/>
                  </a:lnTo>
                  <a:lnTo>
                    <a:pt x="1873" y="5091"/>
                  </a:lnTo>
                  <a:lnTo>
                    <a:pt x="2161" y="5284"/>
                  </a:lnTo>
                  <a:lnTo>
                    <a:pt x="2882" y="5668"/>
                  </a:lnTo>
                  <a:lnTo>
                    <a:pt x="3314" y="5812"/>
                  </a:lnTo>
                  <a:lnTo>
                    <a:pt x="3698" y="5956"/>
                  </a:lnTo>
                  <a:lnTo>
                    <a:pt x="4034" y="5956"/>
                  </a:lnTo>
                  <a:lnTo>
                    <a:pt x="4178" y="5908"/>
                  </a:lnTo>
                  <a:lnTo>
                    <a:pt x="4323" y="5860"/>
                  </a:lnTo>
                  <a:lnTo>
                    <a:pt x="4323" y="5764"/>
                  </a:lnTo>
                  <a:lnTo>
                    <a:pt x="4371" y="5716"/>
                  </a:lnTo>
                  <a:lnTo>
                    <a:pt x="4371" y="5428"/>
                  </a:lnTo>
                  <a:lnTo>
                    <a:pt x="4274" y="5140"/>
                  </a:lnTo>
                  <a:lnTo>
                    <a:pt x="4130" y="4707"/>
                  </a:lnTo>
                  <a:lnTo>
                    <a:pt x="3698" y="3795"/>
                  </a:lnTo>
                  <a:lnTo>
                    <a:pt x="3122" y="2786"/>
                  </a:lnTo>
                  <a:lnTo>
                    <a:pt x="2498" y="1778"/>
                  </a:lnTo>
                  <a:lnTo>
                    <a:pt x="1969" y="913"/>
                  </a:lnTo>
                  <a:lnTo>
                    <a:pt x="1537" y="289"/>
                  </a:lnTo>
                  <a:lnTo>
                    <a:pt x="1345" y="49"/>
                  </a:lnTo>
                  <a:lnTo>
                    <a:pt x="1201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41"/>
            <p:cNvSpPr/>
            <p:nvPr/>
          </p:nvSpPr>
          <p:spPr>
            <a:xfrm>
              <a:off x="2630975" y="1632825"/>
              <a:ext cx="109275" cy="148900"/>
            </a:xfrm>
            <a:custGeom>
              <a:avLst/>
              <a:gdLst/>
              <a:ahLst/>
              <a:cxnLst/>
              <a:rect l="l" t="t" r="r" b="b"/>
              <a:pathLst>
                <a:path w="4371" h="5956" fill="none" extrusionOk="0">
                  <a:moveTo>
                    <a:pt x="384" y="4563"/>
                  </a:moveTo>
                  <a:lnTo>
                    <a:pt x="384" y="4563"/>
                  </a:lnTo>
                  <a:lnTo>
                    <a:pt x="384" y="4179"/>
                  </a:lnTo>
                  <a:lnTo>
                    <a:pt x="480" y="3795"/>
                  </a:lnTo>
                  <a:lnTo>
                    <a:pt x="529" y="3603"/>
                  </a:lnTo>
                  <a:lnTo>
                    <a:pt x="625" y="3507"/>
                  </a:lnTo>
                  <a:lnTo>
                    <a:pt x="769" y="3411"/>
                  </a:lnTo>
                  <a:lnTo>
                    <a:pt x="913" y="3363"/>
                  </a:lnTo>
                  <a:lnTo>
                    <a:pt x="913" y="3363"/>
                  </a:lnTo>
                  <a:lnTo>
                    <a:pt x="1105" y="3363"/>
                  </a:lnTo>
                  <a:lnTo>
                    <a:pt x="1297" y="3411"/>
                  </a:lnTo>
                  <a:lnTo>
                    <a:pt x="1633" y="3603"/>
                  </a:lnTo>
                  <a:lnTo>
                    <a:pt x="1921" y="3795"/>
                  </a:lnTo>
                  <a:lnTo>
                    <a:pt x="2017" y="3891"/>
                  </a:lnTo>
                  <a:lnTo>
                    <a:pt x="2017" y="3891"/>
                  </a:lnTo>
                  <a:lnTo>
                    <a:pt x="961" y="2354"/>
                  </a:lnTo>
                  <a:lnTo>
                    <a:pt x="288" y="1297"/>
                  </a:lnTo>
                  <a:lnTo>
                    <a:pt x="48" y="913"/>
                  </a:lnTo>
                  <a:lnTo>
                    <a:pt x="0" y="817"/>
                  </a:lnTo>
                  <a:lnTo>
                    <a:pt x="48" y="721"/>
                  </a:lnTo>
                  <a:lnTo>
                    <a:pt x="48" y="721"/>
                  </a:lnTo>
                  <a:lnTo>
                    <a:pt x="288" y="529"/>
                  </a:lnTo>
                  <a:lnTo>
                    <a:pt x="673" y="289"/>
                  </a:lnTo>
                  <a:lnTo>
                    <a:pt x="1057" y="49"/>
                  </a:lnTo>
                  <a:lnTo>
                    <a:pt x="1201" y="1"/>
                  </a:lnTo>
                  <a:lnTo>
                    <a:pt x="1345" y="49"/>
                  </a:lnTo>
                  <a:lnTo>
                    <a:pt x="1345" y="49"/>
                  </a:lnTo>
                  <a:lnTo>
                    <a:pt x="1537" y="289"/>
                  </a:lnTo>
                  <a:lnTo>
                    <a:pt x="1969" y="913"/>
                  </a:lnTo>
                  <a:lnTo>
                    <a:pt x="2498" y="1778"/>
                  </a:lnTo>
                  <a:lnTo>
                    <a:pt x="3122" y="2786"/>
                  </a:lnTo>
                  <a:lnTo>
                    <a:pt x="3698" y="3795"/>
                  </a:lnTo>
                  <a:lnTo>
                    <a:pt x="4130" y="4707"/>
                  </a:lnTo>
                  <a:lnTo>
                    <a:pt x="4274" y="5140"/>
                  </a:lnTo>
                  <a:lnTo>
                    <a:pt x="4371" y="5428"/>
                  </a:lnTo>
                  <a:lnTo>
                    <a:pt x="4371" y="5716"/>
                  </a:lnTo>
                  <a:lnTo>
                    <a:pt x="4323" y="5764"/>
                  </a:lnTo>
                  <a:lnTo>
                    <a:pt x="4323" y="5860"/>
                  </a:lnTo>
                  <a:lnTo>
                    <a:pt x="4323" y="5860"/>
                  </a:lnTo>
                  <a:lnTo>
                    <a:pt x="4178" y="5908"/>
                  </a:lnTo>
                  <a:lnTo>
                    <a:pt x="4034" y="5956"/>
                  </a:lnTo>
                  <a:lnTo>
                    <a:pt x="3698" y="5956"/>
                  </a:lnTo>
                  <a:lnTo>
                    <a:pt x="3314" y="5812"/>
                  </a:lnTo>
                  <a:lnTo>
                    <a:pt x="2882" y="5668"/>
                  </a:lnTo>
                  <a:lnTo>
                    <a:pt x="2161" y="5284"/>
                  </a:lnTo>
                  <a:lnTo>
                    <a:pt x="1873" y="5091"/>
                  </a:lnTo>
                  <a:lnTo>
                    <a:pt x="1873" y="5091"/>
                  </a:lnTo>
                  <a:lnTo>
                    <a:pt x="1633" y="5043"/>
                  </a:lnTo>
                  <a:lnTo>
                    <a:pt x="1153" y="4995"/>
                  </a:lnTo>
                  <a:lnTo>
                    <a:pt x="865" y="4899"/>
                  </a:lnTo>
                  <a:lnTo>
                    <a:pt x="625" y="4851"/>
                  </a:lnTo>
                  <a:lnTo>
                    <a:pt x="432" y="4707"/>
                  </a:lnTo>
                  <a:lnTo>
                    <a:pt x="384" y="4659"/>
                  </a:lnTo>
                  <a:lnTo>
                    <a:pt x="384" y="456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41"/>
            <p:cNvSpPr/>
            <p:nvPr/>
          </p:nvSpPr>
          <p:spPr>
            <a:xfrm>
              <a:off x="2630975" y="1632825"/>
              <a:ext cx="109275" cy="148900"/>
            </a:xfrm>
            <a:custGeom>
              <a:avLst/>
              <a:gdLst/>
              <a:ahLst/>
              <a:cxnLst/>
              <a:rect l="l" t="t" r="r" b="b"/>
              <a:pathLst>
                <a:path w="4371" h="5956" extrusionOk="0">
                  <a:moveTo>
                    <a:pt x="1249" y="1"/>
                  </a:moveTo>
                  <a:lnTo>
                    <a:pt x="1105" y="49"/>
                  </a:lnTo>
                  <a:lnTo>
                    <a:pt x="961" y="97"/>
                  </a:lnTo>
                  <a:lnTo>
                    <a:pt x="577" y="337"/>
                  </a:lnTo>
                  <a:lnTo>
                    <a:pt x="240" y="577"/>
                  </a:lnTo>
                  <a:lnTo>
                    <a:pt x="48" y="721"/>
                  </a:lnTo>
                  <a:lnTo>
                    <a:pt x="0" y="769"/>
                  </a:lnTo>
                  <a:lnTo>
                    <a:pt x="96" y="1009"/>
                  </a:lnTo>
                  <a:lnTo>
                    <a:pt x="336" y="1394"/>
                  </a:lnTo>
                  <a:lnTo>
                    <a:pt x="1009" y="2450"/>
                  </a:lnTo>
                  <a:lnTo>
                    <a:pt x="2017" y="3891"/>
                  </a:lnTo>
                  <a:lnTo>
                    <a:pt x="1681" y="3603"/>
                  </a:lnTo>
                  <a:lnTo>
                    <a:pt x="1345" y="3411"/>
                  </a:lnTo>
                  <a:lnTo>
                    <a:pt x="1153" y="3363"/>
                  </a:lnTo>
                  <a:lnTo>
                    <a:pt x="865" y="3363"/>
                  </a:lnTo>
                  <a:lnTo>
                    <a:pt x="721" y="3411"/>
                  </a:lnTo>
                  <a:lnTo>
                    <a:pt x="625" y="3507"/>
                  </a:lnTo>
                  <a:lnTo>
                    <a:pt x="529" y="3651"/>
                  </a:lnTo>
                  <a:lnTo>
                    <a:pt x="480" y="3795"/>
                  </a:lnTo>
                  <a:lnTo>
                    <a:pt x="384" y="4131"/>
                  </a:lnTo>
                  <a:lnTo>
                    <a:pt x="384" y="4467"/>
                  </a:lnTo>
                  <a:lnTo>
                    <a:pt x="384" y="4563"/>
                  </a:lnTo>
                  <a:lnTo>
                    <a:pt x="384" y="4659"/>
                  </a:lnTo>
                  <a:lnTo>
                    <a:pt x="432" y="4707"/>
                  </a:lnTo>
                  <a:lnTo>
                    <a:pt x="625" y="4851"/>
                  </a:lnTo>
                  <a:lnTo>
                    <a:pt x="865" y="4899"/>
                  </a:lnTo>
                  <a:lnTo>
                    <a:pt x="1153" y="4995"/>
                  </a:lnTo>
                  <a:lnTo>
                    <a:pt x="1633" y="5043"/>
                  </a:lnTo>
                  <a:lnTo>
                    <a:pt x="1873" y="5091"/>
                  </a:lnTo>
                  <a:lnTo>
                    <a:pt x="2065" y="5188"/>
                  </a:lnTo>
                  <a:lnTo>
                    <a:pt x="2642" y="5524"/>
                  </a:lnTo>
                  <a:lnTo>
                    <a:pt x="3314" y="5812"/>
                  </a:lnTo>
                  <a:lnTo>
                    <a:pt x="3650" y="5908"/>
                  </a:lnTo>
                  <a:lnTo>
                    <a:pt x="3938" y="5956"/>
                  </a:lnTo>
                  <a:lnTo>
                    <a:pt x="4130" y="5956"/>
                  </a:lnTo>
                  <a:lnTo>
                    <a:pt x="4323" y="5860"/>
                  </a:lnTo>
                  <a:lnTo>
                    <a:pt x="4371" y="5764"/>
                  </a:lnTo>
                  <a:lnTo>
                    <a:pt x="4371" y="5620"/>
                  </a:lnTo>
                  <a:lnTo>
                    <a:pt x="4323" y="5380"/>
                  </a:lnTo>
                  <a:lnTo>
                    <a:pt x="4226" y="5091"/>
                  </a:lnTo>
                  <a:lnTo>
                    <a:pt x="3938" y="4275"/>
                  </a:lnTo>
                  <a:lnTo>
                    <a:pt x="3458" y="3411"/>
                  </a:lnTo>
                  <a:lnTo>
                    <a:pt x="2930" y="2450"/>
                  </a:lnTo>
                  <a:lnTo>
                    <a:pt x="1873" y="769"/>
                  </a:lnTo>
                  <a:lnTo>
                    <a:pt x="1489" y="241"/>
                  </a:lnTo>
                  <a:lnTo>
                    <a:pt x="1345" y="49"/>
                  </a:lnTo>
                  <a:lnTo>
                    <a:pt x="1249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41"/>
            <p:cNvSpPr/>
            <p:nvPr/>
          </p:nvSpPr>
          <p:spPr>
            <a:xfrm>
              <a:off x="2630975" y="1632825"/>
              <a:ext cx="109275" cy="148900"/>
            </a:xfrm>
            <a:custGeom>
              <a:avLst/>
              <a:gdLst/>
              <a:ahLst/>
              <a:cxnLst/>
              <a:rect l="l" t="t" r="r" b="b"/>
              <a:pathLst>
                <a:path w="4371" h="5956" fill="none" extrusionOk="0">
                  <a:moveTo>
                    <a:pt x="1249" y="1"/>
                  </a:moveTo>
                  <a:lnTo>
                    <a:pt x="1249" y="1"/>
                  </a:lnTo>
                  <a:lnTo>
                    <a:pt x="1105" y="49"/>
                  </a:lnTo>
                  <a:lnTo>
                    <a:pt x="961" y="97"/>
                  </a:lnTo>
                  <a:lnTo>
                    <a:pt x="577" y="337"/>
                  </a:lnTo>
                  <a:lnTo>
                    <a:pt x="240" y="577"/>
                  </a:lnTo>
                  <a:lnTo>
                    <a:pt x="48" y="721"/>
                  </a:lnTo>
                  <a:lnTo>
                    <a:pt x="48" y="721"/>
                  </a:lnTo>
                  <a:lnTo>
                    <a:pt x="0" y="769"/>
                  </a:lnTo>
                  <a:lnTo>
                    <a:pt x="0" y="769"/>
                  </a:lnTo>
                  <a:lnTo>
                    <a:pt x="96" y="1009"/>
                  </a:lnTo>
                  <a:lnTo>
                    <a:pt x="336" y="1394"/>
                  </a:lnTo>
                  <a:lnTo>
                    <a:pt x="1009" y="2450"/>
                  </a:lnTo>
                  <a:lnTo>
                    <a:pt x="2017" y="3891"/>
                  </a:lnTo>
                  <a:lnTo>
                    <a:pt x="2017" y="3891"/>
                  </a:lnTo>
                  <a:lnTo>
                    <a:pt x="2017" y="3891"/>
                  </a:lnTo>
                  <a:lnTo>
                    <a:pt x="2017" y="3891"/>
                  </a:lnTo>
                  <a:lnTo>
                    <a:pt x="1681" y="3603"/>
                  </a:lnTo>
                  <a:lnTo>
                    <a:pt x="1345" y="3411"/>
                  </a:lnTo>
                  <a:lnTo>
                    <a:pt x="1153" y="3363"/>
                  </a:lnTo>
                  <a:lnTo>
                    <a:pt x="1009" y="3363"/>
                  </a:lnTo>
                  <a:lnTo>
                    <a:pt x="1009" y="3363"/>
                  </a:lnTo>
                  <a:lnTo>
                    <a:pt x="913" y="3363"/>
                  </a:lnTo>
                  <a:lnTo>
                    <a:pt x="913" y="3363"/>
                  </a:lnTo>
                  <a:lnTo>
                    <a:pt x="865" y="3363"/>
                  </a:lnTo>
                  <a:lnTo>
                    <a:pt x="865" y="3363"/>
                  </a:lnTo>
                  <a:lnTo>
                    <a:pt x="721" y="3411"/>
                  </a:lnTo>
                  <a:lnTo>
                    <a:pt x="625" y="3507"/>
                  </a:lnTo>
                  <a:lnTo>
                    <a:pt x="529" y="3651"/>
                  </a:lnTo>
                  <a:lnTo>
                    <a:pt x="480" y="3795"/>
                  </a:lnTo>
                  <a:lnTo>
                    <a:pt x="384" y="4131"/>
                  </a:lnTo>
                  <a:lnTo>
                    <a:pt x="384" y="4467"/>
                  </a:lnTo>
                  <a:lnTo>
                    <a:pt x="384" y="4467"/>
                  </a:lnTo>
                  <a:lnTo>
                    <a:pt x="384" y="4563"/>
                  </a:lnTo>
                  <a:lnTo>
                    <a:pt x="384" y="4563"/>
                  </a:lnTo>
                  <a:lnTo>
                    <a:pt x="384" y="4659"/>
                  </a:lnTo>
                  <a:lnTo>
                    <a:pt x="432" y="4707"/>
                  </a:lnTo>
                  <a:lnTo>
                    <a:pt x="625" y="4851"/>
                  </a:lnTo>
                  <a:lnTo>
                    <a:pt x="865" y="4899"/>
                  </a:lnTo>
                  <a:lnTo>
                    <a:pt x="1153" y="4995"/>
                  </a:lnTo>
                  <a:lnTo>
                    <a:pt x="1633" y="5043"/>
                  </a:lnTo>
                  <a:lnTo>
                    <a:pt x="1873" y="5091"/>
                  </a:lnTo>
                  <a:lnTo>
                    <a:pt x="1873" y="5091"/>
                  </a:lnTo>
                  <a:lnTo>
                    <a:pt x="2065" y="5188"/>
                  </a:lnTo>
                  <a:lnTo>
                    <a:pt x="2642" y="5524"/>
                  </a:lnTo>
                  <a:lnTo>
                    <a:pt x="3314" y="5812"/>
                  </a:lnTo>
                  <a:lnTo>
                    <a:pt x="3650" y="5908"/>
                  </a:lnTo>
                  <a:lnTo>
                    <a:pt x="3938" y="5956"/>
                  </a:lnTo>
                  <a:lnTo>
                    <a:pt x="3938" y="5956"/>
                  </a:lnTo>
                  <a:lnTo>
                    <a:pt x="4130" y="5956"/>
                  </a:lnTo>
                  <a:lnTo>
                    <a:pt x="4323" y="5860"/>
                  </a:lnTo>
                  <a:lnTo>
                    <a:pt x="4323" y="5860"/>
                  </a:lnTo>
                  <a:lnTo>
                    <a:pt x="4371" y="5764"/>
                  </a:lnTo>
                  <a:lnTo>
                    <a:pt x="4371" y="5620"/>
                  </a:lnTo>
                  <a:lnTo>
                    <a:pt x="4371" y="5620"/>
                  </a:lnTo>
                  <a:lnTo>
                    <a:pt x="4323" y="5380"/>
                  </a:lnTo>
                  <a:lnTo>
                    <a:pt x="4226" y="5091"/>
                  </a:lnTo>
                  <a:lnTo>
                    <a:pt x="3938" y="4275"/>
                  </a:lnTo>
                  <a:lnTo>
                    <a:pt x="3458" y="3411"/>
                  </a:lnTo>
                  <a:lnTo>
                    <a:pt x="2930" y="2450"/>
                  </a:lnTo>
                  <a:lnTo>
                    <a:pt x="1873" y="769"/>
                  </a:lnTo>
                  <a:lnTo>
                    <a:pt x="1489" y="241"/>
                  </a:lnTo>
                  <a:lnTo>
                    <a:pt x="1345" y="49"/>
                  </a:lnTo>
                  <a:lnTo>
                    <a:pt x="1345" y="49"/>
                  </a:lnTo>
                  <a:lnTo>
                    <a:pt x="124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41"/>
            <p:cNvSpPr/>
            <p:nvPr/>
          </p:nvSpPr>
          <p:spPr>
            <a:xfrm>
              <a:off x="2630975" y="1636425"/>
              <a:ext cx="99675" cy="145300"/>
            </a:xfrm>
            <a:custGeom>
              <a:avLst/>
              <a:gdLst/>
              <a:ahLst/>
              <a:cxnLst/>
              <a:rect l="l" t="t" r="r" b="b"/>
              <a:pathLst>
                <a:path w="3987" h="5812" extrusionOk="0">
                  <a:moveTo>
                    <a:pt x="865" y="1"/>
                  </a:moveTo>
                  <a:lnTo>
                    <a:pt x="336" y="337"/>
                  </a:lnTo>
                  <a:lnTo>
                    <a:pt x="48" y="577"/>
                  </a:lnTo>
                  <a:lnTo>
                    <a:pt x="0" y="673"/>
                  </a:lnTo>
                  <a:lnTo>
                    <a:pt x="48" y="769"/>
                  </a:lnTo>
                  <a:lnTo>
                    <a:pt x="288" y="1153"/>
                  </a:lnTo>
                  <a:lnTo>
                    <a:pt x="961" y="2210"/>
                  </a:lnTo>
                  <a:lnTo>
                    <a:pt x="2017" y="3747"/>
                  </a:lnTo>
                  <a:lnTo>
                    <a:pt x="1921" y="3651"/>
                  </a:lnTo>
                  <a:lnTo>
                    <a:pt x="1633" y="3459"/>
                  </a:lnTo>
                  <a:lnTo>
                    <a:pt x="1297" y="3267"/>
                  </a:lnTo>
                  <a:lnTo>
                    <a:pt x="1105" y="3219"/>
                  </a:lnTo>
                  <a:lnTo>
                    <a:pt x="913" y="3219"/>
                  </a:lnTo>
                  <a:lnTo>
                    <a:pt x="769" y="3267"/>
                  </a:lnTo>
                  <a:lnTo>
                    <a:pt x="625" y="3363"/>
                  </a:lnTo>
                  <a:lnTo>
                    <a:pt x="529" y="3459"/>
                  </a:lnTo>
                  <a:lnTo>
                    <a:pt x="480" y="3651"/>
                  </a:lnTo>
                  <a:lnTo>
                    <a:pt x="384" y="4035"/>
                  </a:lnTo>
                  <a:lnTo>
                    <a:pt x="384" y="4419"/>
                  </a:lnTo>
                  <a:lnTo>
                    <a:pt x="384" y="4515"/>
                  </a:lnTo>
                  <a:lnTo>
                    <a:pt x="432" y="4563"/>
                  </a:lnTo>
                  <a:lnTo>
                    <a:pt x="625" y="4707"/>
                  </a:lnTo>
                  <a:lnTo>
                    <a:pt x="865" y="4755"/>
                  </a:lnTo>
                  <a:lnTo>
                    <a:pt x="1153" y="4851"/>
                  </a:lnTo>
                  <a:lnTo>
                    <a:pt x="1633" y="4899"/>
                  </a:lnTo>
                  <a:lnTo>
                    <a:pt x="1873" y="4947"/>
                  </a:lnTo>
                  <a:lnTo>
                    <a:pt x="2113" y="5092"/>
                  </a:lnTo>
                  <a:lnTo>
                    <a:pt x="2642" y="5380"/>
                  </a:lnTo>
                  <a:lnTo>
                    <a:pt x="3026" y="5572"/>
                  </a:lnTo>
                  <a:lnTo>
                    <a:pt x="3362" y="5716"/>
                  </a:lnTo>
                  <a:lnTo>
                    <a:pt x="3698" y="5812"/>
                  </a:lnTo>
                  <a:lnTo>
                    <a:pt x="3986" y="5812"/>
                  </a:lnTo>
                  <a:lnTo>
                    <a:pt x="3938" y="5524"/>
                  </a:lnTo>
                  <a:lnTo>
                    <a:pt x="3842" y="5188"/>
                  </a:lnTo>
                  <a:lnTo>
                    <a:pt x="3506" y="4467"/>
                  </a:lnTo>
                  <a:lnTo>
                    <a:pt x="3074" y="3603"/>
                  </a:lnTo>
                  <a:lnTo>
                    <a:pt x="2594" y="2738"/>
                  </a:lnTo>
                  <a:lnTo>
                    <a:pt x="1585" y="1105"/>
                  </a:lnTo>
                  <a:lnTo>
                    <a:pt x="865" y="1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41"/>
            <p:cNvSpPr/>
            <p:nvPr/>
          </p:nvSpPr>
          <p:spPr>
            <a:xfrm>
              <a:off x="2686200" y="1737300"/>
              <a:ext cx="44450" cy="44425"/>
            </a:xfrm>
            <a:custGeom>
              <a:avLst/>
              <a:gdLst/>
              <a:ahLst/>
              <a:cxnLst/>
              <a:rect l="l" t="t" r="r" b="b"/>
              <a:pathLst>
                <a:path w="1778" h="1777" extrusionOk="0">
                  <a:moveTo>
                    <a:pt x="1105" y="0"/>
                  </a:moveTo>
                  <a:lnTo>
                    <a:pt x="769" y="240"/>
                  </a:lnTo>
                  <a:lnTo>
                    <a:pt x="481" y="528"/>
                  </a:lnTo>
                  <a:lnTo>
                    <a:pt x="193" y="816"/>
                  </a:lnTo>
                  <a:lnTo>
                    <a:pt x="0" y="1105"/>
                  </a:lnTo>
                  <a:lnTo>
                    <a:pt x="385" y="1345"/>
                  </a:lnTo>
                  <a:lnTo>
                    <a:pt x="865" y="1537"/>
                  </a:lnTo>
                  <a:lnTo>
                    <a:pt x="1345" y="1729"/>
                  </a:lnTo>
                  <a:lnTo>
                    <a:pt x="1585" y="1777"/>
                  </a:lnTo>
                  <a:lnTo>
                    <a:pt x="1777" y="1777"/>
                  </a:lnTo>
                  <a:lnTo>
                    <a:pt x="1681" y="1441"/>
                  </a:lnTo>
                  <a:lnTo>
                    <a:pt x="1537" y="1009"/>
                  </a:lnTo>
                  <a:lnTo>
                    <a:pt x="1105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41"/>
            <p:cNvSpPr/>
            <p:nvPr/>
          </p:nvSpPr>
          <p:spPr>
            <a:xfrm>
              <a:off x="2238375" y="1228225"/>
              <a:ext cx="303775" cy="439450"/>
            </a:xfrm>
            <a:custGeom>
              <a:avLst/>
              <a:gdLst/>
              <a:ahLst/>
              <a:cxnLst/>
              <a:rect l="l" t="t" r="r" b="b"/>
              <a:pathLst>
                <a:path w="12151" h="17578" extrusionOk="0">
                  <a:moveTo>
                    <a:pt x="5427" y="0"/>
                  </a:moveTo>
                  <a:lnTo>
                    <a:pt x="5043" y="96"/>
                  </a:lnTo>
                  <a:lnTo>
                    <a:pt x="4754" y="192"/>
                  </a:lnTo>
                  <a:lnTo>
                    <a:pt x="4514" y="337"/>
                  </a:lnTo>
                  <a:lnTo>
                    <a:pt x="4226" y="577"/>
                  </a:lnTo>
                  <a:lnTo>
                    <a:pt x="3938" y="865"/>
                  </a:lnTo>
                  <a:lnTo>
                    <a:pt x="3698" y="1201"/>
                  </a:lnTo>
                  <a:lnTo>
                    <a:pt x="3410" y="1585"/>
                  </a:lnTo>
                  <a:lnTo>
                    <a:pt x="2882" y="2498"/>
                  </a:lnTo>
                  <a:lnTo>
                    <a:pt x="2401" y="3506"/>
                  </a:lnTo>
                  <a:lnTo>
                    <a:pt x="1921" y="4659"/>
                  </a:lnTo>
                  <a:lnTo>
                    <a:pt x="1489" y="5859"/>
                  </a:lnTo>
                  <a:lnTo>
                    <a:pt x="1105" y="7156"/>
                  </a:lnTo>
                  <a:lnTo>
                    <a:pt x="768" y="8405"/>
                  </a:lnTo>
                  <a:lnTo>
                    <a:pt x="480" y="9653"/>
                  </a:lnTo>
                  <a:lnTo>
                    <a:pt x="240" y="10806"/>
                  </a:lnTo>
                  <a:lnTo>
                    <a:pt x="96" y="11911"/>
                  </a:lnTo>
                  <a:lnTo>
                    <a:pt x="0" y="12871"/>
                  </a:lnTo>
                  <a:lnTo>
                    <a:pt x="0" y="13639"/>
                  </a:lnTo>
                  <a:lnTo>
                    <a:pt x="48" y="13976"/>
                  </a:lnTo>
                  <a:lnTo>
                    <a:pt x="96" y="14264"/>
                  </a:lnTo>
                  <a:lnTo>
                    <a:pt x="192" y="14456"/>
                  </a:lnTo>
                  <a:lnTo>
                    <a:pt x="336" y="14648"/>
                  </a:lnTo>
                  <a:lnTo>
                    <a:pt x="12006" y="17578"/>
                  </a:lnTo>
                  <a:lnTo>
                    <a:pt x="12006" y="17578"/>
                  </a:lnTo>
                  <a:lnTo>
                    <a:pt x="11862" y="17433"/>
                  </a:lnTo>
                  <a:lnTo>
                    <a:pt x="11814" y="17241"/>
                  </a:lnTo>
                  <a:lnTo>
                    <a:pt x="11718" y="16761"/>
                  </a:lnTo>
                  <a:lnTo>
                    <a:pt x="11670" y="16137"/>
                  </a:lnTo>
                  <a:lnTo>
                    <a:pt x="11670" y="15320"/>
                  </a:lnTo>
                  <a:lnTo>
                    <a:pt x="11814" y="13399"/>
                  </a:lnTo>
                  <a:lnTo>
                    <a:pt x="12006" y="11190"/>
                  </a:lnTo>
                  <a:lnTo>
                    <a:pt x="12102" y="9990"/>
                  </a:lnTo>
                  <a:lnTo>
                    <a:pt x="12150" y="8789"/>
                  </a:lnTo>
                  <a:lnTo>
                    <a:pt x="12150" y="7588"/>
                  </a:lnTo>
                  <a:lnTo>
                    <a:pt x="12150" y="6388"/>
                  </a:lnTo>
                  <a:lnTo>
                    <a:pt x="12054" y="5235"/>
                  </a:lnTo>
                  <a:lnTo>
                    <a:pt x="11862" y="4130"/>
                  </a:lnTo>
                  <a:lnTo>
                    <a:pt x="11766" y="3650"/>
                  </a:lnTo>
                  <a:lnTo>
                    <a:pt x="11622" y="3122"/>
                  </a:lnTo>
                  <a:lnTo>
                    <a:pt x="11430" y="2642"/>
                  </a:lnTo>
                  <a:lnTo>
                    <a:pt x="11238" y="2209"/>
                  </a:lnTo>
                  <a:lnTo>
                    <a:pt x="11094" y="1969"/>
                  </a:lnTo>
                  <a:lnTo>
                    <a:pt x="10902" y="1777"/>
                  </a:lnTo>
                  <a:lnTo>
                    <a:pt x="10614" y="1537"/>
                  </a:lnTo>
                  <a:lnTo>
                    <a:pt x="10325" y="1297"/>
                  </a:lnTo>
                  <a:lnTo>
                    <a:pt x="9509" y="913"/>
                  </a:lnTo>
                  <a:lnTo>
                    <a:pt x="8645" y="529"/>
                  </a:lnTo>
                  <a:lnTo>
                    <a:pt x="7684" y="240"/>
                  </a:lnTo>
                  <a:lnTo>
                    <a:pt x="6724" y="48"/>
                  </a:lnTo>
                  <a:lnTo>
                    <a:pt x="6243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41"/>
            <p:cNvSpPr/>
            <p:nvPr/>
          </p:nvSpPr>
          <p:spPr>
            <a:xfrm>
              <a:off x="2238375" y="1228225"/>
              <a:ext cx="303775" cy="439450"/>
            </a:xfrm>
            <a:custGeom>
              <a:avLst/>
              <a:gdLst/>
              <a:ahLst/>
              <a:cxnLst/>
              <a:rect l="l" t="t" r="r" b="b"/>
              <a:pathLst>
                <a:path w="12151" h="17578" fill="none" extrusionOk="0">
                  <a:moveTo>
                    <a:pt x="12006" y="17578"/>
                  </a:moveTo>
                  <a:lnTo>
                    <a:pt x="12006" y="17578"/>
                  </a:lnTo>
                  <a:lnTo>
                    <a:pt x="11862" y="17433"/>
                  </a:lnTo>
                  <a:lnTo>
                    <a:pt x="11814" y="17241"/>
                  </a:lnTo>
                  <a:lnTo>
                    <a:pt x="11718" y="16761"/>
                  </a:lnTo>
                  <a:lnTo>
                    <a:pt x="11670" y="16137"/>
                  </a:lnTo>
                  <a:lnTo>
                    <a:pt x="11670" y="15320"/>
                  </a:lnTo>
                  <a:lnTo>
                    <a:pt x="11814" y="13399"/>
                  </a:lnTo>
                  <a:lnTo>
                    <a:pt x="12006" y="11190"/>
                  </a:lnTo>
                  <a:lnTo>
                    <a:pt x="12102" y="9990"/>
                  </a:lnTo>
                  <a:lnTo>
                    <a:pt x="12150" y="8789"/>
                  </a:lnTo>
                  <a:lnTo>
                    <a:pt x="12150" y="7588"/>
                  </a:lnTo>
                  <a:lnTo>
                    <a:pt x="12150" y="6388"/>
                  </a:lnTo>
                  <a:lnTo>
                    <a:pt x="12054" y="5235"/>
                  </a:lnTo>
                  <a:lnTo>
                    <a:pt x="11862" y="4130"/>
                  </a:lnTo>
                  <a:lnTo>
                    <a:pt x="11766" y="3650"/>
                  </a:lnTo>
                  <a:lnTo>
                    <a:pt x="11622" y="3122"/>
                  </a:lnTo>
                  <a:lnTo>
                    <a:pt x="11430" y="2642"/>
                  </a:lnTo>
                  <a:lnTo>
                    <a:pt x="11238" y="2209"/>
                  </a:lnTo>
                  <a:lnTo>
                    <a:pt x="11238" y="2209"/>
                  </a:lnTo>
                  <a:lnTo>
                    <a:pt x="11094" y="1969"/>
                  </a:lnTo>
                  <a:lnTo>
                    <a:pt x="10902" y="1777"/>
                  </a:lnTo>
                  <a:lnTo>
                    <a:pt x="10614" y="1537"/>
                  </a:lnTo>
                  <a:lnTo>
                    <a:pt x="10325" y="1297"/>
                  </a:lnTo>
                  <a:lnTo>
                    <a:pt x="9509" y="913"/>
                  </a:lnTo>
                  <a:lnTo>
                    <a:pt x="8645" y="529"/>
                  </a:lnTo>
                  <a:lnTo>
                    <a:pt x="7684" y="240"/>
                  </a:lnTo>
                  <a:lnTo>
                    <a:pt x="6724" y="48"/>
                  </a:lnTo>
                  <a:lnTo>
                    <a:pt x="6243" y="0"/>
                  </a:lnTo>
                  <a:lnTo>
                    <a:pt x="5811" y="0"/>
                  </a:lnTo>
                  <a:lnTo>
                    <a:pt x="5427" y="0"/>
                  </a:lnTo>
                  <a:lnTo>
                    <a:pt x="5043" y="96"/>
                  </a:lnTo>
                  <a:lnTo>
                    <a:pt x="5043" y="96"/>
                  </a:lnTo>
                  <a:lnTo>
                    <a:pt x="4754" y="192"/>
                  </a:lnTo>
                  <a:lnTo>
                    <a:pt x="4514" y="337"/>
                  </a:lnTo>
                  <a:lnTo>
                    <a:pt x="4226" y="577"/>
                  </a:lnTo>
                  <a:lnTo>
                    <a:pt x="3938" y="865"/>
                  </a:lnTo>
                  <a:lnTo>
                    <a:pt x="3698" y="1201"/>
                  </a:lnTo>
                  <a:lnTo>
                    <a:pt x="3410" y="1585"/>
                  </a:lnTo>
                  <a:lnTo>
                    <a:pt x="2882" y="2498"/>
                  </a:lnTo>
                  <a:lnTo>
                    <a:pt x="2401" y="3506"/>
                  </a:lnTo>
                  <a:lnTo>
                    <a:pt x="1921" y="4659"/>
                  </a:lnTo>
                  <a:lnTo>
                    <a:pt x="1489" y="5859"/>
                  </a:lnTo>
                  <a:lnTo>
                    <a:pt x="1105" y="7156"/>
                  </a:lnTo>
                  <a:lnTo>
                    <a:pt x="768" y="8405"/>
                  </a:lnTo>
                  <a:lnTo>
                    <a:pt x="480" y="9653"/>
                  </a:lnTo>
                  <a:lnTo>
                    <a:pt x="240" y="10806"/>
                  </a:lnTo>
                  <a:lnTo>
                    <a:pt x="96" y="11911"/>
                  </a:lnTo>
                  <a:lnTo>
                    <a:pt x="0" y="12871"/>
                  </a:lnTo>
                  <a:lnTo>
                    <a:pt x="0" y="13639"/>
                  </a:lnTo>
                  <a:lnTo>
                    <a:pt x="48" y="13976"/>
                  </a:lnTo>
                  <a:lnTo>
                    <a:pt x="96" y="14264"/>
                  </a:lnTo>
                  <a:lnTo>
                    <a:pt x="192" y="14456"/>
                  </a:lnTo>
                  <a:lnTo>
                    <a:pt x="336" y="14648"/>
                  </a:lnTo>
                  <a:lnTo>
                    <a:pt x="12006" y="1757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41"/>
            <p:cNvSpPr/>
            <p:nvPr/>
          </p:nvSpPr>
          <p:spPr>
            <a:xfrm>
              <a:off x="2238375" y="1228225"/>
              <a:ext cx="303775" cy="439450"/>
            </a:xfrm>
            <a:custGeom>
              <a:avLst/>
              <a:gdLst/>
              <a:ahLst/>
              <a:cxnLst/>
              <a:rect l="l" t="t" r="r" b="b"/>
              <a:pathLst>
                <a:path w="12151" h="17578" extrusionOk="0">
                  <a:moveTo>
                    <a:pt x="5427" y="0"/>
                  </a:moveTo>
                  <a:lnTo>
                    <a:pt x="5043" y="96"/>
                  </a:lnTo>
                  <a:lnTo>
                    <a:pt x="4803" y="192"/>
                  </a:lnTo>
                  <a:lnTo>
                    <a:pt x="4562" y="288"/>
                  </a:lnTo>
                  <a:lnTo>
                    <a:pt x="4370" y="481"/>
                  </a:lnTo>
                  <a:lnTo>
                    <a:pt x="4130" y="673"/>
                  </a:lnTo>
                  <a:lnTo>
                    <a:pt x="3650" y="1201"/>
                  </a:lnTo>
                  <a:lnTo>
                    <a:pt x="3218" y="1873"/>
                  </a:lnTo>
                  <a:lnTo>
                    <a:pt x="2785" y="2690"/>
                  </a:lnTo>
                  <a:lnTo>
                    <a:pt x="2401" y="3554"/>
                  </a:lnTo>
                  <a:lnTo>
                    <a:pt x="1969" y="4515"/>
                  </a:lnTo>
                  <a:lnTo>
                    <a:pt x="1633" y="5523"/>
                  </a:lnTo>
                  <a:lnTo>
                    <a:pt x="1249" y="6580"/>
                  </a:lnTo>
                  <a:lnTo>
                    <a:pt x="961" y="7636"/>
                  </a:lnTo>
                  <a:lnTo>
                    <a:pt x="672" y="8693"/>
                  </a:lnTo>
                  <a:lnTo>
                    <a:pt x="432" y="9701"/>
                  </a:lnTo>
                  <a:lnTo>
                    <a:pt x="240" y="10710"/>
                  </a:lnTo>
                  <a:lnTo>
                    <a:pt x="96" y="11622"/>
                  </a:lnTo>
                  <a:lnTo>
                    <a:pt x="48" y="12487"/>
                  </a:lnTo>
                  <a:lnTo>
                    <a:pt x="0" y="13207"/>
                  </a:lnTo>
                  <a:lnTo>
                    <a:pt x="0" y="13688"/>
                  </a:lnTo>
                  <a:lnTo>
                    <a:pt x="96" y="14120"/>
                  </a:lnTo>
                  <a:lnTo>
                    <a:pt x="192" y="14408"/>
                  </a:lnTo>
                  <a:lnTo>
                    <a:pt x="336" y="14648"/>
                  </a:lnTo>
                  <a:lnTo>
                    <a:pt x="12006" y="17578"/>
                  </a:lnTo>
                  <a:lnTo>
                    <a:pt x="11814" y="17337"/>
                  </a:lnTo>
                  <a:lnTo>
                    <a:pt x="11718" y="17001"/>
                  </a:lnTo>
                  <a:lnTo>
                    <a:pt x="11670" y="16521"/>
                  </a:lnTo>
                  <a:lnTo>
                    <a:pt x="11670" y="15945"/>
                  </a:lnTo>
                  <a:lnTo>
                    <a:pt x="11670" y="15176"/>
                  </a:lnTo>
                  <a:lnTo>
                    <a:pt x="11718" y="14312"/>
                  </a:lnTo>
                  <a:lnTo>
                    <a:pt x="11910" y="12247"/>
                  </a:lnTo>
                  <a:lnTo>
                    <a:pt x="12102" y="9990"/>
                  </a:lnTo>
                  <a:lnTo>
                    <a:pt x="12150" y="8837"/>
                  </a:lnTo>
                  <a:lnTo>
                    <a:pt x="12150" y="7636"/>
                  </a:lnTo>
                  <a:lnTo>
                    <a:pt x="12102" y="6148"/>
                  </a:lnTo>
                  <a:lnTo>
                    <a:pt x="12054" y="5427"/>
                  </a:lnTo>
                  <a:lnTo>
                    <a:pt x="11958" y="4707"/>
                  </a:lnTo>
                  <a:lnTo>
                    <a:pt x="11862" y="4034"/>
                  </a:lnTo>
                  <a:lnTo>
                    <a:pt x="11670" y="3410"/>
                  </a:lnTo>
                  <a:lnTo>
                    <a:pt x="11478" y="2786"/>
                  </a:lnTo>
                  <a:lnTo>
                    <a:pt x="11238" y="2209"/>
                  </a:lnTo>
                  <a:lnTo>
                    <a:pt x="11046" y="1873"/>
                  </a:lnTo>
                  <a:lnTo>
                    <a:pt x="10710" y="1585"/>
                  </a:lnTo>
                  <a:lnTo>
                    <a:pt x="9797" y="1393"/>
                  </a:lnTo>
                  <a:lnTo>
                    <a:pt x="9653" y="1633"/>
                  </a:lnTo>
                  <a:lnTo>
                    <a:pt x="9509" y="1873"/>
                  </a:lnTo>
                  <a:lnTo>
                    <a:pt x="9317" y="2065"/>
                  </a:lnTo>
                  <a:lnTo>
                    <a:pt x="9125" y="2258"/>
                  </a:lnTo>
                  <a:lnTo>
                    <a:pt x="8933" y="2402"/>
                  </a:lnTo>
                  <a:lnTo>
                    <a:pt x="8693" y="2498"/>
                  </a:lnTo>
                  <a:lnTo>
                    <a:pt x="8404" y="2594"/>
                  </a:lnTo>
                  <a:lnTo>
                    <a:pt x="7876" y="2594"/>
                  </a:lnTo>
                  <a:lnTo>
                    <a:pt x="7588" y="2498"/>
                  </a:lnTo>
                  <a:lnTo>
                    <a:pt x="7252" y="2354"/>
                  </a:lnTo>
                  <a:lnTo>
                    <a:pt x="7012" y="2113"/>
                  </a:lnTo>
                  <a:lnTo>
                    <a:pt x="6820" y="1873"/>
                  </a:lnTo>
                  <a:lnTo>
                    <a:pt x="6627" y="1537"/>
                  </a:lnTo>
                  <a:lnTo>
                    <a:pt x="6531" y="1201"/>
                  </a:lnTo>
                  <a:lnTo>
                    <a:pt x="6483" y="865"/>
                  </a:lnTo>
                  <a:lnTo>
                    <a:pt x="6531" y="481"/>
                  </a:lnTo>
                  <a:lnTo>
                    <a:pt x="6676" y="48"/>
                  </a:lnTo>
                  <a:lnTo>
                    <a:pt x="7012" y="96"/>
                  </a:lnTo>
                  <a:lnTo>
                    <a:pt x="6435" y="0"/>
                  </a:lnTo>
                  <a:close/>
                </a:path>
              </a:pathLst>
            </a:custGeom>
            <a:solidFill>
              <a:srgbClr val="FFE4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41"/>
            <p:cNvSpPr/>
            <p:nvPr/>
          </p:nvSpPr>
          <p:spPr>
            <a:xfrm>
              <a:off x="2238375" y="1228225"/>
              <a:ext cx="303775" cy="439450"/>
            </a:xfrm>
            <a:custGeom>
              <a:avLst/>
              <a:gdLst/>
              <a:ahLst/>
              <a:cxnLst/>
              <a:rect l="l" t="t" r="r" b="b"/>
              <a:pathLst>
                <a:path w="12151" h="17578" fill="none" extrusionOk="0">
                  <a:moveTo>
                    <a:pt x="5907" y="0"/>
                  </a:moveTo>
                  <a:lnTo>
                    <a:pt x="5907" y="0"/>
                  </a:lnTo>
                  <a:lnTo>
                    <a:pt x="5427" y="0"/>
                  </a:lnTo>
                  <a:lnTo>
                    <a:pt x="5043" y="96"/>
                  </a:lnTo>
                  <a:lnTo>
                    <a:pt x="5043" y="96"/>
                  </a:lnTo>
                  <a:lnTo>
                    <a:pt x="4803" y="192"/>
                  </a:lnTo>
                  <a:lnTo>
                    <a:pt x="4562" y="288"/>
                  </a:lnTo>
                  <a:lnTo>
                    <a:pt x="4370" y="481"/>
                  </a:lnTo>
                  <a:lnTo>
                    <a:pt x="4130" y="673"/>
                  </a:lnTo>
                  <a:lnTo>
                    <a:pt x="3650" y="1201"/>
                  </a:lnTo>
                  <a:lnTo>
                    <a:pt x="3218" y="1873"/>
                  </a:lnTo>
                  <a:lnTo>
                    <a:pt x="2785" y="2690"/>
                  </a:lnTo>
                  <a:lnTo>
                    <a:pt x="2401" y="3554"/>
                  </a:lnTo>
                  <a:lnTo>
                    <a:pt x="1969" y="4515"/>
                  </a:lnTo>
                  <a:lnTo>
                    <a:pt x="1633" y="5523"/>
                  </a:lnTo>
                  <a:lnTo>
                    <a:pt x="1249" y="6580"/>
                  </a:lnTo>
                  <a:lnTo>
                    <a:pt x="961" y="7636"/>
                  </a:lnTo>
                  <a:lnTo>
                    <a:pt x="672" y="8693"/>
                  </a:lnTo>
                  <a:lnTo>
                    <a:pt x="432" y="9701"/>
                  </a:lnTo>
                  <a:lnTo>
                    <a:pt x="240" y="10710"/>
                  </a:lnTo>
                  <a:lnTo>
                    <a:pt x="96" y="11622"/>
                  </a:lnTo>
                  <a:lnTo>
                    <a:pt x="48" y="12487"/>
                  </a:lnTo>
                  <a:lnTo>
                    <a:pt x="0" y="13207"/>
                  </a:lnTo>
                  <a:lnTo>
                    <a:pt x="0" y="13207"/>
                  </a:lnTo>
                  <a:lnTo>
                    <a:pt x="0" y="13688"/>
                  </a:lnTo>
                  <a:lnTo>
                    <a:pt x="96" y="14120"/>
                  </a:lnTo>
                  <a:lnTo>
                    <a:pt x="192" y="14408"/>
                  </a:lnTo>
                  <a:lnTo>
                    <a:pt x="336" y="14648"/>
                  </a:lnTo>
                  <a:lnTo>
                    <a:pt x="12006" y="17578"/>
                  </a:lnTo>
                  <a:lnTo>
                    <a:pt x="12006" y="17578"/>
                  </a:lnTo>
                  <a:lnTo>
                    <a:pt x="11814" y="17337"/>
                  </a:lnTo>
                  <a:lnTo>
                    <a:pt x="11718" y="17001"/>
                  </a:lnTo>
                  <a:lnTo>
                    <a:pt x="11670" y="16521"/>
                  </a:lnTo>
                  <a:lnTo>
                    <a:pt x="11670" y="15945"/>
                  </a:lnTo>
                  <a:lnTo>
                    <a:pt x="11670" y="15945"/>
                  </a:lnTo>
                  <a:lnTo>
                    <a:pt x="11670" y="15176"/>
                  </a:lnTo>
                  <a:lnTo>
                    <a:pt x="11718" y="14312"/>
                  </a:lnTo>
                  <a:lnTo>
                    <a:pt x="11910" y="12247"/>
                  </a:lnTo>
                  <a:lnTo>
                    <a:pt x="12102" y="9990"/>
                  </a:lnTo>
                  <a:lnTo>
                    <a:pt x="12150" y="8837"/>
                  </a:lnTo>
                  <a:lnTo>
                    <a:pt x="12150" y="7636"/>
                  </a:lnTo>
                  <a:lnTo>
                    <a:pt x="12150" y="7636"/>
                  </a:lnTo>
                  <a:lnTo>
                    <a:pt x="12102" y="6148"/>
                  </a:lnTo>
                  <a:lnTo>
                    <a:pt x="12054" y="5427"/>
                  </a:lnTo>
                  <a:lnTo>
                    <a:pt x="11958" y="4707"/>
                  </a:lnTo>
                  <a:lnTo>
                    <a:pt x="11862" y="4034"/>
                  </a:lnTo>
                  <a:lnTo>
                    <a:pt x="11670" y="3410"/>
                  </a:lnTo>
                  <a:lnTo>
                    <a:pt x="11478" y="2786"/>
                  </a:lnTo>
                  <a:lnTo>
                    <a:pt x="11238" y="2209"/>
                  </a:lnTo>
                  <a:lnTo>
                    <a:pt x="11238" y="2209"/>
                  </a:lnTo>
                  <a:lnTo>
                    <a:pt x="11046" y="1873"/>
                  </a:lnTo>
                  <a:lnTo>
                    <a:pt x="10710" y="1585"/>
                  </a:lnTo>
                  <a:lnTo>
                    <a:pt x="10710" y="1585"/>
                  </a:lnTo>
                  <a:lnTo>
                    <a:pt x="9797" y="1393"/>
                  </a:lnTo>
                  <a:lnTo>
                    <a:pt x="9797" y="1393"/>
                  </a:lnTo>
                  <a:lnTo>
                    <a:pt x="9653" y="1633"/>
                  </a:lnTo>
                  <a:lnTo>
                    <a:pt x="9509" y="1873"/>
                  </a:lnTo>
                  <a:lnTo>
                    <a:pt x="9317" y="2065"/>
                  </a:lnTo>
                  <a:lnTo>
                    <a:pt x="9125" y="2258"/>
                  </a:lnTo>
                  <a:lnTo>
                    <a:pt x="8933" y="2402"/>
                  </a:lnTo>
                  <a:lnTo>
                    <a:pt x="8693" y="2498"/>
                  </a:lnTo>
                  <a:lnTo>
                    <a:pt x="8404" y="2594"/>
                  </a:lnTo>
                  <a:lnTo>
                    <a:pt x="8164" y="2594"/>
                  </a:lnTo>
                  <a:lnTo>
                    <a:pt x="8164" y="2594"/>
                  </a:lnTo>
                  <a:lnTo>
                    <a:pt x="7876" y="2594"/>
                  </a:lnTo>
                  <a:lnTo>
                    <a:pt x="7876" y="2594"/>
                  </a:lnTo>
                  <a:lnTo>
                    <a:pt x="7588" y="2498"/>
                  </a:lnTo>
                  <a:lnTo>
                    <a:pt x="7252" y="2354"/>
                  </a:lnTo>
                  <a:lnTo>
                    <a:pt x="7012" y="2113"/>
                  </a:lnTo>
                  <a:lnTo>
                    <a:pt x="6820" y="1873"/>
                  </a:lnTo>
                  <a:lnTo>
                    <a:pt x="6627" y="1537"/>
                  </a:lnTo>
                  <a:lnTo>
                    <a:pt x="6531" y="1201"/>
                  </a:lnTo>
                  <a:lnTo>
                    <a:pt x="6483" y="865"/>
                  </a:lnTo>
                  <a:lnTo>
                    <a:pt x="6531" y="481"/>
                  </a:lnTo>
                  <a:lnTo>
                    <a:pt x="6531" y="481"/>
                  </a:lnTo>
                  <a:lnTo>
                    <a:pt x="6676" y="48"/>
                  </a:lnTo>
                  <a:lnTo>
                    <a:pt x="6676" y="48"/>
                  </a:lnTo>
                  <a:lnTo>
                    <a:pt x="7012" y="96"/>
                  </a:lnTo>
                  <a:lnTo>
                    <a:pt x="7012" y="96"/>
                  </a:lnTo>
                  <a:lnTo>
                    <a:pt x="7012" y="96"/>
                  </a:lnTo>
                  <a:lnTo>
                    <a:pt x="6435" y="0"/>
                  </a:lnTo>
                  <a:lnTo>
                    <a:pt x="590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41"/>
            <p:cNvSpPr/>
            <p:nvPr/>
          </p:nvSpPr>
          <p:spPr>
            <a:xfrm>
              <a:off x="2400450" y="1229425"/>
              <a:ext cx="84075" cy="63650"/>
            </a:xfrm>
            <a:custGeom>
              <a:avLst/>
              <a:gdLst/>
              <a:ahLst/>
              <a:cxnLst/>
              <a:rect l="l" t="t" r="r" b="b"/>
              <a:pathLst>
                <a:path w="3363" h="2546" extrusionOk="0">
                  <a:moveTo>
                    <a:pt x="193" y="0"/>
                  </a:moveTo>
                  <a:lnTo>
                    <a:pt x="48" y="433"/>
                  </a:lnTo>
                  <a:lnTo>
                    <a:pt x="0" y="817"/>
                  </a:lnTo>
                  <a:lnTo>
                    <a:pt x="48" y="1153"/>
                  </a:lnTo>
                  <a:lnTo>
                    <a:pt x="144" y="1489"/>
                  </a:lnTo>
                  <a:lnTo>
                    <a:pt x="337" y="1825"/>
                  </a:lnTo>
                  <a:lnTo>
                    <a:pt x="529" y="2065"/>
                  </a:lnTo>
                  <a:lnTo>
                    <a:pt x="769" y="2306"/>
                  </a:lnTo>
                  <a:lnTo>
                    <a:pt x="1105" y="2450"/>
                  </a:lnTo>
                  <a:lnTo>
                    <a:pt x="1393" y="2546"/>
                  </a:lnTo>
                  <a:lnTo>
                    <a:pt x="1729" y="2546"/>
                  </a:lnTo>
                  <a:lnTo>
                    <a:pt x="2065" y="2498"/>
                  </a:lnTo>
                  <a:lnTo>
                    <a:pt x="2402" y="2402"/>
                  </a:lnTo>
                  <a:lnTo>
                    <a:pt x="2690" y="2210"/>
                  </a:lnTo>
                  <a:lnTo>
                    <a:pt x="2930" y="1969"/>
                  </a:lnTo>
                  <a:lnTo>
                    <a:pt x="3122" y="1681"/>
                  </a:lnTo>
                  <a:lnTo>
                    <a:pt x="3266" y="1345"/>
                  </a:lnTo>
                  <a:lnTo>
                    <a:pt x="3362" y="1009"/>
                  </a:lnTo>
                  <a:lnTo>
                    <a:pt x="2642" y="673"/>
                  </a:lnTo>
                  <a:lnTo>
                    <a:pt x="1825" y="385"/>
                  </a:lnTo>
                  <a:lnTo>
                    <a:pt x="1009" y="144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41"/>
            <p:cNvSpPr/>
            <p:nvPr/>
          </p:nvSpPr>
          <p:spPr>
            <a:xfrm>
              <a:off x="2400450" y="1229425"/>
              <a:ext cx="84075" cy="63650"/>
            </a:xfrm>
            <a:custGeom>
              <a:avLst/>
              <a:gdLst/>
              <a:ahLst/>
              <a:cxnLst/>
              <a:rect l="l" t="t" r="r" b="b"/>
              <a:pathLst>
                <a:path w="3363" h="2546" fill="none" extrusionOk="0">
                  <a:moveTo>
                    <a:pt x="1393" y="2546"/>
                  </a:moveTo>
                  <a:lnTo>
                    <a:pt x="1393" y="2546"/>
                  </a:lnTo>
                  <a:lnTo>
                    <a:pt x="1729" y="2546"/>
                  </a:lnTo>
                  <a:lnTo>
                    <a:pt x="2065" y="2498"/>
                  </a:lnTo>
                  <a:lnTo>
                    <a:pt x="2402" y="2402"/>
                  </a:lnTo>
                  <a:lnTo>
                    <a:pt x="2690" y="2210"/>
                  </a:lnTo>
                  <a:lnTo>
                    <a:pt x="2930" y="1969"/>
                  </a:lnTo>
                  <a:lnTo>
                    <a:pt x="3122" y="1681"/>
                  </a:lnTo>
                  <a:lnTo>
                    <a:pt x="3266" y="1345"/>
                  </a:lnTo>
                  <a:lnTo>
                    <a:pt x="3362" y="1009"/>
                  </a:lnTo>
                  <a:lnTo>
                    <a:pt x="3362" y="1009"/>
                  </a:lnTo>
                  <a:lnTo>
                    <a:pt x="2642" y="673"/>
                  </a:lnTo>
                  <a:lnTo>
                    <a:pt x="1825" y="385"/>
                  </a:lnTo>
                  <a:lnTo>
                    <a:pt x="1009" y="144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48" y="433"/>
                  </a:lnTo>
                  <a:lnTo>
                    <a:pt x="48" y="433"/>
                  </a:lnTo>
                  <a:lnTo>
                    <a:pt x="0" y="817"/>
                  </a:lnTo>
                  <a:lnTo>
                    <a:pt x="48" y="1153"/>
                  </a:lnTo>
                  <a:lnTo>
                    <a:pt x="144" y="1489"/>
                  </a:lnTo>
                  <a:lnTo>
                    <a:pt x="337" y="1825"/>
                  </a:lnTo>
                  <a:lnTo>
                    <a:pt x="529" y="2065"/>
                  </a:lnTo>
                  <a:lnTo>
                    <a:pt x="769" y="2306"/>
                  </a:lnTo>
                  <a:lnTo>
                    <a:pt x="1105" y="2450"/>
                  </a:lnTo>
                  <a:lnTo>
                    <a:pt x="1393" y="254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41"/>
            <p:cNvSpPr/>
            <p:nvPr/>
          </p:nvSpPr>
          <p:spPr>
            <a:xfrm>
              <a:off x="2419650" y="1218625"/>
              <a:ext cx="46850" cy="51650"/>
            </a:xfrm>
            <a:custGeom>
              <a:avLst/>
              <a:gdLst/>
              <a:ahLst/>
              <a:cxnLst/>
              <a:rect l="l" t="t" r="r" b="b"/>
              <a:pathLst>
                <a:path w="1874" h="2066" extrusionOk="0">
                  <a:moveTo>
                    <a:pt x="481" y="0"/>
                  </a:moveTo>
                  <a:lnTo>
                    <a:pt x="1" y="1489"/>
                  </a:lnTo>
                  <a:lnTo>
                    <a:pt x="1490" y="2065"/>
                  </a:lnTo>
                  <a:lnTo>
                    <a:pt x="1874" y="384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41"/>
            <p:cNvSpPr/>
            <p:nvPr/>
          </p:nvSpPr>
          <p:spPr>
            <a:xfrm>
              <a:off x="2419650" y="1218625"/>
              <a:ext cx="46850" cy="51650"/>
            </a:xfrm>
            <a:custGeom>
              <a:avLst/>
              <a:gdLst/>
              <a:ahLst/>
              <a:cxnLst/>
              <a:rect l="l" t="t" r="r" b="b"/>
              <a:pathLst>
                <a:path w="1874" h="2066" fill="none" extrusionOk="0">
                  <a:moveTo>
                    <a:pt x="481" y="0"/>
                  </a:moveTo>
                  <a:lnTo>
                    <a:pt x="1" y="1489"/>
                  </a:lnTo>
                  <a:lnTo>
                    <a:pt x="1490" y="2065"/>
                  </a:lnTo>
                  <a:lnTo>
                    <a:pt x="1874" y="384"/>
                  </a:lnTo>
                  <a:lnTo>
                    <a:pt x="48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41"/>
            <p:cNvSpPr/>
            <p:nvPr/>
          </p:nvSpPr>
          <p:spPr>
            <a:xfrm>
              <a:off x="2419650" y="1237825"/>
              <a:ext cx="40850" cy="32450"/>
            </a:xfrm>
            <a:custGeom>
              <a:avLst/>
              <a:gdLst/>
              <a:ahLst/>
              <a:cxnLst/>
              <a:rect l="l" t="t" r="r" b="b"/>
              <a:pathLst>
                <a:path w="1634" h="1298" extrusionOk="0">
                  <a:moveTo>
                    <a:pt x="241" y="1"/>
                  </a:moveTo>
                  <a:lnTo>
                    <a:pt x="1" y="721"/>
                  </a:lnTo>
                  <a:lnTo>
                    <a:pt x="1490" y="1297"/>
                  </a:lnTo>
                  <a:lnTo>
                    <a:pt x="1634" y="673"/>
                  </a:lnTo>
                  <a:lnTo>
                    <a:pt x="961" y="385"/>
                  </a:lnTo>
                  <a:lnTo>
                    <a:pt x="289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41"/>
            <p:cNvSpPr/>
            <p:nvPr/>
          </p:nvSpPr>
          <p:spPr>
            <a:xfrm>
              <a:off x="2419650" y="1237825"/>
              <a:ext cx="40850" cy="32450"/>
            </a:xfrm>
            <a:custGeom>
              <a:avLst/>
              <a:gdLst/>
              <a:ahLst/>
              <a:cxnLst/>
              <a:rect l="l" t="t" r="r" b="b"/>
              <a:pathLst>
                <a:path w="1634" h="1298" fill="none" extrusionOk="0">
                  <a:moveTo>
                    <a:pt x="241" y="1"/>
                  </a:moveTo>
                  <a:lnTo>
                    <a:pt x="1" y="721"/>
                  </a:lnTo>
                  <a:lnTo>
                    <a:pt x="1490" y="1297"/>
                  </a:lnTo>
                  <a:lnTo>
                    <a:pt x="1634" y="673"/>
                  </a:lnTo>
                  <a:lnTo>
                    <a:pt x="1634" y="673"/>
                  </a:lnTo>
                  <a:lnTo>
                    <a:pt x="961" y="385"/>
                  </a:lnTo>
                  <a:lnTo>
                    <a:pt x="289" y="1"/>
                  </a:lnTo>
                  <a:lnTo>
                    <a:pt x="24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41"/>
            <p:cNvSpPr/>
            <p:nvPr/>
          </p:nvSpPr>
          <p:spPr>
            <a:xfrm>
              <a:off x="2216750" y="852425"/>
              <a:ext cx="147700" cy="152500"/>
            </a:xfrm>
            <a:custGeom>
              <a:avLst/>
              <a:gdLst/>
              <a:ahLst/>
              <a:cxnLst/>
              <a:rect l="l" t="t" r="r" b="b"/>
              <a:pathLst>
                <a:path w="5908" h="6100" extrusionOk="0">
                  <a:moveTo>
                    <a:pt x="2930" y="0"/>
                  </a:moveTo>
                  <a:lnTo>
                    <a:pt x="2354" y="96"/>
                  </a:lnTo>
                  <a:lnTo>
                    <a:pt x="1826" y="337"/>
                  </a:lnTo>
                  <a:lnTo>
                    <a:pt x="1297" y="625"/>
                  </a:lnTo>
                  <a:lnTo>
                    <a:pt x="865" y="1057"/>
                  </a:lnTo>
                  <a:lnTo>
                    <a:pt x="673" y="1297"/>
                  </a:lnTo>
                  <a:lnTo>
                    <a:pt x="481" y="1537"/>
                  </a:lnTo>
                  <a:lnTo>
                    <a:pt x="337" y="1825"/>
                  </a:lnTo>
                  <a:lnTo>
                    <a:pt x="241" y="2114"/>
                  </a:lnTo>
                  <a:lnTo>
                    <a:pt x="49" y="2690"/>
                  </a:lnTo>
                  <a:lnTo>
                    <a:pt x="1" y="3314"/>
                  </a:lnTo>
                  <a:lnTo>
                    <a:pt x="49" y="3890"/>
                  </a:lnTo>
                  <a:lnTo>
                    <a:pt x="241" y="4419"/>
                  </a:lnTo>
                  <a:lnTo>
                    <a:pt x="337" y="4707"/>
                  </a:lnTo>
                  <a:lnTo>
                    <a:pt x="481" y="4947"/>
                  </a:lnTo>
                  <a:lnTo>
                    <a:pt x="673" y="5139"/>
                  </a:lnTo>
                  <a:lnTo>
                    <a:pt x="865" y="5379"/>
                  </a:lnTo>
                  <a:lnTo>
                    <a:pt x="1057" y="5571"/>
                  </a:lnTo>
                  <a:lnTo>
                    <a:pt x="1345" y="5715"/>
                  </a:lnTo>
                  <a:lnTo>
                    <a:pt x="1585" y="5860"/>
                  </a:lnTo>
                  <a:lnTo>
                    <a:pt x="1826" y="5956"/>
                  </a:lnTo>
                  <a:lnTo>
                    <a:pt x="2114" y="6052"/>
                  </a:lnTo>
                  <a:lnTo>
                    <a:pt x="2402" y="6100"/>
                  </a:lnTo>
                  <a:lnTo>
                    <a:pt x="2978" y="6100"/>
                  </a:lnTo>
                  <a:lnTo>
                    <a:pt x="3554" y="6004"/>
                  </a:lnTo>
                  <a:lnTo>
                    <a:pt x="4083" y="5763"/>
                  </a:lnTo>
                  <a:lnTo>
                    <a:pt x="4563" y="5475"/>
                  </a:lnTo>
                  <a:lnTo>
                    <a:pt x="5043" y="5043"/>
                  </a:lnTo>
                  <a:lnTo>
                    <a:pt x="5235" y="4803"/>
                  </a:lnTo>
                  <a:lnTo>
                    <a:pt x="5379" y="4515"/>
                  </a:lnTo>
                  <a:lnTo>
                    <a:pt x="5571" y="4275"/>
                  </a:lnTo>
                  <a:lnTo>
                    <a:pt x="5668" y="3987"/>
                  </a:lnTo>
                  <a:lnTo>
                    <a:pt x="5860" y="3362"/>
                  </a:lnTo>
                  <a:lnTo>
                    <a:pt x="5908" y="2786"/>
                  </a:lnTo>
                  <a:lnTo>
                    <a:pt x="5812" y="2210"/>
                  </a:lnTo>
                  <a:lnTo>
                    <a:pt x="5668" y="1681"/>
                  </a:lnTo>
                  <a:lnTo>
                    <a:pt x="5523" y="1393"/>
                  </a:lnTo>
                  <a:lnTo>
                    <a:pt x="5379" y="1153"/>
                  </a:lnTo>
                  <a:lnTo>
                    <a:pt x="5235" y="913"/>
                  </a:lnTo>
                  <a:lnTo>
                    <a:pt x="5043" y="721"/>
                  </a:lnTo>
                  <a:lnTo>
                    <a:pt x="4803" y="529"/>
                  </a:lnTo>
                  <a:lnTo>
                    <a:pt x="4563" y="385"/>
                  </a:lnTo>
                  <a:lnTo>
                    <a:pt x="4323" y="241"/>
                  </a:lnTo>
                  <a:lnTo>
                    <a:pt x="4035" y="145"/>
                  </a:lnTo>
                  <a:lnTo>
                    <a:pt x="3747" y="48"/>
                  </a:lnTo>
                  <a:lnTo>
                    <a:pt x="3506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41"/>
            <p:cNvSpPr/>
            <p:nvPr/>
          </p:nvSpPr>
          <p:spPr>
            <a:xfrm>
              <a:off x="2216750" y="852425"/>
              <a:ext cx="147700" cy="152500"/>
            </a:xfrm>
            <a:custGeom>
              <a:avLst/>
              <a:gdLst/>
              <a:ahLst/>
              <a:cxnLst/>
              <a:rect l="l" t="t" r="r" b="b"/>
              <a:pathLst>
                <a:path w="5908" h="6100" fill="none" extrusionOk="0">
                  <a:moveTo>
                    <a:pt x="481" y="1537"/>
                  </a:moveTo>
                  <a:lnTo>
                    <a:pt x="481" y="1537"/>
                  </a:lnTo>
                  <a:lnTo>
                    <a:pt x="337" y="1825"/>
                  </a:lnTo>
                  <a:lnTo>
                    <a:pt x="241" y="2114"/>
                  </a:lnTo>
                  <a:lnTo>
                    <a:pt x="49" y="2690"/>
                  </a:lnTo>
                  <a:lnTo>
                    <a:pt x="1" y="3314"/>
                  </a:lnTo>
                  <a:lnTo>
                    <a:pt x="49" y="3890"/>
                  </a:lnTo>
                  <a:lnTo>
                    <a:pt x="241" y="4419"/>
                  </a:lnTo>
                  <a:lnTo>
                    <a:pt x="337" y="4707"/>
                  </a:lnTo>
                  <a:lnTo>
                    <a:pt x="481" y="4947"/>
                  </a:lnTo>
                  <a:lnTo>
                    <a:pt x="673" y="5139"/>
                  </a:lnTo>
                  <a:lnTo>
                    <a:pt x="865" y="5379"/>
                  </a:lnTo>
                  <a:lnTo>
                    <a:pt x="1057" y="5571"/>
                  </a:lnTo>
                  <a:lnTo>
                    <a:pt x="1345" y="5715"/>
                  </a:lnTo>
                  <a:lnTo>
                    <a:pt x="1345" y="5715"/>
                  </a:lnTo>
                  <a:lnTo>
                    <a:pt x="1585" y="5860"/>
                  </a:lnTo>
                  <a:lnTo>
                    <a:pt x="1826" y="5956"/>
                  </a:lnTo>
                  <a:lnTo>
                    <a:pt x="2114" y="6052"/>
                  </a:lnTo>
                  <a:lnTo>
                    <a:pt x="2402" y="6100"/>
                  </a:lnTo>
                  <a:lnTo>
                    <a:pt x="2690" y="6100"/>
                  </a:lnTo>
                  <a:lnTo>
                    <a:pt x="2978" y="6100"/>
                  </a:lnTo>
                  <a:lnTo>
                    <a:pt x="3554" y="6004"/>
                  </a:lnTo>
                  <a:lnTo>
                    <a:pt x="4083" y="5763"/>
                  </a:lnTo>
                  <a:lnTo>
                    <a:pt x="4563" y="5475"/>
                  </a:lnTo>
                  <a:lnTo>
                    <a:pt x="5043" y="5043"/>
                  </a:lnTo>
                  <a:lnTo>
                    <a:pt x="5235" y="4803"/>
                  </a:lnTo>
                  <a:lnTo>
                    <a:pt x="5379" y="4515"/>
                  </a:lnTo>
                  <a:lnTo>
                    <a:pt x="5379" y="4515"/>
                  </a:lnTo>
                  <a:lnTo>
                    <a:pt x="5571" y="4275"/>
                  </a:lnTo>
                  <a:lnTo>
                    <a:pt x="5668" y="3987"/>
                  </a:lnTo>
                  <a:lnTo>
                    <a:pt x="5860" y="3362"/>
                  </a:lnTo>
                  <a:lnTo>
                    <a:pt x="5908" y="2786"/>
                  </a:lnTo>
                  <a:lnTo>
                    <a:pt x="5812" y="2210"/>
                  </a:lnTo>
                  <a:lnTo>
                    <a:pt x="5668" y="1681"/>
                  </a:lnTo>
                  <a:lnTo>
                    <a:pt x="5523" y="1393"/>
                  </a:lnTo>
                  <a:lnTo>
                    <a:pt x="5379" y="1153"/>
                  </a:lnTo>
                  <a:lnTo>
                    <a:pt x="5235" y="913"/>
                  </a:lnTo>
                  <a:lnTo>
                    <a:pt x="5043" y="721"/>
                  </a:lnTo>
                  <a:lnTo>
                    <a:pt x="4803" y="529"/>
                  </a:lnTo>
                  <a:lnTo>
                    <a:pt x="4563" y="385"/>
                  </a:lnTo>
                  <a:lnTo>
                    <a:pt x="4563" y="385"/>
                  </a:lnTo>
                  <a:lnTo>
                    <a:pt x="4323" y="241"/>
                  </a:lnTo>
                  <a:lnTo>
                    <a:pt x="4035" y="145"/>
                  </a:lnTo>
                  <a:lnTo>
                    <a:pt x="3747" y="48"/>
                  </a:lnTo>
                  <a:lnTo>
                    <a:pt x="3506" y="0"/>
                  </a:lnTo>
                  <a:lnTo>
                    <a:pt x="3218" y="0"/>
                  </a:lnTo>
                  <a:lnTo>
                    <a:pt x="2930" y="0"/>
                  </a:lnTo>
                  <a:lnTo>
                    <a:pt x="2354" y="96"/>
                  </a:lnTo>
                  <a:lnTo>
                    <a:pt x="1826" y="337"/>
                  </a:lnTo>
                  <a:lnTo>
                    <a:pt x="1297" y="625"/>
                  </a:lnTo>
                  <a:lnTo>
                    <a:pt x="865" y="1057"/>
                  </a:lnTo>
                  <a:lnTo>
                    <a:pt x="673" y="1297"/>
                  </a:lnTo>
                  <a:lnTo>
                    <a:pt x="481" y="153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41"/>
            <p:cNvSpPr/>
            <p:nvPr/>
          </p:nvSpPr>
          <p:spPr>
            <a:xfrm>
              <a:off x="2237150" y="877625"/>
              <a:ext cx="49275" cy="90075"/>
            </a:xfrm>
            <a:custGeom>
              <a:avLst/>
              <a:gdLst/>
              <a:ahLst/>
              <a:cxnLst/>
              <a:rect l="l" t="t" r="r" b="b"/>
              <a:pathLst>
                <a:path w="1971" h="3603" extrusionOk="0">
                  <a:moveTo>
                    <a:pt x="1634" y="1"/>
                  </a:moveTo>
                  <a:lnTo>
                    <a:pt x="1442" y="49"/>
                  </a:lnTo>
                  <a:lnTo>
                    <a:pt x="1202" y="145"/>
                  </a:lnTo>
                  <a:lnTo>
                    <a:pt x="1010" y="241"/>
                  </a:lnTo>
                  <a:lnTo>
                    <a:pt x="769" y="385"/>
                  </a:lnTo>
                  <a:lnTo>
                    <a:pt x="625" y="529"/>
                  </a:lnTo>
                  <a:lnTo>
                    <a:pt x="433" y="721"/>
                  </a:lnTo>
                  <a:lnTo>
                    <a:pt x="289" y="913"/>
                  </a:lnTo>
                  <a:lnTo>
                    <a:pt x="145" y="1250"/>
                  </a:lnTo>
                  <a:lnTo>
                    <a:pt x="49" y="1634"/>
                  </a:lnTo>
                  <a:lnTo>
                    <a:pt x="1" y="1970"/>
                  </a:lnTo>
                  <a:lnTo>
                    <a:pt x="49" y="2306"/>
                  </a:lnTo>
                  <a:lnTo>
                    <a:pt x="145" y="2642"/>
                  </a:lnTo>
                  <a:lnTo>
                    <a:pt x="289" y="2931"/>
                  </a:lnTo>
                  <a:lnTo>
                    <a:pt x="481" y="3171"/>
                  </a:lnTo>
                  <a:lnTo>
                    <a:pt x="769" y="3363"/>
                  </a:lnTo>
                  <a:lnTo>
                    <a:pt x="1154" y="3555"/>
                  </a:lnTo>
                  <a:lnTo>
                    <a:pt x="1538" y="3603"/>
                  </a:lnTo>
                  <a:lnTo>
                    <a:pt x="1730" y="3171"/>
                  </a:lnTo>
                  <a:lnTo>
                    <a:pt x="1730" y="2354"/>
                  </a:lnTo>
                  <a:lnTo>
                    <a:pt x="1778" y="1538"/>
                  </a:lnTo>
                  <a:lnTo>
                    <a:pt x="1826" y="769"/>
                  </a:lnTo>
                  <a:lnTo>
                    <a:pt x="1970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41"/>
            <p:cNvSpPr/>
            <p:nvPr/>
          </p:nvSpPr>
          <p:spPr>
            <a:xfrm>
              <a:off x="2237150" y="877625"/>
              <a:ext cx="49275" cy="90075"/>
            </a:xfrm>
            <a:custGeom>
              <a:avLst/>
              <a:gdLst/>
              <a:ahLst/>
              <a:cxnLst/>
              <a:rect l="l" t="t" r="r" b="b"/>
              <a:pathLst>
                <a:path w="1971" h="3603" fill="none" extrusionOk="0">
                  <a:moveTo>
                    <a:pt x="1874" y="1"/>
                  </a:moveTo>
                  <a:lnTo>
                    <a:pt x="1874" y="1"/>
                  </a:lnTo>
                  <a:lnTo>
                    <a:pt x="1634" y="1"/>
                  </a:lnTo>
                  <a:lnTo>
                    <a:pt x="1442" y="49"/>
                  </a:lnTo>
                  <a:lnTo>
                    <a:pt x="1202" y="145"/>
                  </a:lnTo>
                  <a:lnTo>
                    <a:pt x="1010" y="241"/>
                  </a:lnTo>
                  <a:lnTo>
                    <a:pt x="769" y="385"/>
                  </a:lnTo>
                  <a:lnTo>
                    <a:pt x="625" y="529"/>
                  </a:lnTo>
                  <a:lnTo>
                    <a:pt x="433" y="721"/>
                  </a:lnTo>
                  <a:lnTo>
                    <a:pt x="289" y="913"/>
                  </a:lnTo>
                  <a:lnTo>
                    <a:pt x="289" y="913"/>
                  </a:lnTo>
                  <a:lnTo>
                    <a:pt x="145" y="1250"/>
                  </a:lnTo>
                  <a:lnTo>
                    <a:pt x="49" y="1634"/>
                  </a:lnTo>
                  <a:lnTo>
                    <a:pt x="1" y="1970"/>
                  </a:lnTo>
                  <a:lnTo>
                    <a:pt x="49" y="2306"/>
                  </a:lnTo>
                  <a:lnTo>
                    <a:pt x="145" y="2642"/>
                  </a:lnTo>
                  <a:lnTo>
                    <a:pt x="289" y="2931"/>
                  </a:lnTo>
                  <a:lnTo>
                    <a:pt x="481" y="3171"/>
                  </a:lnTo>
                  <a:lnTo>
                    <a:pt x="769" y="3363"/>
                  </a:lnTo>
                  <a:lnTo>
                    <a:pt x="769" y="3363"/>
                  </a:lnTo>
                  <a:lnTo>
                    <a:pt x="1154" y="3555"/>
                  </a:lnTo>
                  <a:lnTo>
                    <a:pt x="1538" y="3603"/>
                  </a:lnTo>
                  <a:lnTo>
                    <a:pt x="1538" y="3603"/>
                  </a:lnTo>
                  <a:lnTo>
                    <a:pt x="1730" y="3171"/>
                  </a:lnTo>
                  <a:lnTo>
                    <a:pt x="1730" y="3171"/>
                  </a:lnTo>
                  <a:lnTo>
                    <a:pt x="1730" y="2354"/>
                  </a:lnTo>
                  <a:lnTo>
                    <a:pt x="1778" y="1538"/>
                  </a:lnTo>
                  <a:lnTo>
                    <a:pt x="1826" y="769"/>
                  </a:lnTo>
                  <a:lnTo>
                    <a:pt x="1970" y="1"/>
                  </a:lnTo>
                  <a:lnTo>
                    <a:pt x="1970" y="1"/>
                  </a:lnTo>
                  <a:lnTo>
                    <a:pt x="187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41"/>
            <p:cNvSpPr/>
            <p:nvPr/>
          </p:nvSpPr>
          <p:spPr>
            <a:xfrm>
              <a:off x="2264775" y="800800"/>
              <a:ext cx="483875" cy="470675"/>
            </a:xfrm>
            <a:custGeom>
              <a:avLst/>
              <a:gdLst/>
              <a:ahLst/>
              <a:cxnLst/>
              <a:rect l="l" t="t" r="r" b="b"/>
              <a:pathLst>
                <a:path w="19355" h="18827" extrusionOk="0">
                  <a:moveTo>
                    <a:pt x="8933" y="0"/>
                  </a:moveTo>
                  <a:lnTo>
                    <a:pt x="8165" y="48"/>
                  </a:lnTo>
                  <a:lnTo>
                    <a:pt x="7444" y="192"/>
                  </a:lnTo>
                  <a:lnTo>
                    <a:pt x="6676" y="385"/>
                  </a:lnTo>
                  <a:lnTo>
                    <a:pt x="5908" y="673"/>
                  </a:lnTo>
                  <a:lnTo>
                    <a:pt x="5235" y="1009"/>
                  </a:lnTo>
                  <a:lnTo>
                    <a:pt x="4515" y="1441"/>
                  </a:lnTo>
                  <a:lnTo>
                    <a:pt x="3891" y="1873"/>
                  </a:lnTo>
                  <a:lnTo>
                    <a:pt x="3266" y="2402"/>
                  </a:lnTo>
                  <a:lnTo>
                    <a:pt x="2738" y="2930"/>
                  </a:lnTo>
                  <a:lnTo>
                    <a:pt x="2210" y="3554"/>
                  </a:lnTo>
                  <a:lnTo>
                    <a:pt x="1777" y="4227"/>
                  </a:lnTo>
                  <a:lnTo>
                    <a:pt x="1105" y="5283"/>
                  </a:lnTo>
                  <a:lnTo>
                    <a:pt x="721" y="6004"/>
                  </a:lnTo>
                  <a:lnTo>
                    <a:pt x="433" y="6676"/>
                  </a:lnTo>
                  <a:lnTo>
                    <a:pt x="241" y="7396"/>
                  </a:lnTo>
                  <a:lnTo>
                    <a:pt x="97" y="8165"/>
                  </a:lnTo>
                  <a:lnTo>
                    <a:pt x="1" y="8885"/>
                  </a:lnTo>
                  <a:lnTo>
                    <a:pt x="1" y="9605"/>
                  </a:lnTo>
                  <a:lnTo>
                    <a:pt x="97" y="10374"/>
                  </a:lnTo>
                  <a:lnTo>
                    <a:pt x="241" y="11094"/>
                  </a:lnTo>
                  <a:lnTo>
                    <a:pt x="433" y="11767"/>
                  </a:lnTo>
                  <a:lnTo>
                    <a:pt x="721" y="12487"/>
                  </a:lnTo>
                  <a:lnTo>
                    <a:pt x="1057" y="13111"/>
                  </a:lnTo>
                  <a:lnTo>
                    <a:pt x="1441" y="13736"/>
                  </a:lnTo>
                  <a:lnTo>
                    <a:pt x="1922" y="14312"/>
                  </a:lnTo>
                  <a:lnTo>
                    <a:pt x="2450" y="14888"/>
                  </a:lnTo>
                  <a:lnTo>
                    <a:pt x="3026" y="15368"/>
                  </a:lnTo>
                  <a:lnTo>
                    <a:pt x="3698" y="15801"/>
                  </a:lnTo>
                  <a:lnTo>
                    <a:pt x="6484" y="17482"/>
                  </a:lnTo>
                  <a:lnTo>
                    <a:pt x="7204" y="17866"/>
                  </a:lnTo>
                  <a:lnTo>
                    <a:pt x="7925" y="18202"/>
                  </a:lnTo>
                  <a:lnTo>
                    <a:pt x="8693" y="18442"/>
                  </a:lnTo>
                  <a:lnTo>
                    <a:pt x="9510" y="18634"/>
                  </a:lnTo>
                  <a:lnTo>
                    <a:pt x="10326" y="18778"/>
                  </a:lnTo>
                  <a:lnTo>
                    <a:pt x="11094" y="18826"/>
                  </a:lnTo>
                  <a:lnTo>
                    <a:pt x="11911" y="18826"/>
                  </a:lnTo>
                  <a:lnTo>
                    <a:pt x="12679" y="18730"/>
                  </a:lnTo>
                  <a:lnTo>
                    <a:pt x="13448" y="18538"/>
                  </a:lnTo>
                  <a:lnTo>
                    <a:pt x="14168" y="18298"/>
                  </a:lnTo>
                  <a:lnTo>
                    <a:pt x="14792" y="17962"/>
                  </a:lnTo>
                  <a:lnTo>
                    <a:pt x="15417" y="17530"/>
                  </a:lnTo>
                  <a:lnTo>
                    <a:pt x="15657" y="17289"/>
                  </a:lnTo>
                  <a:lnTo>
                    <a:pt x="15945" y="17001"/>
                  </a:lnTo>
                  <a:lnTo>
                    <a:pt x="16185" y="16713"/>
                  </a:lnTo>
                  <a:lnTo>
                    <a:pt x="16377" y="16425"/>
                  </a:lnTo>
                  <a:lnTo>
                    <a:pt x="16569" y="16089"/>
                  </a:lnTo>
                  <a:lnTo>
                    <a:pt x="16713" y="15705"/>
                  </a:lnTo>
                  <a:lnTo>
                    <a:pt x="16857" y="15368"/>
                  </a:lnTo>
                  <a:lnTo>
                    <a:pt x="17001" y="14936"/>
                  </a:lnTo>
                  <a:lnTo>
                    <a:pt x="17626" y="13880"/>
                  </a:lnTo>
                  <a:lnTo>
                    <a:pt x="18058" y="13159"/>
                  </a:lnTo>
                  <a:lnTo>
                    <a:pt x="18394" y="12439"/>
                  </a:lnTo>
                  <a:lnTo>
                    <a:pt x="18682" y="11719"/>
                  </a:lnTo>
                  <a:lnTo>
                    <a:pt x="18971" y="10998"/>
                  </a:lnTo>
                  <a:lnTo>
                    <a:pt x="19163" y="10230"/>
                  </a:lnTo>
                  <a:lnTo>
                    <a:pt x="19307" y="9509"/>
                  </a:lnTo>
                  <a:lnTo>
                    <a:pt x="19355" y="8789"/>
                  </a:lnTo>
                  <a:lnTo>
                    <a:pt x="19355" y="8021"/>
                  </a:lnTo>
                  <a:lnTo>
                    <a:pt x="19259" y="7348"/>
                  </a:lnTo>
                  <a:lnTo>
                    <a:pt x="19115" y="6628"/>
                  </a:lnTo>
                  <a:lnTo>
                    <a:pt x="18826" y="5955"/>
                  </a:lnTo>
                  <a:lnTo>
                    <a:pt x="18490" y="5331"/>
                  </a:lnTo>
                  <a:lnTo>
                    <a:pt x="18010" y="4755"/>
                  </a:lnTo>
                  <a:lnTo>
                    <a:pt x="17434" y="4227"/>
                  </a:lnTo>
                  <a:lnTo>
                    <a:pt x="16761" y="3698"/>
                  </a:lnTo>
                  <a:lnTo>
                    <a:pt x="15945" y="3266"/>
                  </a:lnTo>
                  <a:lnTo>
                    <a:pt x="12631" y="961"/>
                  </a:lnTo>
                  <a:lnTo>
                    <a:pt x="11911" y="577"/>
                  </a:lnTo>
                  <a:lnTo>
                    <a:pt x="11190" y="289"/>
                  </a:lnTo>
                  <a:lnTo>
                    <a:pt x="10470" y="144"/>
                  </a:lnTo>
                  <a:lnTo>
                    <a:pt x="9702" y="48"/>
                  </a:lnTo>
                  <a:lnTo>
                    <a:pt x="8933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41"/>
            <p:cNvSpPr/>
            <p:nvPr/>
          </p:nvSpPr>
          <p:spPr>
            <a:xfrm>
              <a:off x="2264775" y="800800"/>
              <a:ext cx="483875" cy="470675"/>
            </a:xfrm>
            <a:custGeom>
              <a:avLst/>
              <a:gdLst/>
              <a:ahLst/>
              <a:cxnLst/>
              <a:rect l="l" t="t" r="r" b="b"/>
              <a:pathLst>
                <a:path w="19355" h="18827" fill="none" extrusionOk="0">
                  <a:moveTo>
                    <a:pt x="12631" y="961"/>
                  </a:moveTo>
                  <a:lnTo>
                    <a:pt x="15945" y="3266"/>
                  </a:lnTo>
                  <a:lnTo>
                    <a:pt x="15945" y="3266"/>
                  </a:lnTo>
                  <a:lnTo>
                    <a:pt x="16761" y="3698"/>
                  </a:lnTo>
                  <a:lnTo>
                    <a:pt x="17434" y="4227"/>
                  </a:lnTo>
                  <a:lnTo>
                    <a:pt x="18010" y="4755"/>
                  </a:lnTo>
                  <a:lnTo>
                    <a:pt x="18490" y="5331"/>
                  </a:lnTo>
                  <a:lnTo>
                    <a:pt x="18826" y="5955"/>
                  </a:lnTo>
                  <a:lnTo>
                    <a:pt x="19115" y="6628"/>
                  </a:lnTo>
                  <a:lnTo>
                    <a:pt x="19259" y="7348"/>
                  </a:lnTo>
                  <a:lnTo>
                    <a:pt x="19355" y="8021"/>
                  </a:lnTo>
                  <a:lnTo>
                    <a:pt x="19355" y="8789"/>
                  </a:lnTo>
                  <a:lnTo>
                    <a:pt x="19307" y="9509"/>
                  </a:lnTo>
                  <a:lnTo>
                    <a:pt x="19163" y="10230"/>
                  </a:lnTo>
                  <a:lnTo>
                    <a:pt x="18971" y="10998"/>
                  </a:lnTo>
                  <a:lnTo>
                    <a:pt x="18682" y="11719"/>
                  </a:lnTo>
                  <a:lnTo>
                    <a:pt x="18394" y="12439"/>
                  </a:lnTo>
                  <a:lnTo>
                    <a:pt x="18058" y="13159"/>
                  </a:lnTo>
                  <a:lnTo>
                    <a:pt x="17626" y="13880"/>
                  </a:lnTo>
                  <a:lnTo>
                    <a:pt x="17001" y="14936"/>
                  </a:lnTo>
                  <a:lnTo>
                    <a:pt x="17001" y="14936"/>
                  </a:lnTo>
                  <a:lnTo>
                    <a:pt x="16857" y="15368"/>
                  </a:lnTo>
                  <a:lnTo>
                    <a:pt x="16713" y="15705"/>
                  </a:lnTo>
                  <a:lnTo>
                    <a:pt x="16569" y="16089"/>
                  </a:lnTo>
                  <a:lnTo>
                    <a:pt x="16377" y="16425"/>
                  </a:lnTo>
                  <a:lnTo>
                    <a:pt x="16185" y="16713"/>
                  </a:lnTo>
                  <a:lnTo>
                    <a:pt x="15945" y="17001"/>
                  </a:lnTo>
                  <a:lnTo>
                    <a:pt x="15657" y="17289"/>
                  </a:lnTo>
                  <a:lnTo>
                    <a:pt x="15417" y="17530"/>
                  </a:lnTo>
                  <a:lnTo>
                    <a:pt x="14792" y="17962"/>
                  </a:lnTo>
                  <a:lnTo>
                    <a:pt x="14168" y="18298"/>
                  </a:lnTo>
                  <a:lnTo>
                    <a:pt x="13448" y="18538"/>
                  </a:lnTo>
                  <a:lnTo>
                    <a:pt x="12679" y="18730"/>
                  </a:lnTo>
                  <a:lnTo>
                    <a:pt x="11911" y="18826"/>
                  </a:lnTo>
                  <a:lnTo>
                    <a:pt x="11094" y="18826"/>
                  </a:lnTo>
                  <a:lnTo>
                    <a:pt x="10326" y="18778"/>
                  </a:lnTo>
                  <a:lnTo>
                    <a:pt x="9510" y="18634"/>
                  </a:lnTo>
                  <a:lnTo>
                    <a:pt x="8693" y="18442"/>
                  </a:lnTo>
                  <a:lnTo>
                    <a:pt x="7925" y="18202"/>
                  </a:lnTo>
                  <a:lnTo>
                    <a:pt x="7204" y="17866"/>
                  </a:lnTo>
                  <a:lnTo>
                    <a:pt x="6484" y="17482"/>
                  </a:lnTo>
                  <a:lnTo>
                    <a:pt x="3698" y="15801"/>
                  </a:lnTo>
                  <a:lnTo>
                    <a:pt x="3698" y="15801"/>
                  </a:lnTo>
                  <a:lnTo>
                    <a:pt x="3026" y="15368"/>
                  </a:lnTo>
                  <a:lnTo>
                    <a:pt x="2450" y="14888"/>
                  </a:lnTo>
                  <a:lnTo>
                    <a:pt x="1922" y="14312"/>
                  </a:lnTo>
                  <a:lnTo>
                    <a:pt x="1441" y="13736"/>
                  </a:lnTo>
                  <a:lnTo>
                    <a:pt x="1057" y="13111"/>
                  </a:lnTo>
                  <a:lnTo>
                    <a:pt x="721" y="12487"/>
                  </a:lnTo>
                  <a:lnTo>
                    <a:pt x="433" y="11767"/>
                  </a:lnTo>
                  <a:lnTo>
                    <a:pt x="241" y="11094"/>
                  </a:lnTo>
                  <a:lnTo>
                    <a:pt x="97" y="10374"/>
                  </a:lnTo>
                  <a:lnTo>
                    <a:pt x="1" y="9605"/>
                  </a:lnTo>
                  <a:lnTo>
                    <a:pt x="1" y="8885"/>
                  </a:lnTo>
                  <a:lnTo>
                    <a:pt x="97" y="8165"/>
                  </a:lnTo>
                  <a:lnTo>
                    <a:pt x="241" y="7396"/>
                  </a:lnTo>
                  <a:lnTo>
                    <a:pt x="433" y="6676"/>
                  </a:lnTo>
                  <a:lnTo>
                    <a:pt x="721" y="6004"/>
                  </a:lnTo>
                  <a:lnTo>
                    <a:pt x="1105" y="5283"/>
                  </a:lnTo>
                  <a:lnTo>
                    <a:pt x="1777" y="4227"/>
                  </a:lnTo>
                  <a:lnTo>
                    <a:pt x="1777" y="4227"/>
                  </a:lnTo>
                  <a:lnTo>
                    <a:pt x="2210" y="3554"/>
                  </a:lnTo>
                  <a:lnTo>
                    <a:pt x="2738" y="2930"/>
                  </a:lnTo>
                  <a:lnTo>
                    <a:pt x="3266" y="2402"/>
                  </a:lnTo>
                  <a:lnTo>
                    <a:pt x="3891" y="1873"/>
                  </a:lnTo>
                  <a:lnTo>
                    <a:pt x="4515" y="1441"/>
                  </a:lnTo>
                  <a:lnTo>
                    <a:pt x="5235" y="1009"/>
                  </a:lnTo>
                  <a:lnTo>
                    <a:pt x="5908" y="673"/>
                  </a:lnTo>
                  <a:lnTo>
                    <a:pt x="6676" y="385"/>
                  </a:lnTo>
                  <a:lnTo>
                    <a:pt x="7444" y="192"/>
                  </a:lnTo>
                  <a:lnTo>
                    <a:pt x="8165" y="48"/>
                  </a:lnTo>
                  <a:lnTo>
                    <a:pt x="8933" y="0"/>
                  </a:lnTo>
                  <a:lnTo>
                    <a:pt x="9702" y="48"/>
                  </a:lnTo>
                  <a:lnTo>
                    <a:pt x="10470" y="144"/>
                  </a:lnTo>
                  <a:lnTo>
                    <a:pt x="11190" y="289"/>
                  </a:lnTo>
                  <a:lnTo>
                    <a:pt x="11911" y="577"/>
                  </a:lnTo>
                  <a:lnTo>
                    <a:pt x="12631" y="96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41"/>
            <p:cNvSpPr/>
            <p:nvPr/>
          </p:nvSpPr>
          <p:spPr>
            <a:xfrm>
              <a:off x="2632175" y="1082950"/>
              <a:ext cx="147700" cy="152500"/>
            </a:xfrm>
            <a:custGeom>
              <a:avLst/>
              <a:gdLst/>
              <a:ahLst/>
              <a:cxnLst/>
              <a:rect l="l" t="t" r="r" b="b"/>
              <a:pathLst>
                <a:path w="5908" h="6100" extrusionOk="0">
                  <a:moveTo>
                    <a:pt x="2930" y="0"/>
                  </a:moveTo>
                  <a:lnTo>
                    <a:pt x="2354" y="96"/>
                  </a:lnTo>
                  <a:lnTo>
                    <a:pt x="1825" y="336"/>
                  </a:lnTo>
                  <a:lnTo>
                    <a:pt x="1345" y="625"/>
                  </a:lnTo>
                  <a:lnTo>
                    <a:pt x="865" y="1057"/>
                  </a:lnTo>
                  <a:lnTo>
                    <a:pt x="673" y="1297"/>
                  </a:lnTo>
                  <a:lnTo>
                    <a:pt x="481" y="1585"/>
                  </a:lnTo>
                  <a:lnTo>
                    <a:pt x="336" y="1825"/>
                  </a:lnTo>
                  <a:lnTo>
                    <a:pt x="240" y="2113"/>
                  </a:lnTo>
                  <a:lnTo>
                    <a:pt x="48" y="2738"/>
                  </a:lnTo>
                  <a:lnTo>
                    <a:pt x="0" y="3314"/>
                  </a:lnTo>
                  <a:lnTo>
                    <a:pt x="48" y="3890"/>
                  </a:lnTo>
                  <a:lnTo>
                    <a:pt x="240" y="4419"/>
                  </a:lnTo>
                  <a:lnTo>
                    <a:pt x="336" y="4707"/>
                  </a:lnTo>
                  <a:lnTo>
                    <a:pt x="481" y="4947"/>
                  </a:lnTo>
                  <a:lnTo>
                    <a:pt x="673" y="5187"/>
                  </a:lnTo>
                  <a:lnTo>
                    <a:pt x="865" y="5379"/>
                  </a:lnTo>
                  <a:lnTo>
                    <a:pt x="1105" y="5571"/>
                  </a:lnTo>
                  <a:lnTo>
                    <a:pt x="1345" y="5715"/>
                  </a:lnTo>
                  <a:lnTo>
                    <a:pt x="1585" y="5859"/>
                  </a:lnTo>
                  <a:lnTo>
                    <a:pt x="1873" y="5955"/>
                  </a:lnTo>
                  <a:lnTo>
                    <a:pt x="2113" y="6051"/>
                  </a:lnTo>
                  <a:lnTo>
                    <a:pt x="2402" y="6099"/>
                  </a:lnTo>
                  <a:lnTo>
                    <a:pt x="2978" y="6099"/>
                  </a:lnTo>
                  <a:lnTo>
                    <a:pt x="3554" y="6003"/>
                  </a:lnTo>
                  <a:lnTo>
                    <a:pt x="4082" y="5763"/>
                  </a:lnTo>
                  <a:lnTo>
                    <a:pt x="4563" y="5475"/>
                  </a:lnTo>
                  <a:lnTo>
                    <a:pt x="5043" y="5043"/>
                  </a:lnTo>
                  <a:lnTo>
                    <a:pt x="5235" y="4803"/>
                  </a:lnTo>
                  <a:lnTo>
                    <a:pt x="5379" y="4563"/>
                  </a:lnTo>
                  <a:lnTo>
                    <a:pt x="5571" y="4275"/>
                  </a:lnTo>
                  <a:lnTo>
                    <a:pt x="5667" y="3986"/>
                  </a:lnTo>
                  <a:lnTo>
                    <a:pt x="5859" y="3362"/>
                  </a:lnTo>
                  <a:lnTo>
                    <a:pt x="5907" y="2786"/>
                  </a:lnTo>
                  <a:lnTo>
                    <a:pt x="5811" y="2209"/>
                  </a:lnTo>
                  <a:lnTo>
                    <a:pt x="5667" y="1681"/>
                  </a:lnTo>
                  <a:lnTo>
                    <a:pt x="5571" y="1393"/>
                  </a:lnTo>
                  <a:lnTo>
                    <a:pt x="5379" y="1153"/>
                  </a:lnTo>
                  <a:lnTo>
                    <a:pt x="5235" y="961"/>
                  </a:lnTo>
                  <a:lnTo>
                    <a:pt x="5043" y="721"/>
                  </a:lnTo>
                  <a:lnTo>
                    <a:pt x="4803" y="529"/>
                  </a:lnTo>
                  <a:lnTo>
                    <a:pt x="4563" y="384"/>
                  </a:lnTo>
                  <a:lnTo>
                    <a:pt x="4323" y="240"/>
                  </a:lnTo>
                  <a:lnTo>
                    <a:pt x="4034" y="144"/>
                  </a:lnTo>
                  <a:lnTo>
                    <a:pt x="3794" y="48"/>
                  </a:lnTo>
                  <a:lnTo>
                    <a:pt x="3506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41"/>
            <p:cNvSpPr/>
            <p:nvPr/>
          </p:nvSpPr>
          <p:spPr>
            <a:xfrm>
              <a:off x="2632175" y="1082950"/>
              <a:ext cx="147700" cy="152500"/>
            </a:xfrm>
            <a:custGeom>
              <a:avLst/>
              <a:gdLst/>
              <a:ahLst/>
              <a:cxnLst/>
              <a:rect l="l" t="t" r="r" b="b"/>
              <a:pathLst>
                <a:path w="5908" h="6100" fill="none" extrusionOk="0">
                  <a:moveTo>
                    <a:pt x="481" y="1585"/>
                  </a:moveTo>
                  <a:lnTo>
                    <a:pt x="481" y="1585"/>
                  </a:lnTo>
                  <a:lnTo>
                    <a:pt x="336" y="1825"/>
                  </a:lnTo>
                  <a:lnTo>
                    <a:pt x="240" y="2113"/>
                  </a:lnTo>
                  <a:lnTo>
                    <a:pt x="48" y="2738"/>
                  </a:lnTo>
                  <a:lnTo>
                    <a:pt x="0" y="3314"/>
                  </a:lnTo>
                  <a:lnTo>
                    <a:pt x="48" y="3890"/>
                  </a:lnTo>
                  <a:lnTo>
                    <a:pt x="240" y="4419"/>
                  </a:lnTo>
                  <a:lnTo>
                    <a:pt x="336" y="4707"/>
                  </a:lnTo>
                  <a:lnTo>
                    <a:pt x="481" y="4947"/>
                  </a:lnTo>
                  <a:lnTo>
                    <a:pt x="673" y="5187"/>
                  </a:lnTo>
                  <a:lnTo>
                    <a:pt x="865" y="5379"/>
                  </a:lnTo>
                  <a:lnTo>
                    <a:pt x="1105" y="5571"/>
                  </a:lnTo>
                  <a:lnTo>
                    <a:pt x="1345" y="5715"/>
                  </a:lnTo>
                  <a:lnTo>
                    <a:pt x="1345" y="5715"/>
                  </a:lnTo>
                  <a:lnTo>
                    <a:pt x="1585" y="5859"/>
                  </a:lnTo>
                  <a:lnTo>
                    <a:pt x="1873" y="5955"/>
                  </a:lnTo>
                  <a:lnTo>
                    <a:pt x="2113" y="6051"/>
                  </a:lnTo>
                  <a:lnTo>
                    <a:pt x="2402" y="6099"/>
                  </a:lnTo>
                  <a:lnTo>
                    <a:pt x="2690" y="6099"/>
                  </a:lnTo>
                  <a:lnTo>
                    <a:pt x="2978" y="6099"/>
                  </a:lnTo>
                  <a:lnTo>
                    <a:pt x="3554" y="6003"/>
                  </a:lnTo>
                  <a:lnTo>
                    <a:pt x="4082" y="5763"/>
                  </a:lnTo>
                  <a:lnTo>
                    <a:pt x="4563" y="5475"/>
                  </a:lnTo>
                  <a:lnTo>
                    <a:pt x="5043" y="5043"/>
                  </a:lnTo>
                  <a:lnTo>
                    <a:pt x="5235" y="4803"/>
                  </a:lnTo>
                  <a:lnTo>
                    <a:pt x="5379" y="4563"/>
                  </a:lnTo>
                  <a:lnTo>
                    <a:pt x="5379" y="4563"/>
                  </a:lnTo>
                  <a:lnTo>
                    <a:pt x="5571" y="4275"/>
                  </a:lnTo>
                  <a:lnTo>
                    <a:pt x="5667" y="3986"/>
                  </a:lnTo>
                  <a:lnTo>
                    <a:pt x="5859" y="3362"/>
                  </a:lnTo>
                  <a:lnTo>
                    <a:pt x="5907" y="2786"/>
                  </a:lnTo>
                  <a:lnTo>
                    <a:pt x="5811" y="2209"/>
                  </a:lnTo>
                  <a:lnTo>
                    <a:pt x="5667" y="1681"/>
                  </a:lnTo>
                  <a:lnTo>
                    <a:pt x="5571" y="1393"/>
                  </a:lnTo>
                  <a:lnTo>
                    <a:pt x="5379" y="1153"/>
                  </a:lnTo>
                  <a:lnTo>
                    <a:pt x="5235" y="961"/>
                  </a:lnTo>
                  <a:lnTo>
                    <a:pt x="5043" y="721"/>
                  </a:lnTo>
                  <a:lnTo>
                    <a:pt x="4803" y="529"/>
                  </a:lnTo>
                  <a:lnTo>
                    <a:pt x="4563" y="384"/>
                  </a:lnTo>
                  <a:lnTo>
                    <a:pt x="4563" y="384"/>
                  </a:lnTo>
                  <a:lnTo>
                    <a:pt x="4323" y="240"/>
                  </a:lnTo>
                  <a:lnTo>
                    <a:pt x="4034" y="144"/>
                  </a:lnTo>
                  <a:lnTo>
                    <a:pt x="3794" y="48"/>
                  </a:lnTo>
                  <a:lnTo>
                    <a:pt x="3506" y="0"/>
                  </a:lnTo>
                  <a:lnTo>
                    <a:pt x="3218" y="0"/>
                  </a:lnTo>
                  <a:lnTo>
                    <a:pt x="2930" y="0"/>
                  </a:lnTo>
                  <a:lnTo>
                    <a:pt x="2354" y="96"/>
                  </a:lnTo>
                  <a:lnTo>
                    <a:pt x="1825" y="336"/>
                  </a:lnTo>
                  <a:lnTo>
                    <a:pt x="1345" y="625"/>
                  </a:lnTo>
                  <a:lnTo>
                    <a:pt x="865" y="1057"/>
                  </a:lnTo>
                  <a:lnTo>
                    <a:pt x="673" y="1297"/>
                  </a:lnTo>
                  <a:lnTo>
                    <a:pt x="481" y="15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41"/>
            <p:cNvSpPr/>
            <p:nvPr/>
          </p:nvSpPr>
          <p:spPr>
            <a:xfrm>
              <a:off x="2665775" y="1115350"/>
              <a:ext cx="86475" cy="90075"/>
            </a:xfrm>
            <a:custGeom>
              <a:avLst/>
              <a:gdLst/>
              <a:ahLst/>
              <a:cxnLst/>
              <a:rect l="l" t="t" r="r" b="b"/>
              <a:pathLst>
                <a:path w="3459" h="3603" extrusionOk="0">
                  <a:moveTo>
                    <a:pt x="1634" y="1"/>
                  </a:moveTo>
                  <a:lnTo>
                    <a:pt x="1394" y="49"/>
                  </a:lnTo>
                  <a:lnTo>
                    <a:pt x="1202" y="145"/>
                  </a:lnTo>
                  <a:lnTo>
                    <a:pt x="1010" y="241"/>
                  </a:lnTo>
                  <a:lnTo>
                    <a:pt x="769" y="385"/>
                  </a:lnTo>
                  <a:lnTo>
                    <a:pt x="577" y="529"/>
                  </a:lnTo>
                  <a:lnTo>
                    <a:pt x="433" y="721"/>
                  </a:lnTo>
                  <a:lnTo>
                    <a:pt x="289" y="913"/>
                  </a:lnTo>
                  <a:lnTo>
                    <a:pt x="145" y="1250"/>
                  </a:lnTo>
                  <a:lnTo>
                    <a:pt x="49" y="1634"/>
                  </a:lnTo>
                  <a:lnTo>
                    <a:pt x="1" y="1970"/>
                  </a:lnTo>
                  <a:lnTo>
                    <a:pt x="49" y="2306"/>
                  </a:lnTo>
                  <a:lnTo>
                    <a:pt x="145" y="2642"/>
                  </a:lnTo>
                  <a:lnTo>
                    <a:pt x="289" y="2930"/>
                  </a:lnTo>
                  <a:lnTo>
                    <a:pt x="481" y="3171"/>
                  </a:lnTo>
                  <a:lnTo>
                    <a:pt x="769" y="3411"/>
                  </a:lnTo>
                  <a:lnTo>
                    <a:pt x="961" y="3507"/>
                  </a:lnTo>
                  <a:lnTo>
                    <a:pt x="1154" y="3555"/>
                  </a:lnTo>
                  <a:lnTo>
                    <a:pt x="1394" y="3603"/>
                  </a:lnTo>
                  <a:lnTo>
                    <a:pt x="1826" y="3603"/>
                  </a:lnTo>
                  <a:lnTo>
                    <a:pt x="2066" y="3555"/>
                  </a:lnTo>
                  <a:lnTo>
                    <a:pt x="2258" y="3459"/>
                  </a:lnTo>
                  <a:lnTo>
                    <a:pt x="2498" y="3363"/>
                  </a:lnTo>
                  <a:lnTo>
                    <a:pt x="2690" y="3219"/>
                  </a:lnTo>
                  <a:lnTo>
                    <a:pt x="2882" y="3075"/>
                  </a:lnTo>
                  <a:lnTo>
                    <a:pt x="3027" y="2882"/>
                  </a:lnTo>
                  <a:lnTo>
                    <a:pt x="3171" y="2690"/>
                  </a:lnTo>
                  <a:lnTo>
                    <a:pt x="3363" y="2354"/>
                  </a:lnTo>
                  <a:lnTo>
                    <a:pt x="3459" y="2018"/>
                  </a:lnTo>
                  <a:lnTo>
                    <a:pt x="3459" y="1634"/>
                  </a:lnTo>
                  <a:lnTo>
                    <a:pt x="3411" y="1298"/>
                  </a:lnTo>
                  <a:lnTo>
                    <a:pt x="3315" y="1009"/>
                  </a:lnTo>
                  <a:lnTo>
                    <a:pt x="3171" y="721"/>
                  </a:lnTo>
                  <a:lnTo>
                    <a:pt x="2979" y="433"/>
                  </a:lnTo>
                  <a:lnTo>
                    <a:pt x="2690" y="241"/>
                  </a:lnTo>
                  <a:lnTo>
                    <a:pt x="2498" y="145"/>
                  </a:lnTo>
                  <a:lnTo>
                    <a:pt x="2306" y="49"/>
                  </a:lnTo>
                  <a:lnTo>
                    <a:pt x="2066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41"/>
            <p:cNvSpPr/>
            <p:nvPr/>
          </p:nvSpPr>
          <p:spPr>
            <a:xfrm>
              <a:off x="2665775" y="1115350"/>
              <a:ext cx="86475" cy="90075"/>
            </a:xfrm>
            <a:custGeom>
              <a:avLst/>
              <a:gdLst/>
              <a:ahLst/>
              <a:cxnLst/>
              <a:rect l="l" t="t" r="r" b="b"/>
              <a:pathLst>
                <a:path w="3459" h="3603" fill="none" extrusionOk="0">
                  <a:moveTo>
                    <a:pt x="1874" y="1"/>
                  </a:moveTo>
                  <a:lnTo>
                    <a:pt x="1874" y="1"/>
                  </a:lnTo>
                  <a:lnTo>
                    <a:pt x="1634" y="1"/>
                  </a:lnTo>
                  <a:lnTo>
                    <a:pt x="1394" y="49"/>
                  </a:lnTo>
                  <a:lnTo>
                    <a:pt x="1202" y="145"/>
                  </a:lnTo>
                  <a:lnTo>
                    <a:pt x="1010" y="241"/>
                  </a:lnTo>
                  <a:lnTo>
                    <a:pt x="769" y="385"/>
                  </a:lnTo>
                  <a:lnTo>
                    <a:pt x="577" y="529"/>
                  </a:lnTo>
                  <a:lnTo>
                    <a:pt x="433" y="721"/>
                  </a:lnTo>
                  <a:lnTo>
                    <a:pt x="289" y="913"/>
                  </a:lnTo>
                  <a:lnTo>
                    <a:pt x="289" y="913"/>
                  </a:lnTo>
                  <a:lnTo>
                    <a:pt x="145" y="1250"/>
                  </a:lnTo>
                  <a:lnTo>
                    <a:pt x="49" y="1634"/>
                  </a:lnTo>
                  <a:lnTo>
                    <a:pt x="1" y="1970"/>
                  </a:lnTo>
                  <a:lnTo>
                    <a:pt x="49" y="2306"/>
                  </a:lnTo>
                  <a:lnTo>
                    <a:pt x="145" y="2642"/>
                  </a:lnTo>
                  <a:lnTo>
                    <a:pt x="289" y="2930"/>
                  </a:lnTo>
                  <a:lnTo>
                    <a:pt x="481" y="3171"/>
                  </a:lnTo>
                  <a:lnTo>
                    <a:pt x="769" y="3411"/>
                  </a:lnTo>
                  <a:lnTo>
                    <a:pt x="769" y="3411"/>
                  </a:lnTo>
                  <a:lnTo>
                    <a:pt x="961" y="3507"/>
                  </a:lnTo>
                  <a:lnTo>
                    <a:pt x="1154" y="3555"/>
                  </a:lnTo>
                  <a:lnTo>
                    <a:pt x="1394" y="3603"/>
                  </a:lnTo>
                  <a:lnTo>
                    <a:pt x="1586" y="3603"/>
                  </a:lnTo>
                  <a:lnTo>
                    <a:pt x="1586" y="3603"/>
                  </a:lnTo>
                  <a:lnTo>
                    <a:pt x="1826" y="3603"/>
                  </a:lnTo>
                  <a:lnTo>
                    <a:pt x="2066" y="3555"/>
                  </a:lnTo>
                  <a:lnTo>
                    <a:pt x="2258" y="3459"/>
                  </a:lnTo>
                  <a:lnTo>
                    <a:pt x="2498" y="3363"/>
                  </a:lnTo>
                  <a:lnTo>
                    <a:pt x="2690" y="3219"/>
                  </a:lnTo>
                  <a:lnTo>
                    <a:pt x="2882" y="3075"/>
                  </a:lnTo>
                  <a:lnTo>
                    <a:pt x="3027" y="2882"/>
                  </a:lnTo>
                  <a:lnTo>
                    <a:pt x="3171" y="2690"/>
                  </a:lnTo>
                  <a:lnTo>
                    <a:pt x="3171" y="2690"/>
                  </a:lnTo>
                  <a:lnTo>
                    <a:pt x="3363" y="2354"/>
                  </a:lnTo>
                  <a:lnTo>
                    <a:pt x="3459" y="2018"/>
                  </a:lnTo>
                  <a:lnTo>
                    <a:pt x="3459" y="1634"/>
                  </a:lnTo>
                  <a:lnTo>
                    <a:pt x="3411" y="1298"/>
                  </a:lnTo>
                  <a:lnTo>
                    <a:pt x="3315" y="1009"/>
                  </a:lnTo>
                  <a:lnTo>
                    <a:pt x="3171" y="721"/>
                  </a:lnTo>
                  <a:lnTo>
                    <a:pt x="2979" y="433"/>
                  </a:lnTo>
                  <a:lnTo>
                    <a:pt x="2690" y="241"/>
                  </a:lnTo>
                  <a:lnTo>
                    <a:pt x="2690" y="241"/>
                  </a:lnTo>
                  <a:lnTo>
                    <a:pt x="2498" y="145"/>
                  </a:lnTo>
                  <a:lnTo>
                    <a:pt x="2306" y="49"/>
                  </a:lnTo>
                  <a:lnTo>
                    <a:pt x="2066" y="1"/>
                  </a:lnTo>
                  <a:lnTo>
                    <a:pt x="187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41"/>
            <p:cNvSpPr/>
            <p:nvPr/>
          </p:nvSpPr>
          <p:spPr>
            <a:xfrm>
              <a:off x="2770250" y="1151375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extrusionOk="0">
                  <a:moveTo>
                    <a:pt x="0" y="1"/>
                  </a:moveTo>
                  <a:lnTo>
                    <a:pt x="48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41"/>
            <p:cNvSpPr/>
            <p:nvPr/>
          </p:nvSpPr>
          <p:spPr>
            <a:xfrm>
              <a:off x="2782250" y="1145375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extrusionOk="0">
                  <a:moveTo>
                    <a:pt x="0" y="1"/>
                  </a:moveTo>
                  <a:lnTo>
                    <a:pt x="48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41"/>
            <p:cNvSpPr/>
            <p:nvPr/>
          </p:nvSpPr>
          <p:spPr>
            <a:xfrm>
              <a:off x="2561325" y="1118975"/>
              <a:ext cx="76875" cy="66050"/>
            </a:xfrm>
            <a:custGeom>
              <a:avLst/>
              <a:gdLst/>
              <a:ahLst/>
              <a:cxnLst/>
              <a:rect l="l" t="t" r="r" b="b"/>
              <a:pathLst>
                <a:path w="3075" h="2642" extrusionOk="0">
                  <a:moveTo>
                    <a:pt x="1201" y="0"/>
                  </a:moveTo>
                  <a:lnTo>
                    <a:pt x="961" y="48"/>
                  </a:lnTo>
                  <a:lnTo>
                    <a:pt x="721" y="144"/>
                  </a:lnTo>
                  <a:lnTo>
                    <a:pt x="529" y="240"/>
                  </a:lnTo>
                  <a:lnTo>
                    <a:pt x="337" y="384"/>
                  </a:lnTo>
                  <a:lnTo>
                    <a:pt x="193" y="528"/>
                  </a:lnTo>
                  <a:lnTo>
                    <a:pt x="97" y="720"/>
                  </a:lnTo>
                  <a:lnTo>
                    <a:pt x="1" y="961"/>
                  </a:lnTo>
                  <a:lnTo>
                    <a:pt x="1" y="1201"/>
                  </a:lnTo>
                  <a:lnTo>
                    <a:pt x="49" y="1489"/>
                  </a:lnTo>
                  <a:lnTo>
                    <a:pt x="145" y="1729"/>
                  </a:lnTo>
                  <a:lnTo>
                    <a:pt x="289" y="1969"/>
                  </a:lnTo>
                  <a:lnTo>
                    <a:pt x="529" y="2161"/>
                  </a:lnTo>
                  <a:lnTo>
                    <a:pt x="769" y="2353"/>
                  </a:lnTo>
                  <a:lnTo>
                    <a:pt x="1057" y="2497"/>
                  </a:lnTo>
                  <a:lnTo>
                    <a:pt x="1394" y="2593"/>
                  </a:lnTo>
                  <a:lnTo>
                    <a:pt x="1874" y="2641"/>
                  </a:lnTo>
                  <a:lnTo>
                    <a:pt x="2162" y="2641"/>
                  </a:lnTo>
                  <a:lnTo>
                    <a:pt x="2450" y="2593"/>
                  </a:lnTo>
                  <a:lnTo>
                    <a:pt x="2690" y="2497"/>
                  </a:lnTo>
                  <a:lnTo>
                    <a:pt x="2882" y="2353"/>
                  </a:lnTo>
                  <a:lnTo>
                    <a:pt x="2834" y="1969"/>
                  </a:lnTo>
                  <a:lnTo>
                    <a:pt x="2834" y="1537"/>
                  </a:lnTo>
                  <a:lnTo>
                    <a:pt x="2930" y="1105"/>
                  </a:lnTo>
                  <a:lnTo>
                    <a:pt x="3074" y="672"/>
                  </a:lnTo>
                  <a:lnTo>
                    <a:pt x="2834" y="432"/>
                  </a:lnTo>
                  <a:lnTo>
                    <a:pt x="2594" y="288"/>
                  </a:lnTo>
                  <a:lnTo>
                    <a:pt x="2306" y="144"/>
                  </a:lnTo>
                  <a:lnTo>
                    <a:pt x="1970" y="48"/>
                  </a:lnTo>
                  <a:lnTo>
                    <a:pt x="1490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41"/>
            <p:cNvSpPr/>
            <p:nvPr/>
          </p:nvSpPr>
          <p:spPr>
            <a:xfrm>
              <a:off x="2561325" y="1118975"/>
              <a:ext cx="76875" cy="66050"/>
            </a:xfrm>
            <a:custGeom>
              <a:avLst/>
              <a:gdLst/>
              <a:ahLst/>
              <a:cxnLst/>
              <a:rect l="l" t="t" r="r" b="b"/>
              <a:pathLst>
                <a:path w="3075" h="2642" fill="none" extrusionOk="0">
                  <a:moveTo>
                    <a:pt x="1490" y="0"/>
                  </a:moveTo>
                  <a:lnTo>
                    <a:pt x="1490" y="0"/>
                  </a:lnTo>
                  <a:lnTo>
                    <a:pt x="1201" y="0"/>
                  </a:lnTo>
                  <a:lnTo>
                    <a:pt x="961" y="48"/>
                  </a:lnTo>
                  <a:lnTo>
                    <a:pt x="721" y="144"/>
                  </a:lnTo>
                  <a:lnTo>
                    <a:pt x="529" y="240"/>
                  </a:lnTo>
                  <a:lnTo>
                    <a:pt x="337" y="384"/>
                  </a:lnTo>
                  <a:lnTo>
                    <a:pt x="193" y="528"/>
                  </a:lnTo>
                  <a:lnTo>
                    <a:pt x="97" y="720"/>
                  </a:lnTo>
                  <a:lnTo>
                    <a:pt x="1" y="961"/>
                  </a:lnTo>
                  <a:lnTo>
                    <a:pt x="1" y="961"/>
                  </a:lnTo>
                  <a:lnTo>
                    <a:pt x="1" y="1201"/>
                  </a:lnTo>
                  <a:lnTo>
                    <a:pt x="49" y="1489"/>
                  </a:lnTo>
                  <a:lnTo>
                    <a:pt x="145" y="1729"/>
                  </a:lnTo>
                  <a:lnTo>
                    <a:pt x="289" y="1969"/>
                  </a:lnTo>
                  <a:lnTo>
                    <a:pt x="529" y="2161"/>
                  </a:lnTo>
                  <a:lnTo>
                    <a:pt x="769" y="2353"/>
                  </a:lnTo>
                  <a:lnTo>
                    <a:pt x="1057" y="2497"/>
                  </a:lnTo>
                  <a:lnTo>
                    <a:pt x="1394" y="2593"/>
                  </a:lnTo>
                  <a:lnTo>
                    <a:pt x="1394" y="2593"/>
                  </a:lnTo>
                  <a:lnTo>
                    <a:pt x="1874" y="2641"/>
                  </a:lnTo>
                  <a:lnTo>
                    <a:pt x="1874" y="2641"/>
                  </a:lnTo>
                  <a:lnTo>
                    <a:pt x="2162" y="2641"/>
                  </a:lnTo>
                  <a:lnTo>
                    <a:pt x="2450" y="2593"/>
                  </a:lnTo>
                  <a:lnTo>
                    <a:pt x="2690" y="2497"/>
                  </a:lnTo>
                  <a:lnTo>
                    <a:pt x="2882" y="2353"/>
                  </a:lnTo>
                  <a:lnTo>
                    <a:pt x="2882" y="2353"/>
                  </a:lnTo>
                  <a:lnTo>
                    <a:pt x="2834" y="1969"/>
                  </a:lnTo>
                  <a:lnTo>
                    <a:pt x="2834" y="1537"/>
                  </a:lnTo>
                  <a:lnTo>
                    <a:pt x="2930" y="1105"/>
                  </a:lnTo>
                  <a:lnTo>
                    <a:pt x="3074" y="672"/>
                  </a:lnTo>
                  <a:lnTo>
                    <a:pt x="3074" y="672"/>
                  </a:lnTo>
                  <a:lnTo>
                    <a:pt x="2834" y="432"/>
                  </a:lnTo>
                  <a:lnTo>
                    <a:pt x="2594" y="288"/>
                  </a:lnTo>
                  <a:lnTo>
                    <a:pt x="2306" y="144"/>
                  </a:lnTo>
                  <a:lnTo>
                    <a:pt x="1970" y="48"/>
                  </a:lnTo>
                  <a:lnTo>
                    <a:pt x="1970" y="48"/>
                  </a:lnTo>
                  <a:lnTo>
                    <a:pt x="149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41"/>
            <p:cNvSpPr/>
            <p:nvPr/>
          </p:nvSpPr>
          <p:spPr>
            <a:xfrm>
              <a:off x="2632175" y="1135775"/>
              <a:ext cx="14425" cy="42050"/>
            </a:xfrm>
            <a:custGeom>
              <a:avLst/>
              <a:gdLst/>
              <a:ahLst/>
              <a:cxnLst/>
              <a:rect l="l" t="t" r="r" b="b"/>
              <a:pathLst>
                <a:path w="577" h="1682" extrusionOk="0">
                  <a:moveTo>
                    <a:pt x="240" y="0"/>
                  </a:moveTo>
                  <a:lnTo>
                    <a:pt x="96" y="433"/>
                  </a:lnTo>
                  <a:lnTo>
                    <a:pt x="0" y="865"/>
                  </a:lnTo>
                  <a:lnTo>
                    <a:pt x="0" y="1297"/>
                  </a:lnTo>
                  <a:lnTo>
                    <a:pt x="48" y="1681"/>
                  </a:lnTo>
                  <a:lnTo>
                    <a:pt x="240" y="1585"/>
                  </a:lnTo>
                  <a:lnTo>
                    <a:pt x="384" y="1393"/>
                  </a:lnTo>
                  <a:lnTo>
                    <a:pt x="481" y="1201"/>
                  </a:lnTo>
                  <a:lnTo>
                    <a:pt x="529" y="1009"/>
                  </a:lnTo>
                  <a:lnTo>
                    <a:pt x="577" y="769"/>
                  </a:lnTo>
                  <a:lnTo>
                    <a:pt x="529" y="481"/>
                  </a:lnTo>
                  <a:lnTo>
                    <a:pt x="384" y="241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41"/>
            <p:cNvSpPr/>
            <p:nvPr/>
          </p:nvSpPr>
          <p:spPr>
            <a:xfrm>
              <a:off x="2632175" y="1135775"/>
              <a:ext cx="14425" cy="42050"/>
            </a:xfrm>
            <a:custGeom>
              <a:avLst/>
              <a:gdLst/>
              <a:ahLst/>
              <a:cxnLst/>
              <a:rect l="l" t="t" r="r" b="b"/>
              <a:pathLst>
                <a:path w="577" h="1682" fill="none" extrusionOk="0">
                  <a:moveTo>
                    <a:pt x="240" y="0"/>
                  </a:moveTo>
                  <a:lnTo>
                    <a:pt x="240" y="0"/>
                  </a:lnTo>
                  <a:lnTo>
                    <a:pt x="96" y="433"/>
                  </a:lnTo>
                  <a:lnTo>
                    <a:pt x="0" y="865"/>
                  </a:lnTo>
                  <a:lnTo>
                    <a:pt x="0" y="1297"/>
                  </a:lnTo>
                  <a:lnTo>
                    <a:pt x="48" y="1681"/>
                  </a:lnTo>
                  <a:lnTo>
                    <a:pt x="48" y="1681"/>
                  </a:lnTo>
                  <a:lnTo>
                    <a:pt x="240" y="1585"/>
                  </a:lnTo>
                  <a:lnTo>
                    <a:pt x="384" y="1393"/>
                  </a:lnTo>
                  <a:lnTo>
                    <a:pt x="481" y="1201"/>
                  </a:lnTo>
                  <a:lnTo>
                    <a:pt x="529" y="1009"/>
                  </a:lnTo>
                  <a:lnTo>
                    <a:pt x="529" y="1009"/>
                  </a:lnTo>
                  <a:lnTo>
                    <a:pt x="577" y="769"/>
                  </a:lnTo>
                  <a:lnTo>
                    <a:pt x="529" y="481"/>
                  </a:lnTo>
                  <a:lnTo>
                    <a:pt x="384" y="241"/>
                  </a:lnTo>
                  <a:lnTo>
                    <a:pt x="24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41"/>
            <p:cNvSpPr/>
            <p:nvPr/>
          </p:nvSpPr>
          <p:spPr>
            <a:xfrm>
              <a:off x="2412450" y="860825"/>
              <a:ext cx="82875" cy="40850"/>
            </a:xfrm>
            <a:custGeom>
              <a:avLst/>
              <a:gdLst/>
              <a:ahLst/>
              <a:cxnLst/>
              <a:rect l="l" t="t" r="r" b="b"/>
              <a:pathLst>
                <a:path w="3315" h="1634" extrusionOk="0">
                  <a:moveTo>
                    <a:pt x="1537" y="1"/>
                  </a:moveTo>
                  <a:lnTo>
                    <a:pt x="1105" y="97"/>
                  </a:lnTo>
                  <a:lnTo>
                    <a:pt x="721" y="241"/>
                  </a:lnTo>
                  <a:lnTo>
                    <a:pt x="529" y="337"/>
                  </a:lnTo>
                  <a:lnTo>
                    <a:pt x="337" y="481"/>
                  </a:lnTo>
                  <a:lnTo>
                    <a:pt x="49" y="865"/>
                  </a:lnTo>
                  <a:lnTo>
                    <a:pt x="1" y="961"/>
                  </a:lnTo>
                  <a:lnTo>
                    <a:pt x="49" y="1057"/>
                  </a:lnTo>
                  <a:lnTo>
                    <a:pt x="145" y="1057"/>
                  </a:lnTo>
                  <a:lnTo>
                    <a:pt x="241" y="1009"/>
                  </a:lnTo>
                  <a:lnTo>
                    <a:pt x="385" y="865"/>
                  </a:lnTo>
                  <a:lnTo>
                    <a:pt x="577" y="721"/>
                  </a:lnTo>
                  <a:lnTo>
                    <a:pt x="961" y="529"/>
                  </a:lnTo>
                  <a:lnTo>
                    <a:pt x="1393" y="433"/>
                  </a:lnTo>
                  <a:lnTo>
                    <a:pt x="1826" y="433"/>
                  </a:lnTo>
                  <a:lnTo>
                    <a:pt x="2210" y="481"/>
                  </a:lnTo>
                  <a:lnTo>
                    <a:pt x="2402" y="577"/>
                  </a:lnTo>
                  <a:lnTo>
                    <a:pt x="2546" y="673"/>
                  </a:lnTo>
                  <a:lnTo>
                    <a:pt x="2738" y="865"/>
                  </a:lnTo>
                  <a:lnTo>
                    <a:pt x="2834" y="1057"/>
                  </a:lnTo>
                  <a:lnTo>
                    <a:pt x="2930" y="1297"/>
                  </a:lnTo>
                  <a:lnTo>
                    <a:pt x="3026" y="1537"/>
                  </a:lnTo>
                  <a:lnTo>
                    <a:pt x="3026" y="1585"/>
                  </a:lnTo>
                  <a:lnTo>
                    <a:pt x="3074" y="1633"/>
                  </a:lnTo>
                  <a:lnTo>
                    <a:pt x="3170" y="1633"/>
                  </a:lnTo>
                  <a:lnTo>
                    <a:pt x="3314" y="1585"/>
                  </a:lnTo>
                  <a:lnTo>
                    <a:pt x="3314" y="1537"/>
                  </a:lnTo>
                  <a:lnTo>
                    <a:pt x="3314" y="1441"/>
                  </a:lnTo>
                  <a:lnTo>
                    <a:pt x="3170" y="1057"/>
                  </a:lnTo>
                  <a:lnTo>
                    <a:pt x="2978" y="673"/>
                  </a:lnTo>
                  <a:lnTo>
                    <a:pt x="2690" y="385"/>
                  </a:lnTo>
                  <a:lnTo>
                    <a:pt x="2306" y="145"/>
                  </a:lnTo>
                  <a:lnTo>
                    <a:pt x="2114" y="97"/>
                  </a:lnTo>
                  <a:lnTo>
                    <a:pt x="1922" y="49"/>
                  </a:lnTo>
                  <a:lnTo>
                    <a:pt x="1537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41"/>
            <p:cNvSpPr/>
            <p:nvPr/>
          </p:nvSpPr>
          <p:spPr>
            <a:xfrm>
              <a:off x="2608150" y="934075"/>
              <a:ext cx="70875" cy="57650"/>
            </a:xfrm>
            <a:custGeom>
              <a:avLst/>
              <a:gdLst/>
              <a:ahLst/>
              <a:cxnLst/>
              <a:rect l="l" t="t" r="r" b="b"/>
              <a:pathLst>
                <a:path w="2835" h="2306" extrusionOk="0">
                  <a:moveTo>
                    <a:pt x="865" y="0"/>
                  </a:moveTo>
                  <a:lnTo>
                    <a:pt x="577" y="48"/>
                  </a:lnTo>
                  <a:lnTo>
                    <a:pt x="337" y="96"/>
                  </a:lnTo>
                  <a:lnTo>
                    <a:pt x="97" y="240"/>
                  </a:lnTo>
                  <a:lnTo>
                    <a:pt x="49" y="288"/>
                  </a:lnTo>
                  <a:lnTo>
                    <a:pt x="1" y="336"/>
                  </a:lnTo>
                  <a:lnTo>
                    <a:pt x="49" y="432"/>
                  </a:lnTo>
                  <a:lnTo>
                    <a:pt x="145" y="528"/>
                  </a:lnTo>
                  <a:lnTo>
                    <a:pt x="241" y="528"/>
                  </a:lnTo>
                  <a:lnTo>
                    <a:pt x="433" y="432"/>
                  </a:lnTo>
                  <a:lnTo>
                    <a:pt x="673" y="384"/>
                  </a:lnTo>
                  <a:lnTo>
                    <a:pt x="865" y="336"/>
                  </a:lnTo>
                  <a:lnTo>
                    <a:pt x="1057" y="336"/>
                  </a:lnTo>
                  <a:lnTo>
                    <a:pt x="1297" y="384"/>
                  </a:lnTo>
                  <a:lnTo>
                    <a:pt x="1490" y="480"/>
                  </a:lnTo>
                  <a:lnTo>
                    <a:pt x="1826" y="721"/>
                  </a:lnTo>
                  <a:lnTo>
                    <a:pt x="2114" y="1009"/>
                  </a:lnTo>
                  <a:lnTo>
                    <a:pt x="2306" y="1345"/>
                  </a:lnTo>
                  <a:lnTo>
                    <a:pt x="2498" y="1729"/>
                  </a:lnTo>
                  <a:lnTo>
                    <a:pt x="2498" y="1969"/>
                  </a:lnTo>
                  <a:lnTo>
                    <a:pt x="2498" y="2161"/>
                  </a:lnTo>
                  <a:lnTo>
                    <a:pt x="2546" y="2257"/>
                  </a:lnTo>
                  <a:lnTo>
                    <a:pt x="2642" y="2305"/>
                  </a:lnTo>
                  <a:lnTo>
                    <a:pt x="2738" y="2257"/>
                  </a:lnTo>
                  <a:lnTo>
                    <a:pt x="2786" y="2161"/>
                  </a:lnTo>
                  <a:lnTo>
                    <a:pt x="2834" y="1873"/>
                  </a:lnTo>
                  <a:lnTo>
                    <a:pt x="2786" y="1633"/>
                  </a:lnTo>
                  <a:lnTo>
                    <a:pt x="2738" y="1393"/>
                  </a:lnTo>
                  <a:lnTo>
                    <a:pt x="2642" y="1201"/>
                  </a:lnTo>
                  <a:lnTo>
                    <a:pt x="2546" y="961"/>
                  </a:lnTo>
                  <a:lnTo>
                    <a:pt x="2402" y="769"/>
                  </a:lnTo>
                  <a:lnTo>
                    <a:pt x="2018" y="432"/>
                  </a:lnTo>
                  <a:lnTo>
                    <a:pt x="1826" y="288"/>
                  </a:lnTo>
                  <a:lnTo>
                    <a:pt x="1586" y="192"/>
                  </a:lnTo>
                  <a:lnTo>
                    <a:pt x="1345" y="96"/>
                  </a:lnTo>
                  <a:lnTo>
                    <a:pt x="1105" y="48"/>
                  </a:lnTo>
                  <a:lnTo>
                    <a:pt x="865" y="0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41"/>
            <p:cNvSpPr/>
            <p:nvPr/>
          </p:nvSpPr>
          <p:spPr>
            <a:xfrm>
              <a:off x="2312800" y="986900"/>
              <a:ext cx="81675" cy="70850"/>
            </a:xfrm>
            <a:custGeom>
              <a:avLst/>
              <a:gdLst/>
              <a:ahLst/>
              <a:cxnLst/>
              <a:rect l="l" t="t" r="r" b="b"/>
              <a:pathLst>
                <a:path w="3267" h="2834" extrusionOk="0">
                  <a:moveTo>
                    <a:pt x="1249" y="0"/>
                  </a:moveTo>
                  <a:lnTo>
                    <a:pt x="913" y="48"/>
                  </a:lnTo>
                  <a:lnTo>
                    <a:pt x="577" y="144"/>
                  </a:lnTo>
                  <a:lnTo>
                    <a:pt x="337" y="336"/>
                  </a:lnTo>
                  <a:lnTo>
                    <a:pt x="145" y="577"/>
                  </a:lnTo>
                  <a:lnTo>
                    <a:pt x="49" y="817"/>
                  </a:lnTo>
                  <a:lnTo>
                    <a:pt x="1" y="1105"/>
                  </a:lnTo>
                  <a:lnTo>
                    <a:pt x="49" y="1345"/>
                  </a:lnTo>
                  <a:lnTo>
                    <a:pt x="97" y="1633"/>
                  </a:lnTo>
                  <a:lnTo>
                    <a:pt x="241" y="1921"/>
                  </a:lnTo>
                  <a:lnTo>
                    <a:pt x="433" y="2161"/>
                  </a:lnTo>
                  <a:lnTo>
                    <a:pt x="673" y="2353"/>
                  </a:lnTo>
                  <a:lnTo>
                    <a:pt x="961" y="2546"/>
                  </a:lnTo>
                  <a:lnTo>
                    <a:pt x="1249" y="2690"/>
                  </a:lnTo>
                  <a:lnTo>
                    <a:pt x="1489" y="2786"/>
                  </a:lnTo>
                  <a:lnTo>
                    <a:pt x="1777" y="2834"/>
                  </a:lnTo>
                  <a:lnTo>
                    <a:pt x="2354" y="2834"/>
                  </a:lnTo>
                  <a:lnTo>
                    <a:pt x="2690" y="2690"/>
                  </a:lnTo>
                  <a:lnTo>
                    <a:pt x="2930" y="2498"/>
                  </a:lnTo>
                  <a:lnTo>
                    <a:pt x="3122" y="2257"/>
                  </a:lnTo>
                  <a:lnTo>
                    <a:pt x="3218" y="2017"/>
                  </a:lnTo>
                  <a:lnTo>
                    <a:pt x="3266" y="1777"/>
                  </a:lnTo>
                  <a:lnTo>
                    <a:pt x="3218" y="1489"/>
                  </a:lnTo>
                  <a:lnTo>
                    <a:pt x="3170" y="1201"/>
                  </a:lnTo>
                  <a:lnTo>
                    <a:pt x="3026" y="961"/>
                  </a:lnTo>
                  <a:lnTo>
                    <a:pt x="2786" y="721"/>
                  </a:lnTo>
                  <a:lnTo>
                    <a:pt x="2546" y="481"/>
                  </a:lnTo>
                  <a:lnTo>
                    <a:pt x="2258" y="288"/>
                  </a:lnTo>
                  <a:lnTo>
                    <a:pt x="2018" y="144"/>
                  </a:lnTo>
                  <a:lnTo>
                    <a:pt x="1777" y="48"/>
                  </a:lnTo>
                  <a:lnTo>
                    <a:pt x="1489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41"/>
            <p:cNvSpPr/>
            <p:nvPr/>
          </p:nvSpPr>
          <p:spPr>
            <a:xfrm>
              <a:off x="2312800" y="986900"/>
              <a:ext cx="81675" cy="70850"/>
            </a:xfrm>
            <a:custGeom>
              <a:avLst/>
              <a:gdLst/>
              <a:ahLst/>
              <a:cxnLst/>
              <a:rect l="l" t="t" r="r" b="b"/>
              <a:pathLst>
                <a:path w="3267" h="2834" fill="none" extrusionOk="0">
                  <a:moveTo>
                    <a:pt x="1249" y="0"/>
                  </a:moveTo>
                  <a:lnTo>
                    <a:pt x="1249" y="0"/>
                  </a:lnTo>
                  <a:lnTo>
                    <a:pt x="913" y="48"/>
                  </a:lnTo>
                  <a:lnTo>
                    <a:pt x="577" y="144"/>
                  </a:lnTo>
                  <a:lnTo>
                    <a:pt x="337" y="336"/>
                  </a:lnTo>
                  <a:lnTo>
                    <a:pt x="145" y="577"/>
                  </a:lnTo>
                  <a:lnTo>
                    <a:pt x="145" y="577"/>
                  </a:lnTo>
                  <a:lnTo>
                    <a:pt x="49" y="817"/>
                  </a:lnTo>
                  <a:lnTo>
                    <a:pt x="1" y="1105"/>
                  </a:lnTo>
                  <a:lnTo>
                    <a:pt x="49" y="1345"/>
                  </a:lnTo>
                  <a:lnTo>
                    <a:pt x="97" y="1633"/>
                  </a:lnTo>
                  <a:lnTo>
                    <a:pt x="241" y="1921"/>
                  </a:lnTo>
                  <a:lnTo>
                    <a:pt x="433" y="2161"/>
                  </a:lnTo>
                  <a:lnTo>
                    <a:pt x="673" y="2353"/>
                  </a:lnTo>
                  <a:lnTo>
                    <a:pt x="961" y="2546"/>
                  </a:lnTo>
                  <a:lnTo>
                    <a:pt x="961" y="2546"/>
                  </a:lnTo>
                  <a:lnTo>
                    <a:pt x="1249" y="2690"/>
                  </a:lnTo>
                  <a:lnTo>
                    <a:pt x="1489" y="2786"/>
                  </a:lnTo>
                  <a:lnTo>
                    <a:pt x="1777" y="2834"/>
                  </a:lnTo>
                  <a:lnTo>
                    <a:pt x="2018" y="2834"/>
                  </a:lnTo>
                  <a:lnTo>
                    <a:pt x="2018" y="2834"/>
                  </a:lnTo>
                  <a:lnTo>
                    <a:pt x="2354" y="2834"/>
                  </a:lnTo>
                  <a:lnTo>
                    <a:pt x="2690" y="2690"/>
                  </a:lnTo>
                  <a:lnTo>
                    <a:pt x="2930" y="2498"/>
                  </a:lnTo>
                  <a:lnTo>
                    <a:pt x="3122" y="2257"/>
                  </a:lnTo>
                  <a:lnTo>
                    <a:pt x="3122" y="2257"/>
                  </a:lnTo>
                  <a:lnTo>
                    <a:pt x="3218" y="2017"/>
                  </a:lnTo>
                  <a:lnTo>
                    <a:pt x="3266" y="1777"/>
                  </a:lnTo>
                  <a:lnTo>
                    <a:pt x="3218" y="1489"/>
                  </a:lnTo>
                  <a:lnTo>
                    <a:pt x="3170" y="1201"/>
                  </a:lnTo>
                  <a:lnTo>
                    <a:pt x="3026" y="961"/>
                  </a:lnTo>
                  <a:lnTo>
                    <a:pt x="2786" y="721"/>
                  </a:lnTo>
                  <a:lnTo>
                    <a:pt x="2546" y="481"/>
                  </a:lnTo>
                  <a:lnTo>
                    <a:pt x="2258" y="288"/>
                  </a:lnTo>
                  <a:lnTo>
                    <a:pt x="2258" y="288"/>
                  </a:lnTo>
                  <a:lnTo>
                    <a:pt x="2018" y="144"/>
                  </a:lnTo>
                  <a:lnTo>
                    <a:pt x="1777" y="48"/>
                  </a:lnTo>
                  <a:lnTo>
                    <a:pt x="1489" y="0"/>
                  </a:lnTo>
                  <a:lnTo>
                    <a:pt x="12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41"/>
            <p:cNvSpPr/>
            <p:nvPr/>
          </p:nvSpPr>
          <p:spPr>
            <a:xfrm>
              <a:off x="2551725" y="985700"/>
              <a:ext cx="106875" cy="120075"/>
            </a:xfrm>
            <a:custGeom>
              <a:avLst/>
              <a:gdLst/>
              <a:ahLst/>
              <a:cxnLst/>
              <a:rect l="l" t="t" r="r" b="b"/>
              <a:pathLst>
                <a:path w="4275" h="4803" extrusionOk="0">
                  <a:moveTo>
                    <a:pt x="2354" y="0"/>
                  </a:moveTo>
                  <a:lnTo>
                    <a:pt x="1970" y="48"/>
                  </a:lnTo>
                  <a:lnTo>
                    <a:pt x="1633" y="144"/>
                  </a:lnTo>
                  <a:lnTo>
                    <a:pt x="1297" y="288"/>
                  </a:lnTo>
                  <a:lnTo>
                    <a:pt x="1009" y="529"/>
                  </a:lnTo>
                  <a:lnTo>
                    <a:pt x="769" y="817"/>
                  </a:lnTo>
                  <a:lnTo>
                    <a:pt x="577" y="1153"/>
                  </a:lnTo>
                  <a:lnTo>
                    <a:pt x="145" y="2065"/>
                  </a:lnTo>
                  <a:lnTo>
                    <a:pt x="49" y="2450"/>
                  </a:lnTo>
                  <a:lnTo>
                    <a:pt x="1" y="2834"/>
                  </a:lnTo>
                  <a:lnTo>
                    <a:pt x="49" y="3218"/>
                  </a:lnTo>
                  <a:lnTo>
                    <a:pt x="145" y="3554"/>
                  </a:lnTo>
                  <a:lnTo>
                    <a:pt x="289" y="3890"/>
                  </a:lnTo>
                  <a:lnTo>
                    <a:pt x="529" y="4178"/>
                  </a:lnTo>
                  <a:lnTo>
                    <a:pt x="817" y="4419"/>
                  </a:lnTo>
                  <a:lnTo>
                    <a:pt x="1153" y="4611"/>
                  </a:lnTo>
                  <a:lnTo>
                    <a:pt x="1537" y="4755"/>
                  </a:lnTo>
                  <a:lnTo>
                    <a:pt x="1874" y="4803"/>
                  </a:lnTo>
                  <a:lnTo>
                    <a:pt x="2258" y="4755"/>
                  </a:lnTo>
                  <a:lnTo>
                    <a:pt x="2642" y="4659"/>
                  </a:lnTo>
                  <a:lnTo>
                    <a:pt x="2930" y="4467"/>
                  </a:lnTo>
                  <a:lnTo>
                    <a:pt x="3266" y="4274"/>
                  </a:lnTo>
                  <a:lnTo>
                    <a:pt x="3506" y="3986"/>
                  </a:lnTo>
                  <a:lnTo>
                    <a:pt x="3699" y="3650"/>
                  </a:lnTo>
                  <a:lnTo>
                    <a:pt x="4083" y="2690"/>
                  </a:lnTo>
                  <a:lnTo>
                    <a:pt x="4227" y="2305"/>
                  </a:lnTo>
                  <a:lnTo>
                    <a:pt x="4275" y="1969"/>
                  </a:lnTo>
                  <a:lnTo>
                    <a:pt x="4227" y="1585"/>
                  </a:lnTo>
                  <a:lnTo>
                    <a:pt x="4131" y="1249"/>
                  </a:lnTo>
                  <a:lnTo>
                    <a:pt x="3939" y="913"/>
                  </a:lnTo>
                  <a:lnTo>
                    <a:pt x="3747" y="625"/>
                  </a:lnTo>
                  <a:lnTo>
                    <a:pt x="3458" y="336"/>
                  </a:lnTo>
                  <a:lnTo>
                    <a:pt x="3122" y="144"/>
                  </a:lnTo>
                  <a:lnTo>
                    <a:pt x="2738" y="48"/>
                  </a:lnTo>
                  <a:lnTo>
                    <a:pt x="2354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41"/>
            <p:cNvSpPr/>
            <p:nvPr/>
          </p:nvSpPr>
          <p:spPr>
            <a:xfrm>
              <a:off x="2551725" y="988100"/>
              <a:ext cx="78075" cy="102075"/>
            </a:xfrm>
            <a:custGeom>
              <a:avLst/>
              <a:gdLst/>
              <a:ahLst/>
              <a:cxnLst/>
              <a:rect l="l" t="t" r="r" b="b"/>
              <a:pathLst>
                <a:path w="3123" h="4083" extrusionOk="0">
                  <a:moveTo>
                    <a:pt x="1729" y="0"/>
                  </a:moveTo>
                  <a:lnTo>
                    <a:pt x="1393" y="144"/>
                  </a:lnTo>
                  <a:lnTo>
                    <a:pt x="1057" y="384"/>
                  </a:lnTo>
                  <a:lnTo>
                    <a:pt x="769" y="673"/>
                  </a:lnTo>
                  <a:lnTo>
                    <a:pt x="577" y="1057"/>
                  </a:lnTo>
                  <a:lnTo>
                    <a:pt x="145" y="1969"/>
                  </a:lnTo>
                  <a:lnTo>
                    <a:pt x="97" y="2209"/>
                  </a:lnTo>
                  <a:lnTo>
                    <a:pt x="1" y="2450"/>
                  </a:lnTo>
                  <a:lnTo>
                    <a:pt x="1" y="2690"/>
                  </a:lnTo>
                  <a:lnTo>
                    <a:pt x="1" y="2930"/>
                  </a:lnTo>
                  <a:lnTo>
                    <a:pt x="49" y="3170"/>
                  </a:lnTo>
                  <a:lnTo>
                    <a:pt x="97" y="3410"/>
                  </a:lnTo>
                  <a:lnTo>
                    <a:pt x="337" y="3842"/>
                  </a:lnTo>
                  <a:lnTo>
                    <a:pt x="529" y="3938"/>
                  </a:lnTo>
                  <a:lnTo>
                    <a:pt x="865" y="4034"/>
                  </a:lnTo>
                  <a:lnTo>
                    <a:pt x="1201" y="4082"/>
                  </a:lnTo>
                  <a:lnTo>
                    <a:pt x="1537" y="3986"/>
                  </a:lnTo>
                  <a:lnTo>
                    <a:pt x="1874" y="3890"/>
                  </a:lnTo>
                  <a:lnTo>
                    <a:pt x="2210" y="3650"/>
                  </a:lnTo>
                  <a:lnTo>
                    <a:pt x="2498" y="3410"/>
                  </a:lnTo>
                  <a:lnTo>
                    <a:pt x="2738" y="3074"/>
                  </a:lnTo>
                  <a:lnTo>
                    <a:pt x="2930" y="2690"/>
                  </a:lnTo>
                  <a:lnTo>
                    <a:pt x="3074" y="2305"/>
                  </a:lnTo>
                  <a:lnTo>
                    <a:pt x="3122" y="1921"/>
                  </a:lnTo>
                  <a:lnTo>
                    <a:pt x="3122" y="1537"/>
                  </a:lnTo>
                  <a:lnTo>
                    <a:pt x="3074" y="1153"/>
                  </a:lnTo>
                  <a:lnTo>
                    <a:pt x="2930" y="817"/>
                  </a:lnTo>
                  <a:lnTo>
                    <a:pt x="2738" y="529"/>
                  </a:lnTo>
                  <a:lnTo>
                    <a:pt x="2498" y="288"/>
                  </a:lnTo>
                  <a:lnTo>
                    <a:pt x="2210" y="96"/>
                  </a:lnTo>
                  <a:lnTo>
                    <a:pt x="1970" y="48"/>
                  </a:lnTo>
                  <a:lnTo>
                    <a:pt x="1729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41"/>
            <p:cNvSpPr/>
            <p:nvPr/>
          </p:nvSpPr>
          <p:spPr>
            <a:xfrm>
              <a:off x="2402850" y="1046925"/>
              <a:ext cx="147700" cy="110475"/>
            </a:xfrm>
            <a:custGeom>
              <a:avLst/>
              <a:gdLst/>
              <a:ahLst/>
              <a:cxnLst/>
              <a:rect l="l" t="t" r="r" b="b"/>
              <a:pathLst>
                <a:path w="5908" h="4419" extrusionOk="0">
                  <a:moveTo>
                    <a:pt x="1057" y="1"/>
                  </a:moveTo>
                  <a:lnTo>
                    <a:pt x="817" y="49"/>
                  </a:lnTo>
                  <a:lnTo>
                    <a:pt x="577" y="193"/>
                  </a:lnTo>
                  <a:lnTo>
                    <a:pt x="385" y="385"/>
                  </a:lnTo>
                  <a:lnTo>
                    <a:pt x="241" y="673"/>
                  </a:lnTo>
                  <a:lnTo>
                    <a:pt x="97" y="913"/>
                  </a:lnTo>
                  <a:lnTo>
                    <a:pt x="48" y="1249"/>
                  </a:lnTo>
                  <a:lnTo>
                    <a:pt x="0" y="1585"/>
                  </a:lnTo>
                  <a:lnTo>
                    <a:pt x="0" y="1922"/>
                  </a:lnTo>
                  <a:lnTo>
                    <a:pt x="97" y="2306"/>
                  </a:lnTo>
                  <a:lnTo>
                    <a:pt x="193" y="2642"/>
                  </a:lnTo>
                  <a:lnTo>
                    <a:pt x="385" y="2978"/>
                  </a:lnTo>
                  <a:lnTo>
                    <a:pt x="673" y="3314"/>
                  </a:lnTo>
                  <a:lnTo>
                    <a:pt x="1009" y="3602"/>
                  </a:lnTo>
                  <a:lnTo>
                    <a:pt x="1441" y="3891"/>
                  </a:lnTo>
                  <a:lnTo>
                    <a:pt x="2114" y="4131"/>
                  </a:lnTo>
                  <a:lnTo>
                    <a:pt x="2738" y="4323"/>
                  </a:lnTo>
                  <a:lnTo>
                    <a:pt x="3266" y="4419"/>
                  </a:lnTo>
                  <a:lnTo>
                    <a:pt x="3746" y="4371"/>
                  </a:lnTo>
                  <a:lnTo>
                    <a:pt x="4179" y="4323"/>
                  </a:lnTo>
                  <a:lnTo>
                    <a:pt x="4611" y="4179"/>
                  </a:lnTo>
                  <a:lnTo>
                    <a:pt x="4947" y="3987"/>
                  </a:lnTo>
                  <a:lnTo>
                    <a:pt x="5235" y="3746"/>
                  </a:lnTo>
                  <a:lnTo>
                    <a:pt x="5427" y="3458"/>
                  </a:lnTo>
                  <a:lnTo>
                    <a:pt x="5619" y="3170"/>
                  </a:lnTo>
                  <a:lnTo>
                    <a:pt x="5763" y="2882"/>
                  </a:lnTo>
                  <a:lnTo>
                    <a:pt x="5860" y="2594"/>
                  </a:lnTo>
                  <a:lnTo>
                    <a:pt x="5908" y="2306"/>
                  </a:lnTo>
                  <a:lnTo>
                    <a:pt x="5908" y="2018"/>
                  </a:lnTo>
                  <a:lnTo>
                    <a:pt x="5860" y="1777"/>
                  </a:lnTo>
                  <a:lnTo>
                    <a:pt x="5763" y="1633"/>
                  </a:lnTo>
                  <a:lnTo>
                    <a:pt x="5523" y="1393"/>
                  </a:lnTo>
                  <a:lnTo>
                    <a:pt x="5283" y="1249"/>
                  </a:lnTo>
                  <a:lnTo>
                    <a:pt x="5043" y="1201"/>
                  </a:lnTo>
                  <a:lnTo>
                    <a:pt x="4707" y="1153"/>
                  </a:lnTo>
                  <a:lnTo>
                    <a:pt x="4227" y="1105"/>
                  </a:lnTo>
                  <a:lnTo>
                    <a:pt x="3554" y="913"/>
                  </a:lnTo>
                  <a:lnTo>
                    <a:pt x="2690" y="625"/>
                  </a:lnTo>
                  <a:lnTo>
                    <a:pt x="1537" y="97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41"/>
            <p:cNvSpPr/>
            <p:nvPr/>
          </p:nvSpPr>
          <p:spPr>
            <a:xfrm>
              <a:off x="2489300" y="1000100"/>
              <a:ext cx="25225" cy="20425"/>
            </a:xfrm>
            <a:custGeom>
              <a:avLst/>
              <a:gdLst/>
              <a:ahLst/>
              <a:cxnLst/>
              <a:rect l="l" t="t" r="r" b="b"/>
              <a:pathLst>
                <a:path w="1009" h="817" extrusionOk="0">
                  <a:moveTo>
                    <a:pt x="288" y="1"/>
                  </a:moveTo>
                  <a:lnTo>
                    <a:pt x="288" y="49"/>
                  </a:lnTo>
                  <a:lnTo>
                    <a:pt x="96" y="385"/>
                  </a:lnTo>
                  <a:lnTo>
                    <a:pt x="48" y="577"/>
                  </a:lnTo>
                  <a:lnTo>
                    <a:pt x="0" y="673"/>
                  </a:lnTo>
                  <a:lnTo>
                    <a:pt x="0" y="769"/>
                  </a:lnTo>
                  <a:lnTo>
                    <a:pt x="48" y="817"/>
                  </a:lnTo>
                  <a:lnTo>
                    <a:pt x="144" y="817"/>
                  </a:lnTo>
                  <a:lnTo>
                    <a:pt x="192" y="721"/>
                  </a:lnTo>
                  <a:lnTo>
                    <a:pt x="192" y="625"/>
                  </a:lnTo>
                  <a:lnTo>
                    <a:pt x="240" y="433"/>
                  </a:lnTo>
                  <a:lnTo>
                    <a:pt x="330" y="223"/>
                  </a:lnTo>
                  <a:lnTo>
                    <a:pt x="330" y="223"/>
                  </a:lnTo>
                  <a:lnTo>
                    <a:pt x="336" y="241"/>
                  </a:lnTo>
                  <a:lnTo>
                    <a:pt x="384" y="433"/>
                  </a:lnTo>
                  <a:lnTo>
                    <a:pt x="481" y="721"/>
                  </a:lnTo>
                  <a:lnTo>
                    <a:pt x="481" y="769"/>
                  </a:lnTo>
                  <a:lnTo>
                    <a:pt x="625" y="769"/>
                  </a:lnTo>
                  <a:lnTo>
                    <a:pt x="1009" y="433"/>
                  </a:lnTo>
                  <a:lnTo>
                    <a:pt x="1009" y="337"/>
                  </a:lnTo>
                  <a:lnTo>
                    <a:pt x="1009" y="289"/>
                  </a:lnTo>
                  <a:lnTo>
                    <a:pt x="961" y="241"/>
                  </a:lnTo>
                  <a:lnTo>
                    <a:pt x="865" y="289"/>
                  </a:lnTo>
                  <a:lnTo>
                    <a:pt x="605" y="516"/>
                  </a:lnTo>
                  <a:lnTo>
                    <a:pt x="605" y="516"/>
                  </a:lnTo>
                  <a:lnTo>
                    <a:pt x="529" y="337"/>
                  </a:lnTo>
                  <a:lnTo>
                    <a:pt x="481" y="241"/>
                  </a:lnTo>
                  <a:lnTo>
                    <a:pt x="384" y="49"/>
                  </a:lnTo>
                  <a:lnTo>
                    <a:pt x="384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41"/>
            <p:cNvSpPr/>
            <p:nvPr/>
          </p:nvSpPr>
          <p:spPr>
            <a:xfrm>
              <a:off x="2383650" y="904050"/>
              <a:ext cx="108075" cy="118900"/>
            </a:xfrm>
            <a:custGeom>
              <a:avLst/>
              <a:gdLst/>
              <a:ahLst/>
              <a:cxnLst/>
              <a:rect l="l" t="t" r="r" b="b"/>
              <a:pathLst>
                <a:path w="4323" h="4756" extrusionOk="0">
                  <a:moveTo>
                    <a:pt x="2161" y="1"/>
                  </a:moveTo>
                  <a:lnTo>
                    <a:pt x="1777" y="97"/>
                  </a:lnTo>
                  <a:lnTo>
                    <a:pt x="1441" y="241"/>
                  </a:lnTo>
                  <a:lnTo>
                    <a:pt x="1153" y="433"/>
                  </a:lnTo>
                  <a:lnTo>
                    <a:pt x="865" y="721"/>
                  </a:lnTo>
                  <a:lnTo>
                    <a:pt x="672" y="1057"/>
                  </a:lnTo>
                  <a:lnTo>
                    <a:pt x="192" y="1970"/>
                  </a:lnTo>
                  <a:lnTo>
                    <a:pt x="48" y="2306"/>
                  </a:lnTo>
                  <a:lnTo>
                    <a:pt x="0" y="2690"/>
                  </a:lnTo>
                  <a:lnTo>
                    <a:pt x="0" y="3074"/>
                  </a:lnTo>
                  <a:lnTo>
                    <a:pt x="96" y="3410"/>
                  </a:lnTo>
                  <a:lnTo>
                    <a:pt x="240" y="3746"/>
                  </a:lnTo>
                  <a:lnTo>
                    <a:pt x="480" y="4083"/>
                  </a:lnTo>
                  <a:lnTo>
                    <a:pt x="720" y="4323"/>
                  </a:lnTo>
                  <a:lnTo>
                    <a:pt x="1057" y="4563"/>
                  </a:lnTo>
                  <a:lnTo>
                    <a:pt x="1441" y="4659"/>
                  </a:lnTo>
                  <a:lnTo>
                    <a:pt x="1825" y="4755"/>
                  </a:lnTo>
                  <a:lnTo>
                    <a:pt x="2161" y="4755"/>
                  </a:lnTo>
                  <a:lnTo>
                    <a:pt x="2545" y="4659"/>
                  </a:lnTo>
                  <a:lnTo>
                    <a:pt x="2882" y="4515"/>
                  </a:lnTo>
                  <a:lnTo>
                    <a:pt x="3170" y="4275"/>
                  </a:lnTo>
                  <a:lnTo>
                    <a:pt x="3458" y="4035"/>
                  </a:lnTo>
                  <a:lnTo>
                    <a:pt x="3650" y="3698"/>
                  </a:lnTo>
                  <a:lnTo>
                    <a:pt x="4082" y="2786"/>
                  </a:lnTo>
                  <a:lnTo>
                    <a:pt x="4226" y="2402"/>
                  </a:lnTo>
                  <a:lnTo>
                    <a:pt x="4322" y="2018"/>
                  </a:lnTo>
                  <a:lnTo>
                    <a:pt x="4274" y="1681"/>
                  </a:lnTo>
                  <a:lnTo>
                    <a:pt x="4226" y="1297"/>
                  </a:lnTo>
                  <a:lnTo>
                    <a:pt x="4082" y="961"/>
                  </a:lnTo>
                  <a:lnTo>
                    <a:pt x="3842" y="673"/>
                  </a:lnTo>
                  <a:lnTo>
                    <a:pt x="3554" y="385"/>
                  </a:lnTo>
                  <a:lnTo>
                    <a:pt x="3266" y="193"/>
                  </a:lnTo>
                  <a:lnTo>
                    <a:pt x="2882" y="49"/>
                  </a:lnTo>
                  <a:lnTo>
                    <a:pt x="2497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41"/>
            <p:cNvSpPr/>
            <p:nvPr/>
          </p:nvSpPr>
          <p:spPr>
            <a:xfrm>
              <a:off x="2383650" y="904050"/>
              <a:ext cx="108075" cy="118900"/>
            </a:xfrm>
            <a:custGeom>
              <a:avLst/>
              <a:gdLst/>
              <a:ahLst/>
              <a:cxnLst/>
              <a:rect l="l" t="t" r="r" b="b"/>
              <a:pathLst>
                <a:path w="4323" h="4756" fill="none" extrusionOk="0">
                  <a:moveTo>
                    <a:pt x="1057" y="4563"/>
                  </a:moveTo>
                  <a:lnTo>
                    <a:pt x="1057" y="4563"/>
                  </a:lnTo>
                  <a:lnTo>
                    <a:pt x="1057" y="4563"/>
                  </a:lnTo>
                  <a:lnTo>
                    <a:pt x="720" y="4323"/>
                  </a:lnTo>
                  <a:lnTo>
                    <a:pt x="480" y="4083"/>
                  </a:lnTo>
                  <a:lnTo>
                    <a:pt x="240" y="3746"/>
                  </a:lnTo>
                  <a:lnTo>
                    <a:pt x="96" y="3410"/>
                  </a:lnTo>
                  <a:lnTo>
                    <a:pt x="0" y="3074"/>
                  </a:lnTo>
                  <a:lnTo>
                    <a:pt x="0" y="2690"/>
                  </a:lnTo>
                  <a:lnTo>
                    <a:pt x="48" y="2306"/>
                  </a:lnTo>
                  <a:lnTo>
                    <a:pt x="192" y="1970"/>
                  </a:lnTo>
                  <a:lnTo>
                    <a:pt x="672" y="1057"/>
                  </a:lnTo>
                  <a:lnTo>
                    <a:pt x="672" y="1057"/>
                  </a:lnTo>
                  <a:lnTo>
                    <a:pt x="865" y="721"/>
                  </a:lnTo>
                  <a:lnTo>
                    <a:pt x="1153" y="433"/>
                  </a:lnTo>
                  <a:lnTo>
                    <a:pt x="1441" y="241"/>
                  </a:lnTo>
                  <a:lnTo>
                    <a:pt x="1777" y="97"/>
                  </a:lnTo>
                  <a:lnTo>
                    <a:pt x="2161" y="1"/>
                  </a:lnTo>
                  <a:lnTo>
                    <a:pt x="2497" y="1"/>
                  </a:lnTo>
                  <a:lnTo>
                    <a:pt x="2882" y="49"/>
                  </a:lnTo>
                  <a:lnTo>
                    <a:pt x="3266" y="193"/>
                  </a:lnTo>
                  <a:lnTo>
                    <a:pt x="3266" y="193"/>
                  </a:lnTo>
                  <a:lnTo>
                    <a:pt x="3554" y="385"/>
                  </a:lnTo>
                  <a:lnTo>
                    <a:pt x="3842" y="673"/>
                  </a:lnTo>
                  <a:lnTo>
                    <a:pt x="4082" y="961"/>
                  </a:lnTo>
                  <a:lnTo>
                    <a:pt x="4226" y="1297"/>
                  </a:lnTo>
                  <a:lnTo>
                    <a:pt x="4274" y="1681"/>
                  </a:lnTo>
                  <a:lnTo>
                    <a:pt x="4322" y="2018"/>
                  </a:lnTo>
                  <a:lnTo>
                    <a:pt x="4226" y="2402"/>
                  </a:lnTo>
                  <a:lnTo>
                    <a:pt x="4082" y="2786"/>
                  </a:lnTo>
                  <a:lnTo>
                    <a:pt x="3650" y="3698"/>
                  </a:lnTo>
                  <a:lnTo>
                    <a:pt x="3650" y="3698"/>
                  </a:lnTo>
                  <a:lnTo>
                    <a:pt x="3458" y="4035"/>
                  </a:lnTo>
                  <a:lnTo>
                    <a:pt x="3170" y="4275"/>
                  </a:lnTo>
                  <a:lnTo>
                    <a:pt x="2882" y="4515"/>
                  </a:lnTo>
                  <a:lnTo>
                    <a:pt x="2545" y="4659"/>
                  </a:lnTo>
                  <a:lnTo>
                    <a:pt x="2161" y="4755"/>
                  </a:lnTo>
                  <a:lnTo>
                    <a:pt x="1825" y="4755"/>
                  </a:lnTo>
                  <a:lnTo>
                    <a:pt x="1441" y="4659"/>
                  </a:lnTo>
                  <a:lnTo>
                    <a:pt x="1057" y="456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41"/>
            <p:cNvSpPr/>
            <p:nvPr/>
          </p:nvSpPr>
          <p:spPr>
            <a:xfrm>
              <a:off x="2410050" y="923250"/>
              <a:ext cx="81675" cy="99700"/>
            </a:xfrm>
            <a:custGeom>
              <a:avLst/>
              <a:gdLst/>
              <a:ahLst/>
              <a:cxnLst/>
              <a:rect l="l" t="t" r="r" b="b"/>
              <a:pathLst>
                <a:path w="3267" h="3988" extrusionOk="0">
                  <a:moveTo>
                    <a:pt x="2066" y="1"/>
                  </a:moveTo>
                  <a:lnTo>
                    <a:pt x="1730" y="49"/>
                  </a:lnTo>
                  <a:lnTo>
                    <a:pt x="1393" y="145"/>
                  </a:lnTo>
                  <a:lnTo>
                    <a:pt x="1057" y="337"/>
                  </a:lnTo>
                  <a:lnTo>
                    <a:pt x="769" y="577"/>
                  </a:lnTo>
                  <a:lnTo>
                    <a:pt x="481" y="865"/>
                  </a:lnTo>
                  <a:lnTo>
                    <a:pt x="289" y="1250"/>
                  </a:lnTo>
                  <a:lnTo>
                    <a:pt x="97" y="1634"/>
                  </a:lnTo>
                  <a:lnTo>
                    <a:pt x="1" y="2018"/>
                  </a:lnTo>
                  <a:lnTo>
                    <a:pt x="1" y="2402"/>
                  </a:lnTo>
                  <a:lnTo>
                    <a:pt x="49" y="2786"/>
                  </a:lnTo>
                  <a:lnTo>
                    <a:pt x="145" y="3123"/>
                  </a:lnTo>
                  <a:lnTo>
                    <a:pt x="337" y="3459"/>
                  </a:lnTo>
                  <a:lnTo>
                    <a:pt x="577" y="3699"/>
                  </a:lnTo>
                  <a:lnTo>
                    <a:pt x="865" y="3891"/>
                  </a:lnTo>
                  <a:lnTo>
                    <a:pt x="1057" y="3987"/>
                  </a:lnTo>
                  <a:lnTo>
                    <a:pt x="1537" y="3843"/>
                  </a:lnTo>
                  <a:lnTo>
                    <a:pt x="1778" y="3747"/>
                  </a:lnTo>
                  <a:lnTo>
                    <a:pt x="1970" y="3651"/>
                  </a:lnTo>
                  <a:lnTo>
                    <a:pt x="2162" y="3507"/>
                  </a:lnTo>
                  <a:lnTo>
                    <a:pt x="2306" y="3315"/>
                  </a:lnTo>
                  <a:lnTo>
                    <a:pt x="2450" y="3123"/>
                  </a:lnTo>
                  <a:lnTo>
                    <a:pt x="2594" y="2930"/>
                  </a:lnTo>
                  <a:lnTo>
                    <a:pt x="3026" y="2018"/>
                  </a:lnTo>
                  <a:lnTo>
                    <a:pt x="3170" y="1634"/>
                  </a:lnTo>
                  <a:lnTo>
                    <a:pt x="3266" y="1202"/>
                  </a:lnTo>
                  <a:lnTo>
                    <a:pt x="3218" y="817"/>
                  </a:lnTo>
                  <a:lnTo>
                    <a:pt x="3122" y="433"/>
                  </a:lnTo>
                  <a:lnTo>
                    <a:pt x="2930" y="289"/>
                  </a:lnTo>
                  <a:lnTo>
                    <a:pt x="2738" y="145"/>
                  </a:lnTo>
                  <a:lnTo>
                    <a:pt x="2402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41"/>
            <p:cNvSpPr/>
            <p:nvPr/>
          </p:nvSpPr>
          <p:spPr>
            <a:xfrm>
              <a:off x="2269575" y="593100"/>
              <a:ext cx="609950" cy="678375"/>
            </a:xfrm>
            <a:custGeom>
              <a:avLst/>
              <a:gdLst/>
              <a:ahLst/>
              <a:cxnLst/>
              <a:rect l="l" t="t" r="r" b="b"/>
              <a:pathLst>
                <a:path w="24398" h="27135" extrusionOk="0">
                  <a:moveTo>
                    <a:pt x="7733" y="0"/>
                  </a:moveTo>
                  <a:lnTo>
                    <a:pt x="7493" y="48"/>
                  </a:lnTo>
                  <a:lnTo>
                    <a:pt x="7300" y="144"/>
                  </a:lnTo>
                  <a:lnTo>
                    <a:pt x="7156" y="288"/>
                  </a:lnTo>
                  <a:lnTo>
                    <a:pt x="7060" y="480"/>
                  </a:lnTo>
                  <a:lnTo>
                    <a:pt x="7012" y="672"/>
                  </a:lnTo>
                  <a:lnTo>
                    <a:pt x="7012" y="864"/>
                  </a:lnTo>
                  <a:lnTo>
                    <a:pt x="7060" y="1105"/>
                  </a:lnTo>
                  <a:lnTo>
                    <a:pt x="7156" y="1297"/>
                  </a:lnTo>
                  <a:lnTo>
                    <a:pt x="7445" y="1729"/>
                  </a:lnTo>
                  <a:lnTo>
                    <a:pt x="7733" y="2113"/>
                  </a:lnTo>
                  <a:lnTo>
                    <a:pt x="8069" y="2449"/>
                  </a:lnTo>
                  <a:lnTo>
                    <a:pt x="8405" y="2737"/>
                  </a:lnTo>
                  <a:lnTo>
                    <a:pt x="7349" y="2545"/>
                  </a:lnTo>
                  <a:lnTo>
                    <a:pt x="6244" y="2353"/>
                  </a:lnTo>
                  <a:lnTo>
                    <a:pt x="4995" y="2161"/>
                  </a:lnTo>
                  <a:lnTo>
                    <a:pt x="3651" y="2017"/>
                  </a:lnTo>
                  <a:lnTo>
                    <a:pt x="2498" y="1969"/>
                  </a:lnTo>
                  <a:lnTo>
                    <a:pt x="1970" y="1969"/>
                  </a:lnTo>
                  <a:lnTo>
                    <a:pt x="1585" y="2065"/>
                  </a:lnTo>
                  <a:lnTo>
                    <a:pt x="1249" y="2161"/>
                  </a:lnTo>
                  <a:lnTo>
                    <a:pt x="1153" y="2209"/>
                  </a:lnTo>
                  <a:lnTo>
                    <a:pt x="1057" y="2305"/>
                  </a:lnTo>
                  <a:lnTo>
                    <a:pt x="1009" y="2497"/>
                  </a:lnTo>
                  <a:lnTo>
                    <a:pt x="1009" y="2689"/>
                  </a:lnTo>
                  <a:lnTo>
                    <a:pt x="1105" y="2833"/>
                  </a:lnTo>
                  <a:lnTo>
                    <a:pt x="1249" y="2978"/>
                  </a:lnTo>
                  <a:lnTo>
                    <a:pt x="1441" y="3122"/>
                  </a:lnTo>
                  <a:lnTo>
                    <a:pt x="1730" y="3266"/>
                  </a:lnTo>
                  <a:lnTo>
                    <a:pt x="2306" y="3506"/>
                  </a:lnTo>
                  <a:lnTo>
                    <a:pt x="2882" y="3698"/>
                  </a:lnTo>
                  <a:lnTo>
                    <a:pt x="3458" y="3842"/>
                  </a:lnTo>
                  <a:lnTo>
                    <a:pt x="3987" y="3986"/>
                  </a:lnTo>
                  <a:lnTo>
                    <a:pt x="3410" y="4226"/>
                  </a:lnTo>
                  <a:lnTo>
                    <a:pt x="2210" y="4754"/>
                  </a:lnTo>
                  <a:lnTo>
                    <a:pt x="1489" y="5139"/>
                  </a:lnTo>
                  <a:lnTo>
                    <a:pt x="865" y="5523"/>
                  </a:lnTo>
                  <a:lnTo>
                    <a:pt x="337" y="5907"/>
                  </a:lnTo>
                  <a:lnTo>
                    <a:pt x="145" y="6099"/>
                  </a:lnTo>
                  <a:lnTo>
                    <a:pt x="49" y="6243"/>
                  </a:lnTo>
                  <a:lnTo>
                    <a:pt x="1" y="6435"/>
                  </a:lnTo>
                  <a:lnTo>
                    <a:pt x="1" y="6579"/>
                  </a:lnTo>
                  <a:lnTo>
                    <a:pt x="49" y="6676"/>
                  </a:lnTo>
                  <a:lnTo>
                    <a:pt x="145" y="6820"/>
                  </a:lnTo>
                  <a:lnTo>
                    <a:pt x="433" y="7012"/>
                  </a:lnTo>
                  <a:lnTo>
                    <a:pt x="817" y="7108"/>
                  </a:lnTo>
                  <a:lnTo>
                    <a:pt x="1201" y="7204"/>
                  </a:lnTo>
                  <a:lnTo>
                    <a:pt x="1585" y="7252"/>
                  </a:lnTo>
                  <a:lnTo>
                    <a:pt x="1970" y="7300"/>
                  </a:lnTo>
                  <a:lnTo>
                    <a:pt x="1778" y="7684"/>
                  </a:lnTo>
                  <a:lnTo>
                    <a:pt x="1634" y="8116"/>
                  </a:lnTo>
                  <a:lnTo>
                    <a:pt x="1345" y="8981"/>
                  </a:lnTo>
                  <a:lnTo>
                    <a:pt x="1105" y="9605"/>
                  </a:lnTo>
                  <a:lnTo>
                    <a:pt x="913" y="10229"/>
                  </a:lnTo>
                  <a:lnTo>
                    <a:pt x="769" y="10902"/>
                  </a:lnTo>
                  <a:lnTo>
                    <a:pt x="625" y="11574"/>
                  </a:lnTo>
                  <a:lnTo>
                    <a:pt x="529" y="12294"/>
                  </a:lnTo>
                  <a:lnTo>
                    <a:pt x="433" y="13015"/>
                  </a:lnTo>
                  <a:lnTo>
                    <a:pt x="433" y="13783"/>
                  </a:lnTo>
                  <a:lnTo>
                    <a:pt x="433" y="14552"/>
                  </a:lnTo>
                  <a:lnTo>
                    <a:pt x="529" y="14360"/>
                  </a:lnTo>
                  <a:lnTo>
                    <a:pt x="865" y="13831"/>
                  </a:lnTo>
                  <a:lnTo>
                    <a:pt x="1393" y="13063"/>
                  </a:lnTo>
                  <a:lnTo>
                    <a:pt x="2114" y="12102"/>
                  </a:lnTo>
                  <a:lnTo>
                    <a:pt x="2546" y="11622"/>
                  </a:lnTo>
                  <a:lnTo>
                    <a:pt x="3026" y="11094"/>
                  </a:lnTo>
                  <a:lnTo>
                    <a:pt x="3603" y="10614"/>
                  </a:lnTo>
                  <a:lnTo>
                    <a:pt x="4179" y="10133"/>
                  </a:lnTo>
                  <a:lnTo>
                    <a:pt x="4803" y="9701"/>
                  </a:lnTo>
                  <a:lnTo>
                    <a:pt x="5524" y="9317"/>
                  </a:lnTo>
                  <a:lnTo>
                    <a:pt x="6244" y="8981"/>
                  </a:lnTo>
                  <a:lnTo>
                    <a:pt x="7012" y="8693"/>
                  </a:lnTo>
                  <a:lnTo>
                    <a:pt x="8453" y="8885"/>
                  </a:lnTo>
                  <a:lnTo>
                    <a:pt x="8885" y="9125"/>
                  </a:lnTo>
                  <a:lnTo>
                    <a:pt x="9318" y="9461"/>
                  </a:lnTo>
                  <a:lnTo>
                    <a:pt x="9510" y="9701"/>
                  </a:lnTo>
                  <a:lnTo>
                    <a:pt x="9702" y="9941"/>
                  </a:lnTo>
                  <a:lnTo>
                    <a:pt x="9894" y="10181"/>
                  </a:lnTo>
                  <a:lnTo>
                    <a:pt x="10038" y="10518"/>
                  </a:lnTo>
                  <a:lnTo>
                    <a:pt x="10038" y="10373"/>
                  </a:lnTo>
                  <a:lnTo>
                    <a:pt x="10038" y="10085"/>
                  </a:lnTo>
                  <a:lnTo>
                    <a:pt x="10038" y="9989"/>
                  </a:lnTo>
                  <a:lnTo>
                    <a:pt x="10134" y="9893"/>
                  </a:lnTo>
                  <a:lnTo>
                    <a:pt x="10230" y="9797"/>
                  </a:lnTo>
                  <a:lnTo>
                    <a:pt x="10374" y="9797"/>
                  </a:lnTo>
                  <a:lnTo>
                    <a:pt x="10518" y="9941"/>
                  </a:lnTo>
                  <a:lnTo>
                    <a:pt x="10710" y="10133"/>
                  </a:lnTo>
                  <a:lnTo>
                    <a:pt x="10854" y="10421"/>
                  </a:lnTo>
                  <a:lnTo>
                    <a:pt x="10950" y="10710"/>
                  </a:lnTo>
                  <a:lnTo>
                    <a:pt x="11143" y="11238"/>
                  </a:lnTo>
                  <a:lnTo>
                    <a:pt x="11239" y="11478"/>
                  </a:lnTo>
                  <a:lnTo>
                    <a:pt x="12247" y="11190"/>
                  </a:lnTo>
                  <a:lnTo>
                    <a:pt x="12967" y="11046"/>
                  </a:lnTo>
                  <a:lnTo>
                    <a:pt x="13256" y="10998"/>
                  </a:lnTo>
                  <a:lnTo>
                    <a:pt x="13448" y="10998"/>
                  </a:lnTo>
                  <a:lnTo>
                    <a:pt x="13544" y="11046"/>
                  </a:lnTo>
                  <a:lnTo>
                    <a:pt x="13592" y="11142"/>
                  </a:lnTo>
                  <a:lnTo>
                    <a:pt x="13544" y="11238"/>
                  </a:lnTo>
                  <a:lnTo>
                    <a:pt x="13496" y="11382"/>
                  </a:lnTo>
                  <a:lnTo>
                    <a:pt x="13352" y="11622"/>
                  </a:lnTo>
                  <a:lnTo>
                    <a:pt x="13256" y="11718"/>
                  </a:lnTo>
                  <a:lnTo>
                    <a:pt x="15705" y="11814"/>
                  </a:lnTo>
                  <a:lnTo>
                    <a:pt x="16281" y="12342"/>
                  </a:lnTo>
                  <a:lnTo>
                    <a:pt x="16761" y="13015"/>
                  </a:lnTo>
                  <a:lnTo>
                    <a:pt x="17194" y="13687"/>
                  </a:lnTo>
                  <a:lnTo>
                    <a:pt x="17338" y="14071"/>
                  </a:lnTo>
                  <a:lnTo>
                    <a:pt x="17482" y="14456"/>
                  </a:lnTo>
                  <a:lnTo>
                    <a:pt x="17626" y="14888"/>
                  </a:lnTo>
                  <a:lnTo>
                    <a:pt x="17674" y="15320"/>
                  </a:lnTo>
                  <a:lnTo>
                    <a:pt x="17770" y="15752"/>
                  </a:lnTo>
                  <a:lnTo>
                    <a:pt x="17770" y="16233"/>
                  </a:lnTo>
                  <a:lnTo>
                    <a:pt x="17770" y="16713"/>
                  </a:lnTo>
                  <a:lnTo>
                    <a:pt x="17770" y="17241"/>
                  </a:lnTo>
                  <a:lnTo>
                    <a:pt x="17674" y="17769"/>
                  </a:lnTo>
                  <a:lnTo>
                    <a:pt x="17578" y="18346"/>
                  </a:lnTo>
                  <a:lnTo>
                    <a:pt x="16954" y="19018"/>
                  </a:lnTo>
                  <a:lnTo>
                    <a:pt x="16665" y="19354"/>
                  </a:lnTo>
                  <a:lnTo>
                    <a:pt x="16425" y="19642"/>
                  </a:lnTo>
                  <a:lnTo>
                    <a:pt x="16185" y="19978"/>
                  </a:lnTo>
                  <a:lnTo>
                    <a:pt x="16041" y="20363"/>
                  </a:lnTo>
                  <a:lnTo>
                    <a:pt x="15945" y="20747"/>
                  </a:lnTo>
                  <a:lnTo>
                    <a:pt x="15945" y="21179"/>
                  </a:lnTo>
                  <a:lnTo>
                    <a:pt x="18875" y="19978"/>
                  </a:lnTo>
                  <a:lnTo>
                    <a:pt x="19211" y="20267"/>
                  </a:lnTo>
                  <a:lnTo>
                    <a:pt x="19595" y="20603"/>
                  </a:lnTo>
                  <a:lnTo>
                    <a:pt x="19931" y="21083"/>
                  </a:lnTo>
                  <a:lnTo>
                    <a:pt x="20075" y="21371"/>
                  </a:lnTo>
                  <a:lnTo>
                    <a:pt x="20219" y="21659"/>
                  </a:lnTo>
                  <a:lnTo>
                    <a:pt x="20315" y="21948"/>
                  </a:lnTo>
                  <a:lnTo>
                    <a:pt x="20363" y="22284"/>
                  </a:lnTo>
                  <a:lnTo>
                    <a:pt x="20363" y="22668"/>
                  </a:lnTo>
                  <a:lnTo>
                    <a:pt x="20315" y="23004"/>
                  </a:lnTo>
                  <a:lnTo>
                    <a:pt x="20171" y="23388"/>
                  </a:lnTo>
                  <a:lnTo>
                    <a:pt x="19979" y="23820"/>
                  </a:lnTo>
                  <a:lnTo>
                    <a:pt x="19739" y="24253"/>
                  </a:lnTo>
                  <a:lnTo>
                    <a:pt x="19403" y="24685"/>
                  </a:lnTo>
                  <a:lnTo>
                    <a:pt x="19115" y="24973"/>
                  </a:lnTo>
                  <a:lnTo>
                    <a:pt x="18779" y="25213"/>
                  </a:lnTo>
                  <a:lnTo>
                    <a:pt x="18490" y="25405"/>
                  </a:lnTo>
                  <a:lnTo>
                    <a:pt x="18154" y="25549"/>
                  </a:lnTo>
                  <a:lnTo>
                    <a:pt x="17866" y="25597"/>
                  </a:lnTo>
                  <a:lnTo>
                    <a:pt x="17578" y="25645"/>
                  </a:lnTo>
                  <a:lnTo>
                    <a:pt x="17290" y="25693"/>
                  </a:lnTo>
                  <a:lnTo>
                    <a:pt x="17002" y="25645"/>
                  </a:lnTo>
                  <a:lnTo>
                    <a:pt x="16521" y="25549"/>
                  </a:lnTo>
                  <a:lnTo>
                    <a:pt x="16137" y="25453"/>
                  </a:lnTo>
                  <a:lnTo>
                    <a:pt x="15753" y="25309"/>
                  </a:lnTo>
                  <a:lnTo>
                    <a:pt x="15417" y="25597"/>
                  </a:lnTo>
                  <a:lnTo>
                    <a:pt x="15033" y="25886"/>
                  </a:lnTo>
                  <a:lnTo>
                    <a:pt x="14504" y="26222"/>
                  </a:lnTo>
                  <a:lnTo>
                    <a:pt x="13880" y="26558"/>
                  </a:lnTo>
                  <a:lnTo>
                    <a:pt x="13208" y="26846"/>
                  </a:lnTo>
                  <a:lnTo>
                    <a:pt x="12823" y="26942"/>
                  </a:lnTo>
                  <a:lnTo>
                    <a:pt x="12487" y="27038"/>
                  </a:lnTo>
                  <a:lnTo>
                    <a:pt x="12103" y="27086"/>
                  </a:lnTo>
                  <a:lnTo>
                    <a:pt x="11671" y="27086"/>
                  </a:lnTo>
                  <a:lnTo>
                    <a:pt x="12247" y="27134"/>
                  </a:lnTo>
                  <a:lnTo>
                    <a:pt x="12919" y="27086"/>
                  </a:lnTo>
                  <a:lnTo>
                    <a:pt x="13784" y="27038"/>
                  </a:lnTo>
                  <a:lnTo>
                    <a:pt x="14792" y="26942"/>
                  </a:lnTo>
                  <a:lnTo>
                    <a:pt x="15897" y="26702"/>
                  </a:lnTo>
                  <a:lnTo>
                    <a:pt x="16473" y="26558"/>
                  </a:lnTo>
                  <a:lnTo>
                    <a:pt x="17098" y="26366"/>
                  </a:lnTo>
                  <a:lnTo>
                    <a:pt x="17722" y="26126"/>
                  </a:lnTo>
                  <a:lnTo>
                    <a:pt x="18298" y="25886"/>
                  </a:lnTo>
                  <a:lnTo>
                    <a:pt x="18923" y="25549"/>
                  </a:lnTo>
                  <a:lnTo>
                    <a:pt x="19547" y="25213"/>
                  </a:lnTo>
                  <a:lnTo>
                    <a:pt x="20123" y="24829"/>
                  </a:lnTo>
                  <a:lnTo>
                    <a:pt x="20700" y="24349"/>
                  </a:lnTo>
                  <a:lnTo>
                    <a:pt x="21228" y="23820"/>
                  </a:lnTo>
                  <a:lnTo>
                    <a:pt x="21756" y="23244"/>
                  </a:lnTo>
                  <a:lnTo>
                    <a:pt x="22236" y="22620"/>
                  </a:lnTo>
                  <a:lnTo>
                    <a:pt x="22717" y="21948"/>
                  </a:lnTo>
                  <a:lnTo>
                    <a:pt x="23101" y="21179"/>
                  </a:lnTo>
                  <a:lnTo>
                    <a:pt x="23485" y="20315"/>
                  </a:lnTo>
                  <a:lnTo>
                    <a:pt x="23773" y="19402"/>
                  </a:lnTo>
                  <a:lnTo>
                    <a:pt x="24061" y="18394"/>
                  </a:lnTo>
                  <a:lnTo>
                    <a:pt x="24253" y="17337"/>
                  </a:lnTo>
                  <a:lnTo>
                    <a:pt x="24349" y="16184"/>
                  </a:lnTo>
                  <a:lnTo>
                    <a:pt x="24397" y="14936"/>
                  </a:lnTo>
                  <a:lnTo>
                    <a:pt x="24349" y="13591"/>
                  </a:lnTo>
                  <a:lnTo>
                    <a:pt x="24301" y="12679"/>
                  </a:lnTo>
                  <a:lnTo>
                    <a:pt x="24157" y="11862"/>
                  </a:lnTo>
                  <a:lnTo>
                    <a:pt x="23965" y="11046"/>
                  </a:lnTo>
                  <a:lnTo>
                    <a:pt x="23677" y="10325"/>
                  </a:lnTo>
                  <a:lnTo>
                    <a:pt x="23389" y="9605"/>
                  </a:lnTo>
                  <a:lnTo>
                    <a:pt x="23005" y="8981"/>
                  </a:lnTo>
                  <a:lnTo>
                    <a:pt x="22621" y="8356"/>
                  </a:lnTo>
                  <a:lnTo>
                    <a:pt x="22140" y="7780"/>
                  </a:lnTo>
                  <a:lnTo>
                    <a:pt x="21660" y="7252"/>
                  </a:lnTo>
                  <a:lnTo>
                    <a:pt x="21084" y="6724"/>
                  </a:lnTo>
                  <a:lnTo>
                    <a:pt x="20507" y="6243"/>
                  </a:lnTo>
                  <a:lnTo>
                    <a:pt x="19883" y="5763"/>
                  </a:lnTo>
                  <a:lnTo>
                    <a:pt x="19259" y="5331"/>
                  </a:lnTo>
                  <a:lnTo>
                    <a:pt x="18586" y="4947"/>
                  </a:lnTo>
                  <a:lnTo>
                    <a:pt x="17098" y="4178"/>
                  </a:lnTo>
                  <a:lnTo>
                    <a:pt x="16425" y="3362"/>
                  </a:lnTo>
                  <a:lnTo>
                    <a:pt x="15753" y="2641"/>
                  </a:lnTo>
                  <a:lnTo>
                    <a:pt x="15081" y="1969"/>
                  </a:lnTo>
                  <a:lnTo>
                    <a:pt x="14456" y="1393"/>
                  </a:lnTo>
                  <a:lnTo>
                    <a:pt x="13880" y="912"/>
                  </a:lnTo>
                  <a:lnTo>
                    <a:pt x="13400" y="576"/>
                  </a:lnTo>
                  <a:lnTo>
                    <a:pt x="12967" y="384"/>
                  </a:lnTo>
                  <a:lnTo>
                    <a:pt x="12823" y="288"/>
                  </a:lnTo>
                  <a:lnTo>
                    <a:pt x="12583" y="288"/>
                  </a:lnTo>
                  <a:lnTo>
                    <a:pt x="12487" y="384"/>
                  </a:lnTo>
                  <a:lnTo>
                    <a:pt x="12391" y="432"/>
                  </a:lnTo>
                  <a:lnTo>
                    <a:pt x="12343" y="528"/>
                  </a:lnTo>
                  <a:lnTo>
                    <a:pt x="12295" y="816"/>
                  </a:lnTo>
                  <a:lnTo>
                    <a:pt x="12295" y="1153"/>
                  </a:lnTo>
                  <a:lnTo>
                    <a:pt x="12343" y="1537"/>
                  </a:lnTo>
                  <a:lnTo>
                    <a:pt x="12439" y="1969"/>
                  </a:lnTo>
                  <a:lnTo>
                    <a:pt x="12679" y="2785"/>
                  </a:lnTo>
                  <a:lnTo>
                    <a:pt x="12247" y="2737"/>
                  </a:lnTo>
                  <a:lnTo>
                    <a:pt x="11671" y="2209"/>
                  </a:lnTo>
                  <a:lnTo>
                    <a:pt x="10998" y="1633"/>
                  </a:lnTo>
                  <a:lnTo>
                    <a:pt x="10326" y="1153"/>
                  </a:lnTo>
                  <a:lnTo>
                    <a:pt x="9606" y="672"/>
                  </a:lnTo>
                  <a:lnTo>
                    <a:pt x="8885" y="288"/>
                  </a:lnTo>
                  <a:lnTo>
                    <a:pt x="8261" y="96"/>
                  </a:lnTo>
                  <a:lnTo>
                    <a:pt x="7973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41"/>
            <p:cNvSpPr/>
            <p:nvPr/>
          </p:nvSpPr>
          <p:spPr>
            <a:xfrm>
              <a:off x="2269575" y="593100"/>
              <a:ext cx="609950" cy="678375"/>
            </a:xfrm>
            <a:custGeom>
              <a:avLst/>
              <a:gdLst/>
              <a:ahLst/>
              <a:cxnLst/>
              <a:rect l="l" t="t" r="r" b="b"/>
              <a:pathLst>
                <a:path w="24398" h="27135" fill="none" extrusionOk="0">
                  <a:moveTo>
                    <a:pt x="24349" y="13591"/>
                  </a:moveTo>
                  <a:lnTo>
                    <a:pt x="24349" y="13591"/>
                  </a:lnTo>
                  <a:lnTo>
                    <a:pt x="24301" y="12679"/>
                  </a:lnTo>
                  <a:lnTo>
                    <a:pt x="24157" y="11862"/>
                  </a:lnTo>
                  <a:lnTo>
                    <a:pt x="23965" y="11046"/>
                  </a:lnTo>
                  <a:lnTo>
                    <a:pt x="23677" y="10325"/>
                  </a:lnTo>
                  <a:lnTo>
                    <a:pt x="23389" y="9605"/>
                  </a:lnTo>
                  <a:lnTo>
                    <a:pt x="23005" y="8981"/>
                  </a:lnTo>
                  <a:lnTo>
                    <a:pt x="22621" y="8356"/>
                  </a:lnTo>
                  <a:lnTo>
                    <a:pt x="22140" y="7780"/>
                  </a:lnTo>
                  <a:lnTo>
                    <a:pt x="21660" y="7252"/>
                  </a:lnTo>
                  <a:lnTo>
                    <a:pt x="21084" y="6724"/>
                  </a:lnTo>
                  <a:lnTo>
                    <a:pt x="20507" y="6243"/>
                  </a:lnTo>
                  <a:lnTo>
                    <a:pt x="19883" y="5763"/>
                  </a:lnTo>
                  <a:lnTo>
                    <a:pt x="19259" y="5331"/>
                  </a:lnTo>
                  <a:lnTo>
                    <a:pt x="18586" y="4947"/>
                  </a:lnTo>
                  <a:lnTo>
                    <a:pt x="17098" y="4178"/>
                  </a:lnTo>
                  <a:lnTo>
                    <a:pt x="17098" y="4178"/>
                  </a:lnTo>
                  <a:lnTo>
                    <a:pt x="16425" y="3362"/>
                  </a:lnTo>
                  <a:lnTo>
                    <a:pt x="15753" y="2641"/>
                  </a:lnTo>
                  <a:lnTo>
                    <a:pt x="15081" y="1969"/>
                  </a:lnTo>
                  <a:lnTo>
                    <a:pt x="14456" y="1393"/>
                  </a:lnTo>
                  <a:lnTo>
                    <a:pt x="13880" y="912"/>
                  </a:lnTo>
                  <a:lnTo>
                    <a:pt x="13400" y="576"/>
                  </a:lnTo>
                  <a:lnTo>
                    <a:pt x="12967" y="384"/>
                  </a:lnTo>
                  <a:lnTo>
                    <a:pt x="12823" y="288"/>
                  </a:lnTo>
                  <a:lnTo>
                    <a:pt x="12679" y="288"/>
                  </a:lnTo>
                  <a:lnTo>
                    <a:pt x="12679" y="288"/>
                  </a:lnTo>
                  <a:lnTo>
                    <a:pt x="12583" y="288"/>
                  </a:lnTo>
                  <a:lnTo>
                    <a:pt x="12487" y="384"/>
                  </a:lnTo>
                  <a:lnTo>
                    <a:pt x="12391" y="432"/>
                  </a:lnTo>
                  <a:lnTo>
                    <a:pt x="12343" y="528"/>
                  </a:lnTo>
                  <a:lnTo>
                    <a:pt x="12295" y="816"/>
                  </a:lnTo>
                  <a:lnTo>
                    <a:pt x="12295" y="1153"/>
                  </a:lnTo>
                  <a:lnTo>
                    <a:pt x="12343" y="1537"/>
                  </a:lnTo>
                  <a:lnTo>
                    <a:pt x="12439" y="1969"/>
                  </a:lnTo>
                  <a:lnTo>
                    <a:pt x="12679" y="2785"/>
                  </a:lnTo>
                  <a:lnTo>
                    <a:pt x="12679" y="2785"/>
                  </a:lnTo>
                  <a:lnTo>
                    <a:pt x="12247" y="2737"/>
                  </a:lnTo>
                  <a:lnTo>
                    <a:pt x="12247" y="2737"/>
                  </a:lnTo>
                  <a:lnTo>
                    <a:pt x="11671" y="2209"/>
                  </a:lnTo>
                  <a:lnTo>
                    <a:pt x="10998" y="1633"/>
                  </a:lnTo>
                  <a:lnTo>
                    <a:pt x="10326" y="1153"/>
                  </a:lnTo>
                  <a:lnTo>
                    <a:pt x="9606" y="672"/>
                  </a:lnTo>
                  <a:lnTo>
                    <a:pt x="8885" y="288"/>
                  </a:lnTo>
                  <a:lnTo>
                    <a:pt x="8261" y="96"/>
                  </a:lnTo>
                  <a:lnTo>
                    <a:pt x="7973" y="0"/>
                  </a:lnTo>
                  <a:lnTo>
                    <a:pt x="7733" y="0"/>
                  </a:lnTo>
                  <a:lnTo>
                    <a:pt x="7493" y="48"/>
                  </a:lnTo>
                  <a:lnTo>
                    <a:pt x="7300" y="144"/>
                  </a:lnTo>
                  <a:lnTo>
                    <a:pt x="7300" y="144"/>
                  </a:lnTo>
                  <a:lnTo>
                    <a:pt x="7156" y="288"/>
                  </a:lnTo>
                  <a:lnTo>
                    <a:pt x="7060" y="480"/>
                  </a:lnTo>
                  <a:lnTo>
                    <a:pt x="7012" y="672"/>
                  </a:lnTo>
                  <a:lnTo>
                    <a:pt x="7012" y="864"/>
                  </a:lnTo>
                  <a:lnTo>
                    <a:pt x="7060" y="1105"/>
                  </a:lnTo>
                  <a:lnTo>
                    <a:pt x="7156" y="1297"/>
                  </a:lnTo>
                  <a:lnTo>
                    <a:pt x="7445" y="1729"/>
                  </a:lnTo>
                  <a:lnTo>
                    <a:pt x="7733" y="2113"/>
                  </a:lnTo>
                  <a:lnTo>
                    <a:pt x="8069" y="2449"/>
                  </a:lnTo>
                  <a:lnTo>
                    <a:pt x="8405" y="2737"/>
                  </a:lnTo>
                  <a:lnTo>
                    <a:pt x="8405" y="2737"/>
                  </a:lnTo>
                  <a:lnTo>
                    <a:pt x="7349" y="2545"/>
                  </a:lnTo>
                  <a:lnTo>
                    <a:pt x="6244" y="2353"/>
                  </a:lnTo>
                  <a:lnTo>
                    <a:pt x="4995" y="2161"/>
                  </a:lnTo>
                  <a:lnTo>
                    <a:pt x="3651" y="2017"/>
                  </a:lnTo>
                  <a:lnTo>
                    <a:pt x="2498" y="1969"/>
                  </a:lnTo>
                  <a:lnTo>
                    <a:pt x="1970" y="1969"/>
                  </a:lnTo>
                  <a:lnTo>
                    <a:pt x="1585" y="2065"/>
                  </a:lnTo>
                  <a:lnTo>
                    <a:pt x="1249" y="2161"/>
                  </a:lnTo>
                  <a:lnTo>
                    <a:pt x="1153" y="2209"/>
                  </a:lnTo>
                  <a:lnTo>
                    <a:pt x="1057" y="2305"/>
                  </a:lnTo>
                  <a:lnTo>
                    <a:pt x="1057" y="2305"/>
                  </a:lnTo>
                  <a:lnTo>
                    <a:pt x="1009" y="2497"/>
                  </a:lnTo>
                  <a:lnTo>
                    <a:pt x="1009" y="2689"/>
                  </a:lnTo>
                  <a:lnTo>
                    <a:pt x="1105" y="2833"/>
                  </a:lnTo>
                  <a:lnTo>
                    <a:pt x="1249" y="2978"/>
                  </a:lnTo>
                  <a:lnTo>
                    <a:pt x="1441" y="3122"/>
                  </a:lnTo>
                  <a:lnTo>
                    <a:pt x="1730" y="3266"/>
                  </a:lnTo>
                  <a:lnTo>
                    <a:pt x="2306" y="3506"/>
                  </a:lnTo>
                  <a:lnTo>
                    <a:pt x="2882" y="3698"/>
                  </a:lnTo>
                  <a:lnTo>
                    <a:pt x="3458" y="3842"/>
                  </a:lnTo>
                  <a:lnTo>
                    <a:pt x="3987" y="3986"/>
                  </a:lnTo>
                  <a:lnTo>
                    <a:pt x="3987" y="3986"/>
                  </a:lnTo>
                  <a:lnTo>
                    <a:pt x="3410" y="4226"/>
                  </a:lnTo>
                  <a:lnTo>
                    <a:pt x="2210" y="4754"/>
                  </a:lnTo>
                  <a:lnTo>
                    <a:pt x="1489" y="5139"/>
                  </a:lnTo>
                  <a:lnTo>
                    <a:pt x="865" y="5523"/>
                  </a:lnTo>
                  <a:lnTo>
                    <a:pt x="337" y="5907"/>
                  </a:lnTo>
                  <a:lnTo>
                    <a:pt x="145" y="6099"/>
                  </a:lnTo>
                  <a:lnTo>
                    <a:pt x="49" y="6243"/>
                  </a:lnTo>
                  <a:lnTo>
                    <a:pt x="49" y="6243"/>
                  </a:lnTo>
                  <a:lnTo>
                    <a:pt x="1" y="6435"/>
                  </a:lnTo>
                  <a:lnTo>
                    <a:pt x="1" y="6579"/>
                  </a:lnTo>
                  <a:lnTo>
                    <a:pt x="49" y="6676"/>
                  </a:lnTo>
                  <a:lnTo>
                    <a:pt x="145" y="6820"/>
                  </a:lnTo>
                  <a:lnTo>
                    <a:pt x="433" y="7012"/>
                  </a:lnTo>
                  <a:lnTo>
                    <a:pt x="817" y="7108"/>
                  </a:lnTo>
                  <a:lnTo>
                    <a:pt x="1201" y="7204"/>
                  </a:lnTo>
                  <a:lnTo>
                    <a:pt x="1585" y="7252"/>
                  </a:lnTo>
                  <a:lnTo>
                    <a:pt x="1970" y="7300"/>
                  </a:lnTo>
                  <a:lnTo>
                    <a:pt x="1970" y="7300"/>
                  </a:lnTo>
                  <a:lnTo>
                    <a:pt x="1778" y="7684"/>
                  </a:lnTo>
                  <a:lnTo>
                    <a:pt x="1634" y="8116"/>
                  </a:lnTo>
                  <a:lnTo>
                    <a:pt x="1345" y="8981"/>
                  </a:lnTo>
                  <a:lnTo>
                    <a:pt x="1345" y="8981"/>
                  </a:lnTo>
                  <a:lnTo>
                    <a:pt x="1105" y="9605"/>
                  </a:lnTo>
                  <a:lnTo>
                    <a:pt x="913" y="10229"/>
                  </a:lnTo>
                  <a:lnTo>
                    <a:pt x="769" y="10902"/>
                  </a:lnTo>
                  <a:lnTo>
                    <a:pt x="625" y="11574"/>
                  </a:lnTo>
                  <a:lnTo>
                    <a:pt x="529" y="12294"/>
                  </a:lnTo>
                  <a:lnTo>
                    <a:pt x="433" y="13015"/>
                  </a:lnTo>
                  <a:lnTo>
                    <a:pt x="433" y="13783"/>
                  </a:lnTo>
                  <a:lnTo>
                    <a:pt x="433" y="14552"/>
                  </a:lnTo>
                  <a:lnTo>
                    <a:pt x="433" y="14552"/>
                  </a:lnTo>
                  <a:lnTo>
                    <a:pt x="529" y="14360"/>
                  </a:lnTo>
                  <a:lnTo>
                    <a:pt x="865" y="13831"/>
                  </a:lnTo>
                  <a:lnTo>
                    <a:pt x="1393" y="13063"/>
                  </a:lnTo>
                  <a:lnTo>
                    <a:pt x="2114" y="12102"/>
                  </a:lnTo>
                  <a:lnTo>
                    <a:pt x="2546" y="11622"/>
                  </a:lnTo>
                  <a:lnTo>
                    <a:pt x="3026" y="11094"/>
                  </a:lnTo>
                  <a:lnTo>
                    <a:pt x="3603" y="10614"/>
                  </a:lnTo>
                  <a:lnTo>
                    <a:pt x="4179" y="10133"/>
                  </a:lnTo>
                  <a:lnTo>
                    <a:pt x="4803" y="9701"/>
                  </a:lnTo>
                  <a:lnTo>
                    <a:pt x="5524" y="9317"/>
                  </a:lnTo>
                  <a:lnTo>
                    <a:pt x="6244" y="8981"/>
                  </a:lnTo>
                  <a:lnTo>
                    <a:pt x="7012" y="8693"/>
                  </a:lnTo>
                  <a:lnTo>
                    <a:pt x="7012" y="8693"/>
                  </a:lnTo>
                  <a:lnTo>
                    <a:pt x="8453" y="8885"/>
                  </a:lnTo>
                  <a:lnTo>
                    <a:pt x="8453" y="8885"/>
                  </a:lnTo>
                  <a:lnTo>
                    <a:pt x="8885" y="9125"/>
                  </a:lnTo>
                  <a:lnTo>
                    <a:pt x="9318" y="9461"/>
                  </a:lnTo>
                  <a:lnTo>
                    <a:pt x="9510" y="9701"/>
                  </a:lnTo>
                  <a:lnTo>
                    <a:pt x="9702" y="9941"/>
                  </a:lnTo>
                  <a:lnTo>
                    <a:pt x="9894" y="10181"/>
                  </a:lnTo>
                  <a:lnTo>
                    <a:pt x="10038" y="10518"/>
                  </a:lnTo>
                  <a:lnTo>
                    <a:pt x="10038" y="10518"/>
                  </a:lnTo>
                  <a:lnTo>
                    <a:pt x="10038" y="10373"/>
                  </a:lnTo>
                  <a:lnTo>
                    <a:pt x="10038" y="10085"/>
                  </a:lnTo>
                  <a:lnTo>
                    <a:pt x="10038" y="9989"/>
                  </a:lnTo>
                  <a:lnTo>
                    <a:pt x="10134" y="9893"/>
                  </a:lnTo>
                  <a:lnTo>
                    <a:pt x="10230" y="9797"/>
                  </a:lnTo>
                  <a:lnTo>
                    <a:pt x="10374" y="9797"/>
                  </a:lnTo>
                  <a:lnTo>
                    <a:pt x="10374" y="9797"/>
                  </a:lnTo>
                  <a:lnTo>
                    <a:pt x="10518" y="9941"/>
                  </a:lnTo>
                  <a:lnTo>
                    <a:pt x="10710" y="10133"/>
                  </a:lnTo>
                  <a:lnTo>
                    <a:pt x="10854" y="10421"/>
                  </a:lnTo>
                  <a:lnTo>
                    <a:pt x="10950" y="10710"/>
                  </a:lnTo>
                  <a:lnTo>
                    <a:pt x="11143" y="11238"/>
                  </a:lnTo>
                  <a:lnTo>
                    <a:pt x="11239" y="11478"/>
                  </a:lnTo>
                  <a:lnTo>
                    <a:pt x="11239" y="11478"/>
                  </a:lnTo>
                  <a:lnTo>
                    <a:pt x="12247" y="11190"/>
                  </a:lnTo>
                  <a:lnTo>
                    <a:pt x="12967" y="11046"/>
                  </a:lnTo>
                  <a:lnTo>
                    <a:pt x="13256" y="10998"/>
                  </a:lnTo>
                  <a:lnTo>
                    <a:pt x="13448" y="10998"/>
                  </a:lnTo>
                  <a:lnTo>
                    <a:pt x="13448" y="10998"/>
                  </a:lnTo>
                  <a:lnTo>
                    <a:pt x="13544" y="11046"/>
                  </a:lnTo>
                  <a:lnTo>
                    <a:pt x="13592" y="11142"/>
                  </a:lnTo>
                  <a:lnTo>
                    <a:pt x="13544" y="11238"/>
                  </a:lnTo>
                  <a:lnTo>
                    <a:pt x="13496" y="11382"/>
                  </a:lnTo>
                  <a:lnTo>
                    <a:pt x="13352" y="11622"/>
                  </a:lnTo>
                  <a:lnTo>
                    <a:pt x="13256" y="11718"/>
                  </a:lnTo>
                  <a:lnTo>
                    <a:pt x="15705" y="11814"/>
                  </a:lnTo>
                  <a:lnTo>
                    <a:pt x="15705" y="11814"/>
                  </a:lnTo>
                  <a:lnTo>
                    <a:pt x="16281" y="12342"/>
                  </a:lnTo>
                  <a:lnTo>
                    <a:pt x="16761" y="13015"/>
                  </a:lnTo>
                  <a:lnTo>
                    <a:pt x="17194" y="13687"/>
                  </a:lnTo>
                  <a:lnTo>
                    <a:pt x="17338" y="14071"/>
                  </a:lnTo>
                  <a:lnTo>
                    <a:pt x="17482" y="14456"/>
                  </a:lnTo>
                  <a:lnTo>
                    <a:pt x="17626" y="14888"/>
                  </a:lnTo>
                  <a:lnTo>
                    <a:pt x="17674" y="15320"/>
                  </a:lnTo>
                  <a:lnTo>
                    <a:pt x="17770" y="15752"/>
                  </a:lnTo>
                  <a:lnTo>
                    <a:pt x="17770" y="16233"/>
                  </a:lnTo>
                  <a:lnTo>
                    <a:pt x="17770" y="16713"/>
                  </a:lnTo>
                  <a:lnTo>
                    <a:pt x="17770" y="17241"/>
                  </a:lnTo>
                  <a:lnTo>
                    <a:pt x="17674" y="17769"/>
                  </a:lnTo>
                  <a:lnTo>
                    <a:pt x="17578" y="18346"/>
                  </a:lnTo>
                  <a:lnTo>
                    <a:pt x="17578" y="18346"/>
                  </a:lnTo>
                  <a:lnTo>
                    <a:pt x="16954" y="19018"/>
                  </a:lnTo>
                  <a:lnTo>
                    <a:pt x="16665" y="19354"/>
                  </a:lnTo>
                  <a:lnTo>
                    <a:pt x="16425" y="19642"/>
                  </a:lnTo>
                  <a:lnTo>
                    <a:pt x="16185" y="19978"/>
                  </a:lnTo>
                  <a:lnTo>
                    <a:pt x="16041" y="20363"/>
                  </a:lnTo>
                  <a:lnTo>
                    <a:pt x="15945" y="20747"/>
                  </a:lnTo>
                  <a:lnTo>
                    <a:pt x="15945" y="21179"/>
                  </a:lnTo>
                  <a:lnTo>
                    <a:pt x="18875" y="19978"/>
                  </a:lnTo>
                  <a:lnTo>
                    <a:pt x="18875" y="19978"/>
                  </a:lnTo>
                  <a:lnTo>
                    <a:pt x="19211" y="20267"/>
                  </a:lnTo>
                  <a:lnTo>
                    <a:pt x="19595" y="20603"/>
                  </a:lnTo>
                  <a:lnTo>
                    <a:pt x="19931" y="21083"/>
                  </a:lnTo>
                  <a:lnTo>
                    <a:pt x="20075" y="21371"/>
                  </a:lnTo>
                  <a:lnTo>
                    <a:pt x="20219" y="21659"/>
                  </a:lnTo>
                  <a:lnTo>
                    <a:pt x="20315" y="21948"/>
                  </a:lnTo>
                  <a:lnTo>
                    <a:pt x="20363" y="22284"/>
                  </a:lnTo>
                  <a:lnTo>
                    <a:pt x="20363" y="22668"/>
                  </a:lnTo>
                  <a:lnTo>
                    <a:pt x="20315" y="23004"/>
                  </a:lnTo>
                  <a:lnTo>
                    <a:pt x="20171" y="23388"/>
                  </a:lnTo>
                  <a:lnTo>
                    <a:pt x="19979" y="23820"/>
                  </a:lnTo>
                  <a:lnTo>
                    <a:pt x="19739" y="24253"/>
                  </a:lnTo>
                  <a:lnTo>
                    <a:pt x="19403" y="24685"/>
                  </a:lnTo>
                  <a:lnTo>
                    <a:pt x="19403" y="24685"/>
                  </a:lnTo>
                  <a:lnTo>
                    <a:pt x="19115" y="24973"/>
                  </a:lnTo>
                  <a:lnTo>
                    <a:pt x="18779" y="25213"/>
                  </a:lnTo>
                  <a:lnTo>
                    <a:pt x="18490" y="25405"/>
                  </a:lnTo>
                  <a:lnTo>
                    <a:pt x="18154" y="25549"/>
                  </a:lnTo>
                  <a:lnTo>
                    <a:pt x="17866" y="25597"/>
                  </a:lnTo>
                  <a:lnTo>
                    <a:pt x="17578" y="25645"/>
                  </a:lnTo>
                  <a:lnTo>
                    <a:pt x="17290" y="25693"/>
                  </a:lnTo>
                  <a:lnTo>
                    <a:pt x="17002" y="25645"/>
                  </a:lnTo>
                  <a:lnTo>
                    <a:pt x="16521" y="25549"/>
                  </a:lnTo>
                  <a:lnTo>
                    <a:pt x="16137" y="25453"/>
                  </a:lnTo>
                  <a:lnTo>
                    <a:pt x="15753" y="25309"/>
                  </a:lnTo>
                  <a:lnTo>
                    <a:pt x="15753" y="25309"/>
                  </a:lnTo>
                  <a:lnTo>
                    <a:pt x="15417" y="25597"/>
                  </a:lnTo>
                  <a:lnTo>
                    <a:pt x="15033" y="25886"/>
                  </a:lnTo>
                  <a:lnTo>
                    <a:pt x="14504" y="26222"/>
                  </a:lnTo>
                  <a:lnTo>
                    <a:pt x="13880" y="26558"/>
                  </a:lnTo>
                  <a:lnTo>
                    <a:pt x="13208" y="26846"/>
                  </a:lnTo>
                  <a:lnTo>
                    <a:pt x="12823" y="26942"/>
                  </a:lnTo>
                  <a:lnTo>
                    <a:pt x="12487" y="27038"/>
                  </a:lnTo>
                  <a:lnTo>
                    <a:pt x="12103" y="27086"/>
                  </a:lnTo>
                  <a:lnTo>
                    <a:pt x="11671" y="27086"/>
                  </a:lnTo>
                  <a:lnTo>
                    <a:pt x="11671" y="27086"/>
                  </a:lnTo>
                  <a:lnTo>
                    <a:pt x="12247" y="27134"/>
                  </a:lnTo>
                  <a:lnTo>
                    <a:pt x="12919" y="27086"/>
                  </a:lnTo>
                  <a:lnTo>
                    <a:pt x="13784" y="27038"/>
                  </a:lnTo>
                  <a:lnTo>
                    <a:pt x="14792" y="26942"/>
                  </a:lnTo>
                  <a:lnTo>
                    <a:pt x="15897" y="26702"/>
                  </a:lnTo>
                  <a:lnTo>
                    <a:pt x="16473" y="26558"/>
                  </a:lnTo>
                  <a:lnTo>
                    <a:pt x="17098" y="26366"/>
                  </a:lnTo>
                  <a:lnTo>
                    <a:pt x="17722" y="26126"/>
                  </a:lnTo>
                  <a:lnTo>
                    <a:pt x="18298" y="25886"/>
                  </a:lnTo>
                  <a:lnTo>
                    <a:pt x="18923" y="25549"/>
                  </a:lnTo>
                  <a:lnTo>
                    <a:pt x="19547" y="25213"/>
                  </a:lnTo>
                  <a:lnTo>
                    <a:pt x="20123" y="24829"/>
                  </a:lnTo>
                  <a:lnTo>
                    <a:pt x="20700" y="24349"/>
                  </a:lnTo>
                  <a:lnTo>
                    <a:pt x="21228" y="23820"/>
                  </a:lnTo>
                  <a:lnTo>
                    <a:pt x="21756" y="23244"/>
                  </a:lnTo>
                  <a:lnTo>
                    <a:pt x="22236" y="22620"/>
                  </a:lnTo>
                  <a:lnTo>
                    <a:pt x="22717" y="21948"/>
                  </a:lnTo>
                  <a:lnTo>
                    <a:pt x="23101" y="21179"/>
                  </a:lnTo>
                  <a:lnTo>
                    <a:pt x="23485" y="20315"/>
                  </a:lnTo>
                  <a:lnTo>
                    <a:pt x="23773" y="19402"/>
                  </a:lnTo>
                  <a:lnTo>
                    <a:pt x="24061" y="18394"/>
                  </a:lnTo>
                  <a:lnTo>
                    <a:pt x="24253" y="17337"/>
                  </a:lnTo>
                  <a:lnTo>
                    <a:pt x="24349" y="16184"/>
                  </a:lnTo>
                  <a:lnTo>
                    <a:pt x="24397" y="14936"/>
                  </a:lnTo>
                  <a:lnTo>
                    <a:pt x="24349" y="135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41"/>
            <p:cNvSpPr/>
            <p:nvPr/>
          </p:nvSpPr>
          <p:spPr>
            <a:xfrm>
              <a:off x="2458075" y="675925"/>
              <a:ext cx="92475" cy="36050"/>
            </a:xfrm>
            <a:custGeom>
              <a:avLst/>
              <a:gdLst/>
              <a:ahLst/>
              <a:cxnLst/>
              <a:rect l="l" t="t" r="r" b="b"/>
              <a:pathLst>
                <a:path w="3699" h="1442" extrusionOk="0">
                  <a:moveTo>
                    <a:pt x="625" y="1"/>
                  </a:moveTo>
                  <a:lnTo>
                    <a:pt x="433" y="49"/>
                  </a:lnTo>
                  <a:lnTo>
                    <a:pt x="241" y="145"/>
                  </a:lnTo>
                  <a:lnTo>
                    <a:pt x="97" y="193"/>
                  </a:lnTo>
                  <a:lnTo>
                    <a:pt x="1" y="337"/>
                  </a:lnTo>
                  <a:lnTo>
                    <a:pt x="1" y="481"/>
                  </a:lnTo>
                  <a:lnTo>
                    <a:pt x="49" y="625"/>
                  </a:lnTo>
                  <a:lnTo>
                    <a:pt x="145" y="817"/>
                  </a:lnTo>
                  <a:lnTo>
                    <a:pt x="337" y="1009"/>
                  </a:lnTo>
                  <a:lnTo>
                    <a:pt x="577" y="1153"/>
                  </a:lnTo>
                  <a:lnTo>
                    <a:pt x="817" y="1249"/>
                  </a:lnTo>
                  <a:lnTo>
                    <a:pt x="1153" y="1345"/>
                  </a:lnTo>
                  <a:lnTo>
                    <a:pt x="1441" y="1393"/>
                  </a:lnTo>
                  <a:lnTo>
                    <a:pt x="2114" y="1441"/>
                  </a:lnTo>
                  <a:lnTo>
                    <a:pt x="2738" y="1393"/>
                  </a:lnTo>
                  <a:lnTo>
                    <a:pt x="3266" y="1249"/>
                  </a:lnTo>
                  <a:lnTo>
                    <a:pt x="3458" y="1201"/>
                  </a:lnTo>
                  <a:lnTo>
                    <a:pt x="3603" y="1057"/>
                  </a:lnTo>
                  <a:lnTo>
                    <a:pt x="3651" y="961"/>
                  </a:lnTo>
                  <a:lnTo>
                    <a:pt x="3699" y="817"/>
                  </a:lnTo>
                  <a:lnTo>
                    <a:pt x="3603" y="625"/>
                  </a:lnTo>
                  <a:lnTo>
                    <a:pt x="3410" y="481"/>
                  </a:lnTo>
                  <a:lnTo>
                    <a:pt x="3122" y="337"/>
                  </a:lnTo>
                  <a:lnTo>
                    <a:pt x="2786" y="241"/>
                  </a:lnTo>
                  <a:lnTo>
                    <a:pt x="2402" y="97"/>
                  </a:lnTo>
                  <a:lnTo>
                    <a:pt x="1970" y="49"/>
                  </a:lnTo>
                  <a:lnTo>
                    <a:pt x="1585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41"/>
            <p:cNvSpPr/>
            <p:nvPr/>
          </p:nvSpPr>
          <p:spPr>
            <a:xfrm>
              <a:off x="2458075" y="675925"/>
              <a:ext cx="92475" cy="36050"/>
            </a:xfrm>
            <a:custGeom>
              <a:avLst/>
              <a:gdLst/>
              <a:ahLst/>
              <a:cxnLst/>
              <a:rect l="l" t="t" r="r" b="b"/>
              <a:pathLst>
                <a:path w="3699" h="1442" fill="none" extrusionOk="0">
                  <a:moveTo>
                    <a:pt x="1153" y="1"/>
                  </a:moveTo>
                  <a:lnTo>
                    <a:pt x="1153" y="1"/>
                  </a:lnTo>
                  <a:lnTo>
                    <a:pt x="625" y="1"/>
                  </a:lnTo>
                  <a:lnTo>
                    <a:pt x="433" y="49"/>
                  </a:lnTo>
                  <a:lnTo>
                    <a:pt x="241" y="145"/>
                  </a:lnTo>
                  <a:lnTo>
                    <a:pt x="97" y="193"/>
                  </a:lnTo>
                  <a:lnTo>
                    <a:pt x="1" y="337"/>
                  </a:lnTo>
                  <a:lnTo>
                    <a:pt x="1" y="481"/>
                  </a:lnTo>
                  <a:lnTo>
                    <a:pt x="49" y="625"/>
                  </a:lnTo>
                  <a:lnTo>
                    <a:pt x="49" y="625"/>
                  </a:lnTo>
                  <a:lnTo>
                    <a:pt x="145" y="817"/>
                  </a:lnTo>
                  <a:lnTo>
                    <a:pt x="337" y="1009"/>
                  </a:lnTo>
                  <a:lnTo>
                    <a:pt x="577" y="1153"/>
                  </a:lnTo>
                  <a:lnTo>
                    <a:pt x="817" y="1249"/>
                  </a:lnTo>
                  <a:lnTo>
                    <a:pt x="1153" y="1345"/>
                  </a:lnTo>
                  <a:lnTo>
                    <a:pt x="1441" y="1393"/>
                  </a:lnTo>
                  <a:lnTo>
                    <a:pt x="2114" y="1441"/>
                  </a:lnTo>
                  <a:lnTo>
                    <a:pt x="2114" y="1441"/>
                  </a:lnTo>
                  <a:lnTo>
                    <a:pt x="2738" y="1393"/>
                  </a:lnTo>
                  <a:lnTo>
                    <a:pt x="3266" y="1249"/>
                  </a:lnTo>
                  <a:lnTo>
                    <a:pt x="3458" y="1201"/>
                  </a:lnTo>
                  <a:lnTo>
                    <a:pt x="3603" y="1057"/>
                  </a:lnTo>
                  <a:lnTo>
                    <a:pt x="3651" y="961"/>
                  </a:lnTo>
                  <a:lnTo>
                    <a:pt x="3699" y="817"/>
                  </a:lnTo>
                  <a:lnTo>
                    <a:pt x="3699" y="817"/>
                  </a:lnTo>
                  <a:lnTo>
                    <a:pt x="3603" y="625"/>
                  </a:lnTo>
                  <a:lnTo>
                    <a:pt x="3410" y="481"/>
                  </a:lnTo>
                  <a:lnTo>
                    <a:pt x="3122" y="337"/>
                  </a:lnTo>
                  <a:lnTo>
                    <a:pt x="2786" y="241"/>
                  </a:lnTo>
                  <a:lnTo>
                    <a:pt x="2402" y="97"/>
                  </a:lnTo>
                  <a:lnTo>
                    <a:pt x="1970" y="49"/>
                  </a:lnTo>
                  <a:lnTo>
                    <a:pt x="1585" y="1"/>
                  </a:lnTo>
                  <a:lnTo>
                    <a:pt x="115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41"/>
            <p:cNvSpPr/>
            <p:nvPr/>
          </p:nvSpPr>
          <p:spPr>
            <a:xfrm>
              <a:off x="2497700" y="721550"/>
              <a:ext cx="52850" cy="28850"/>
            </a:xfrm>
            <a:custGeom>
              <a:avLst/>
              <a:gdLst/>
              <a:ahLst/>
              <a:cxnLst/>
              <a:rect l="l" t="t" r="r" b="b"/>
              <a:pathLst>
                <a:path w="2114" h="1154" extrusionOk="0">
                  <a:moveTo>
                    <a:pt x="1393" y="1"/>
                  </a:moveTo>
                  <a:lnTo>
                    <a:pt x="1105" y="49"/>
                  </a:lnTo>
                  <a:lnTo>
                    <a:pt x="817" y="97"/>
                  </a:lnTo>
                  <a:lnTo>
                    <a:pt x="529" y="193"/>
                  </a:lnTo>
                  <a:lnTo>
                    <a:pt x="289" y="289"/>
                  </a:lnTo>
                  <a:lnTo>
                    <a:pt x="96" y="433"/>
                  </a:lnTo>
                  <a:lnTo>
                    <a:pt x="0" y="577"/>
                  </a:lnTo>
                  <a:lnTo>
                    <a:pt x="0" y="673"/>
                  </a:lnTo>
                  <a:lnTo>
                    <a:pt x="0" y="721"/>
                  </a:lnTo>
                  <a:lnTo>
                    <a:pt x="96" y="913"/>
                  </a:lnTo>
                  <a:lnTo>
                    <a:pt x="289" y="1009"/>
                  </a:lnTo>
                  <a:lnTo>
                    <a:pt x="481" y="1105"/>
                  </a:lnTo>
                  <a:lnTo>
                    <a:pt x="673" y="1153"/>
                  </a:lnTo>
                  <a:lnTo>
                    <a:pt x="913" y="1153"/>
                  </a:lnTo>
                  <a:lnTo>
                    <a:pt x="1153" y="1105"/>
                  </a:lnTo>
                  <a:lnTo>
                    <a:pt x="1441" y="1057"/>
                  </a:lnTo>
                  <a:lnTo>
                    <a:pt x="1633" y="1009"/>
                  </a:lnTo>
                  <a:lnTo>
                    <a:pt x="1825" y="865"/>
                  </a:lnTo>
                  <a:lnTo>
                    <a:pt x="2018" y="769"/>
                  </a:lnTo>
                  <a:lnTo>
                    <a:pt x="2114" y="625"/>
                  </a:lnTo>
                  <a:lnTo>
                    <a:pt x="2114" y="433"/>
                  </a:lnTo>
                  <a:lnTo>
                    <a:pt x="2066" y="289"/>
                  </a:lnTo>
                  <a:lnTo>
                    <a:pt x="1969" y="145"/>
                  </a:lnTo>
                  <a:lnTo>
                    <a:pt x="1825" y="49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41"/>
            <p:cNvSpPr/>
            <p:nvPr/>
          </p:nvSpPr>
          <p:spPr>
            <a:xfrm>
              <a:off x="2497700" y="721550"/>
              <a:ext cx="52850" cy="28850"/>
            </a:xfrm>
            <a:custGeom>
              <a:avLst/>
              <a:gdLst/>
              <a:ahLst/>
              <a:cxnLst/>
              <a:rect l="l" t="t" r="r" b="b"/>
              <a:pathLst>
                <a:path w="2114" h="1154" fill="none" extrusionOk="0">
                  <a:moveTo>
                    <a:pt x="1393" y="1"/>
                  </a:moveTo>
                  <a:lnTo>
                    <a:pt x="1393" y="1"/>
                  </a:lnTo>
                  <a:lnTo>
                    <a:pt x="1105" y="49"/>
                  </a:lnTo>
                  <a:lnTo>
                    <a:pt x="817" y="97"/>
                  </a:lnTo>
                  <a:lnTo>
                    <a:pt x="529" y="193"/>
                  </a:lnTo>
                  <a:lnTo>
                    <a:pt x="289" y="289"/>
                  </a:lnTo>
                  <a:lnTo>
                    <a:pt x="96" y="433"/>
                  </a:lnTo>
                  <a:lnTo>
                    <a:pt x="0" y="577"/>
                  </a:lnTo>
                  <a:lnTo>
                    <a:pt x="0" y="673"/>
                  </a:lnTo>
                  <a:lnTo>
                    <a:pt x="0" y="721"/>
                  </a:lnTo>
                  <a:lnTo>
                    <a:pt x="96" y="913"/>
                  </a:lnTo>
                  <a:lnTo>
                    <a:pt x="96" y="913"/>
                  </a:lnTo>
                  <a:lnTo>
                    <a:pt x="289" y="1009"/>
                  </a:lnTo>
                  <a:lnTo>
                    <a:pt x="481" y="1105"/>
                  </a:lnTo>
                  <a:lnTo>
                    <a:pt x="673" y="1153"/>
                  </a:lnTo>
                  <a:lnTo>
                    <a:pt x="913" y="1153"/>
                  </a:lnTo>
                  <a:lnTo>
                    <a:pt x="913" y="1153"/>
                  </a:lnTo>
                  <a:lnTo>
                    <a:pt x="1153" y="1105"/>
                  </a:lnTo>
                  <a:lnTo>
                    <a:pt x="1441" y="1057"/>
                  </a:lnTo>
                  <a:lnTo>
                    <a:pt x="1633" y="1009"/>
                  </a:lnTo>
                  <a:lnTo>
                    <a:pt x="1825" y="865"/>
                  </a:lnTo>
                  <a:lnTo>
                    <a:pt x="2018" y="769"/>
                  </a:lnTo>
                  <a:lnTo>
                    <a:pt x="2114" y="625"/>
                  </a:lnTo>
                  <a:lnTo>
                    <a:pt x="2114" y="433"/>
                  </a:lnTo>
                  <a:lnTo>
                    <a:pt x="2066" y="289"/>
                  </a:lnTo>
                  <a:lnTo>
                    <a:pt x="2066" y="289"/>
                  </a:lnTo>
                  <a:lnTo>
                    <a:pt x="1969" y="145"/>
                  </a:lnTo>
                  <a:lnTo>
                    <a:pt x="1825" y="49"/>
                  </a:lnTo>
                  <a:lnTo>
                    <a:pt x="1633" y="1"/>
                  </a:lnTo>
                  <a:lnTo>
                    <a:pt x="139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41"/>
            <p:cNvSpPr/>
            <p:nvPr/>
          </p:nvSpPr>
          <p:spPr>
            <a:xfrm>
              <a:off x="2801450" y="934075"/>
              <a:ext cx="34850" cy="62450"/>
            </a:xfrm>
            <a:custGeom>
              <a:avLst/>
              <a:gdLst/>
              <a:ahLst/>
              <a:cxnLst/>
              <a:rect l="l" t="t" r="r" b="b"/>
              <a:pathLst>
                <a:path w="1394" h="2498" extrusionOk="0">
                  <a:moveTo>
                    <a:pt x="577" y="0"/>
                  </a:moveTo>
                  <a:lnTo>
                    <a:pt x="481" y="48"/>
                  </a:lnTo>
                  <a:lnTo>
                    <a:pt x="385" y="96"/>
                  </a:lnTo>
                  <a:lnTo>
                    <a:pt x="289" y="240"/>
                  </a:lnTo>
                  <a:lnTo>
                    <a:pt x="193" y="384"/>
                  </a:lnTo>
                  <a:lnTo>
                    <a:pt x="49" y="769"/>
                  </a:lnTo>
                  <a:lnTo>
                    <a:pt x="1" y="1201"/>
                  </a:lnTo>
                  <a:lnTo>
                    <a:pt x="1" y="1633"/>
                  </a:lnTo>
                  <a:lnTo>
                    <a:pt x="97" y="2017"/>
                  </a:lnTo>
                  <a:lnTo>
                    <a:pt x="193" y="2209"/>
                  </a:lnTo>
                  <a:lnTo>
                    <a:pt x="289" y="2353"/>
                  </a:lnTo>
                  <a:lnTo>
                    <a:pt x="433" y="2449"/>
                  </a:lnTo>
                  <a:lnTo>
                    <a:pt x="577" y="2497"/>
                  </a:lnTo>
                  <a:lnTo>
                    <a:pt x="865" y="2497"/>
                  </a:lnTo>
                  <a:lnTo>
                    <a:pt x="1009" y="2449"/>
                  </a:lnTo>
                  <a:lnTo>
                    <a:pt x="1153" y="2353"/>
                  </a:lnTo>
                  <a:lnTo>
                    <a:pt x="1201" y="2209"/>
                  </a:lnTo>
                  <a:lnTo>
                    <a:pt x="1346" y="1873"/>
                  </a:lnTo>
                  <a:lnTo>
                    <a:pt x="1394" y="1489"/>
                  </a:lnTo>
                  <a:lnTo>
                    <a:pt x="1346" y="1057"/>
                  </a:lnTo>
                  <a:lnTo>
                    <a:pt x="1201" y="673"/>
                  </a:lnTo>
                  <a:lnTo>
                    <a:pt x="1057" y="336"/>
                  </a:lnTo>
                  <a:lnTo>
                    <a:pt x="913" y="192"/>
                  </a:lnTo>
                  <a:lnTo>
                    <a:pt x="769" y="96"/>
                  </a:lnTo>
                  <a:lnTo>
                    <a:pt x="673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41"/>
            <p:cNvSpPr/>
            <p:nvPr/>
          </p:nvSpPr>
          <p:spPr>
            <a:xfrm>
              <a:off x="2801450" y="934075"/>
              <a:ext cx="34850" cy="62450"/>
            </a:xfrm>
            <a:custGeom>
              <a:avLst/>
              <a:gdLst/>
              <a:ahLst/>
              <a:cxnLst/>
              <a:rect l="l" t="t" r="r" b="b"/>
              <a:pathLst>
                <a:path w="1394" h="2498" fill="none" extrusionOk="0">
                  <a:moveTo>
                    <a:pt x="577" y="0"/>
                  </a:moveTo>
                  <a:lnTo>
                    <a:pt x="577" y="0"/>
                  </a:lnTo>
                  <a:lnTo>
                    <a:pt x="481" y="48"/>
                  </a:lnTo>
                  <a:lnTo>
                    <a:pt x="385" y="96"/>
                  </a:lnTo>
                  <a:lnTo>
                    <a:pt x="289" y="240"/>
                  </a:lnTo>
                  <a:lnTo>
                    <a:pt x="193" y="384"/>
                  </a:lnTo>
                  <a:lnTo>
                    <a:pt x="49" y="769"/>
                  </a:lnTo>
                  <a:lnTo>
                    <a:pt x="1" y="1201"/>
                  </a:lnTo>
                  <a:lnTo>
                    <a:pt x="1" y="1633"/>
                  </a:lnTo>
                  <a:lnTo>
                    <a:pt x="97" y="2017"/>
                  </a:lnTo>
                  <a:lnTo>
                    <a:pt x="193" y="2209"/>
                  </a:lnTo>
                  <a:lnTo>
                    <a:pt x="289" y="2353"/>
                  </a:lnTo>
                  <a:lnTo>
                    <a:pt x="433" y="2449"/>
                  </a:lnTo>
                  <a:lnTo>
                    <a:pt x="577" y="2497"/>
                  </a:lnTo>
                  <a:lnTo>
                    <a:pt x="577" y="2497"/>
                  </a:lnTo>
                  <a:lnTo>
                    <a:pt x="721" y="2497"/>
                  </a:lnTo>
                  <a:lnTo>
                    <a:pt x="721" y="2497"/>
                  </a:lnTo>
                  <a:lnTo>
                    <a:pt x="865" y="2497"/>
                  </a:lnTo>
                  <a:lnTo>
                    <a:pt x="1009" y="2449"/>
                  </a:lnTo>
                  <a:lnTo>
                    <a:pt x="1153" y="2353"/>
                  </a:lnTo>
                  <a:lnTo>
                    <a:pt x="1201" y="2209"/>
                  </a:lnTo>
                  <a:lnTo>
                    <a:pt x="1346" y="1873"/>
                  </a:lnTo>
                  <a:lnTo>
                    <a:pt x="1394" y="1489"/>
                  </a:lnTo>
                  <a:lnTo>
                    <a:pt x="1346" y="1057"/>
                  </a:lnTo>
                  <a:lnTo>
                    <a:pt x="1201" y="673"/>
                  </a:lnTo>
                  <a:lnTo>
                    <a:pt x="1057" y="336"/>
                  </a:lnTo>
                  <a:lnTo>
                    <a:pt x="913" y="192"/>
                  </a:lnTo>
                  <a:lnTo>
                    <a:pt x="769" y="96"/>
                  </a:lnTo>
                  <a:lnTo>
                    <a:pt x="769" y="96"/>
                  </a:lnTo>
                  <a:lnTo>
                    <a:pt x="673" y="0"/>
                  </a:lnTo>
                  <a:lnTo>
                    <a:pt x="57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41"/>
            <p:cNvSpPr/>
            <p:nvPr/>
          </p:nvSpPr>
          <p:spPr>
            <a:xfrm>
              <a:off x="2763050" y="941275"/>
              <a:ext cx="24025" cy="43250"/>
            </a:xfrm>
            <a:custGeom>
              <a:avLst/>
              <a:gdLst/>
              <a:ahLst/>
              <a:cxnLst/>
              <a:rect l="l" t="t" r="r" b="b"/>
              <a:pathLst>
                <a:path w="961" h="1730" extrusionOk="0">
                  <a:moveTo>
                    <a:pt x="336" y="0"/>
                  </a:moveTo>
                  <a:lnTo>
                    <a:pt x="288" y="48"/>
                  </a:lnTo>
                  <a:lnTo>
                    <a:pt x="144" y="240"/>
                  </a:lnTo>
                  <a:lnTo>
                    <a:pt x="48" y="481"/>
                  </a:lnTo>
                  <a:lnTo>
                    <a:pt x="0" y="817"/>
                  </a:lnTo>
                  <a:lnTo>
                    <a:pt x="0" y="1105"/>
                  </a:lnTo>
                  <a:lnTo>
                    <a:pt x="96" y="1393"/>
                  </a:lnTo>
                  <a:lnTo>
                    <a:pt x="240" y="1633"/>
                  </a:lnTo>
                  <a:lnTo>
                    <a:pt x="336" y="1681"/>
                  </a:lnTo>
                  <a:lnTo>
                    <a:pt x="432" y="1729"/>
                  </a:lnTo>
                  <a:lnTo>
                    <a:pt x="624" y="1729"/>
                  </a:lnTo>
                  <a:lnTo>
                    <a:pt x="720" y="1681"/>
                  </a:lnTo>
                  <a:lnTo>
                    <a:pt x="864" y="1537"/>
                  </a:lnTo>
                  <a:lnTo>
                    <a:pt x="961" y="1297"/>
                  </a:lnTo>
                  <a:lnTo>
                    <a:pt x="961" y="1009"/>
                  </a:lnTo>
                  <a:lnTo>
                    <a:pt x="961" y="721"/>
                  </a:lnTo>
                  <a:lnTo>
                    <a:pt x="864" y="433"/>
                  </a:lnTo>
                  <a:lnTo>
                    <a:pt x="720" y="192"/>
                  </a:lnTo>
                  <a:lnTo>
                    <a:pt x="576" y="48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41"/>
            <p:cNvSpPr/>
            <p:nvPr/>
          </p:nvSpPr>
          <p:spPr>
            <a:xfrm>
              <a:off x="2763050" y="941275"/>
              <a:ext cx="24025" cy="43250"/>
            </a:xfrm>
            <a:custGeom>
              <a:avLst/>
              <a:gdLst/>
              <a:ahLst/>
              <a:cxnLst/>
              <a:rect l="l" t="t" r="r" b="b"/>
              <a:pathLst>
                <a:path w="961" h="1730" fill="none" extrusionOk="0">
                  <a:moveTo>
                    <a:pt x="432" y="0"/>
                  </a:moveTo>
                  <a:lnTo>
                    <a:pt x="432" y="0"/>
                  </a:lnTo>
                  <a:lnTo>
                    <a:pt x="336" y="0"/>
                  </a:lnTo>
                  <a:lnTo>
                    <a:pt x="288" y="48"/>
                  </a:lnTo>
                  <a:lnTo>
                    <a:pt x="144" y="240"/>
                  </a:lnTo>
                  <a:lnTo>
                    <a:pt x="48" y="481"/>
                  </a:lnTo>
                  <a:lnTo>
                    <a:pt x="0" y="817"/>
                  </a:lnTo>
                  <a:lnTo>
                    <a:pt x="0" y="1105"/>
                  </a:lnTo>
                  <a:lnTo>
                    <a:pt x="96" y="1393"/>
                  </a:lnTo>
                  <a:lnTo>
                    <a:pt x="240" y="1633"/>
                  </a:lnTo>
                  <a:lnTo>
                    <a:pt x="336" y="1681"/>
                  </a:lnTo>
                  <a:lnTo>
                    <a:pt x="432" y="1729"/>
                  </a:lnTo>
                  <a:lnTo>
                    <a:pt x="432" y="1729"/>
                  </a:lnTo>
                  <a:lnTo>
                    <a:pt x="528" y="1729"/>
                  </a:lnTo>
                  <a:lnTo>
                    <a:pt x="528" y="1729"/>
                  </a:lnTo>
                  <a:lnTo>
                    <a:pt x="624" y="1729"/>
                  </a:lnTo>
                  <a:lnTo>
                    <a:pt x="720" y="1681"/>
                  </a:lnTo>
                  <a:lnTo>
                    <a:pt x="864" y="1537"/>
                  </a:lnTo>
                  <a:lnTo>
                    <a:pt x="961" y="1297"/>
                  </a:lnTo>
                  <a:lnTo>
                    <a:pt x="961" y="1009"/>
                  </a:lnTo>
                  <a:lnTo>
                    <a:pt x="961" y="721"/>
                  </a:lnTo>
                  <a:lnTo>
                    <a:pt x="864" y="433"/>
                  </a:lnTo>
                  <a:lnTo>
                    <a:pt x="720" y="192"/>
                  </a:lnTo>
                  <a:lnTo>
                    <a:pt x="576" y="48"/>
                  </a:lnTo>
                  <a:lnTo>
                    <a:pt x="576" y="48"/>
                  </a:lnTo>
                  <a:lnTo>
                    <a:pt x="43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C6ADEF5-7C4D-F1C8-380D-25DD4228E2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2" t="22022"/>
          <a:stretch/>
        </p:blipFill>
        <p:spPr>
          <a:xfrm>
            <a:off x="0" y="41269"/>
            <a:ext cx="1606491" cy="16578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CF9C02-0D6F-FDE3-98C3-8EBED82F6B7F}"/>
              </a:ext>
            </a:extLst>
          </p:cNvPr>
          <p:cNvSpPr txBox="1"/>
          <p:nvPr/>
        </p:nvSpPr>
        <p:spPr>
          <a:xfrm>
            <a:off x="365208" y="375720"/>
            <a:ext cx="6916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FFFFFF"/>
                </a:solidFill>
                <a:latin typeface="Sport Day" pitchFamily="2" charset="0"/>
              </a:rPr>
              <a:t>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3A9F02-C651-6326-9DC8-682D8E2921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80" y="208251"/>
            <a:ext cx="707396" cy="3599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141;p40">
            <a:extLst>
              <a:ext uri="{FF2B5EF4-FFF2-40B4-BE49-F238E27FC236}">
                <a16:creationId xmlns:a16="http://schemas.microsoft.com/office/drawing/2014/main" id="{D3C841A8-10C3-A14F-43AE-DB4838CF1359}"/>
              </a:ext>
            </a:extLst>
          </p:cNvPr>
          <p:cNvSpPr txBox="1">
            <a:spLocks/>
          </p:cNvSpPr>
          <p:nvPr/>
        </p:nvSpPr>
        <p:spPr>
          <a:xfrm>
            <a:off x="720000" y="342524"/>
            <a:ext cx="77040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verpass Black"/>
              <a:buNone/>
              <a:defRPr sz="30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verpass Black"/>
              <a:buNone/>
              <a:defRPr sz="8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verpass Black"/>
              <a:buNone/>
              <a:defRPr sz="8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verpass Black"/>
              <a:buNone/>
              <a:defRPr sz="8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verpass Black"/>
              <a:buNone/>
              <a:defRPr sz="8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verpass Black"/>
              <a:buNone/>
              <a:defRPr sz="8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verpass Black"/>
              <a:buNone/>
              <a:defRPr sz="8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verpass Black"/>
              <a:buNone/>
              <a:defRPr sz="8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Overpass Black"/>
              <a:buNone/>
              <a:defRPr sz="8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800"/>
              <a:buFont typeface="Overpass Black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Overpass Black"/>
                <a:sym typeface="Overpass Black"/>
              </a:rPr>
              <a:t>Table of contents</a:t>
            </a:r>
          </a:p>
        </p:txBody>
      </p:sp>
      <p:pic>
        <p:nvPicPr>
          <p:cNvPr id="56" name="Google Shape;2142;p40">
            <a:extLst>
              <a:ext uri="{FF2B5EF4-FFF2-40B4-BE49-F238E27FC236}">
                <a16:creationId xmlns:a16="http://schemas.microsoft.com/office/drawing/2014/main" id="{B26CD1C8-8F80-1017-1454-B799B823D4F8}"/>
              </a:ext>
            </a:extLst>
          </p:cNvPr>
          <p:cNvPicPr preferRelativeResize="0"/>
          <p:nvPr/>
        </p:nvPicPr>
        <p:blipFill>
          <a:blip r:embed="rId2">
            <a:alphaModFix amt="64000"/>
          </a:blip>
          <a:stretch>
            <a:fillRect/>
          </a:stretch>
        </p:blipFill>
        <p:spPr>
          <a:xfrm>
            <a:off x="3904265" y="3209965"/>
            <a:ext cx="842174" cy="708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2143;p40">
            <a:extLst>
              <a:ext uri="{FF2B5EF4-FFF2-40B4-BE49-F238E27FC236}">
                <a16:creationId xmlns:a16="http://schemas.microsoft.com/office/drawing/2014/main" id="{4FB78FB7-45E4-ECDD-6373-E7828F3CD7A0}"/>
              </a:ext>
            </a:extLst>
          </p:cNvPr>
          <p:cNvPicPr preferRelativeResize="0"/>
          <p:nvPr/>
        </p:nvPicPr>
        <p:blipFill>
          <a:blip r:embed="rId3">
            <a:alphaModFix amt="82000"/>
          </a:blip>
          <a:stretch>
            <a:fillRect/>
          </a:stretch>
        </p:blipFill>
        <p:spPr>
          <a:xfrm>
            <a:off x="581611" y="3239368"/>
            <a:ext cx="842174" cy="708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2145;p40">
            <a:extLst>
              <a:ext uri="{FF2B5EF4-FFF2-40B4-BE49-F238E27FC236}">
                <a16:creationId xmlns:a16="http://schemas.microsoft.com/office/drawing/2014/main" id="{3B2962CC-66B7-D7DD-A724-5EBA43B1F49B}"/>
              </a:ext>
            </a:extLst>
          </p:cNvPr>
          <p:cNvPicPr preferRelativeResize="0"/>
          <p:nvPr/>
        </p:nvPicPr>
        <p:blipFill>
          <a:blip r:embed="rId2">
            <a:alphaModFix amt="64000"/>
          </a:blip>
          <a:stretch>
            <a:fillRect/>
          </a:stretch>
        </p:blipFill>
        <p:spPr>
          <a:xfrm>
            <a:off x="478452" y="1614075"/>
            <a:ext cx="842174" cy="708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2146;p40">
            <a:extLst>
              <a:ext uri="{FF2B5EF4-FFF2-40B4-BE49-F238E27FC236}">
                <a16:creationId xmlns:a16="http://schemas.microsoft.com/office/drawing/2014/main" id="{F75FE296-8AB6-28DA-78F8-C1187A20E8FA}"/>
              </a:ext>
            </a:extLst>
          </p:cNvPr>
          <p:cNvPicPr preferRelativeResize="0"/>
          <p:nvPr/>
        </p:nvPicPr>
        <p:blipFill>
          <a:blip r:embed="rId2">
            <a:alphaModFix amt="64000"/>
          </a:blip>
          <a:stretch>
            <a:fillRect/>
          </a:stretch>
        </p:blipFill>
        <p:spPr>
          <a:xfrm>
            <a:off x="5959377" y="1633044"/>
            <a:ext cx="842174" cy="70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2147;p40">
            <a:extLst>
              <a:ext uri="{FF2B5EF4-FFF2-40B4-BE49-F238E27FC236}">
                <a16:creationId xmlns:a16="http://schemas.microsoft.com/office/drawing/2014/main" id="{4EE8F69F-3C91-7CCF-1E9A-518D363D9877}"/>
              </a:ext>
            </a:extLst>
          </p:cNvPr>
          <p:cNvPicPr preferRelativeResize="0"/>
          <p:nvPr/>
        </p:nvPicPr>
        <p:blipFill>
          <a:blip r:embed="rId3">
            <a:alphaModFix amt="82000"/>
          </a:blip>
          <a:stretch>
            <a:fillRect/>
          </a:stretch>
        </p:blipFill>
        <p:spPr>
          <a:xfrm>
            <a:off x="3119923" y="1601700"/>
            <a:ext cx="842174" cy="708408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2148;p40">
            <a:extLst>
              <a:ext uri="{FF2B5EF4-FFF2-40B4-BE49-F238E27FC236}">
                <a16:creationId xmlns:a16="http://schemas.microsoft.com/office/drawing/2014/main" id="{706ECBCF-C969-5A0B-D469-1A32687B5BE0}"/>
              </a:ext>
            </a:extLst>
          </p:cNvPr>
          <p:cNvSpPr txBox="1">
            <a:spLocks/>
          </p:cNvSpPr>
          <p:nvPr/>
        </p:nvSpPr>
        <p:spPr>
          <a:xfrm>
            <a:off x="3814782" y="3310153"/>
            <a:ext cx="10368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Overpass Black"/>
              <a:buNone/>
              <a:defRPr sz="25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4800"/>
              <a:buFont typeface="Overpass Black"/>
              <a:buNone/>
              <a:tabLst/>
              <a:defRPr/>
            </a:pPr>
            <a:r>
              <a:rPr kumimoji="0" lang="en" sz="3000" b="0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Overpass Black"/>
                <a:sym typeface="Overpass Black"/>
              </a:rPr>
              <a:t>05</a:t>
            </a:r>
          </a:p>
        </p:txBody>
      </p:sp>
      <p:sp>
        <p:nvSpPr>
          <p:cNvPr id="64" name="Google Shape;2150;p40">
            <a:extLst>
              <a:ext uri="{FF2B5EF4-FFF2-40B4-BE49-F238E27FC236}">
                <a16:creationId xmlns:a16="http://schemas.microsoft.com/office/drawing/2014/main" id="{76131D03-9CC5-A7D5-7745-D43C2D15D3F4}"/>
              </a:ext>
            </a:extLst>
          </p:cNvPr>
          <p:cNvSpPr txBox="1">
            <a:spLocks/>
          </p:cNvSpPr>
          <p:nvPr/>
        </p:nvSpPr>
        <p:spPr>
          <a:xfrm>
            <a:off x="5879283" y="1687959"/>
            <a:ext cx="10368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Overpass Black"/>
              <a:buNone/>
              <a:defRPr sz="25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4800"/>
              <a:buFont typeface="Overpass Black"/>
              <a:buNone/>
              <a:tabLst/>
              <a:defRPr/>
            </a:pPr>
            <a:r>
              <a:rPr kumimoji="0" lang="en" sz="3000" b="0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Overpass Black"/>
                <a:sym typeface="Overpass Black"/>
              </a:rPr>
              <a:t>03</a:t>
            </a:r>
          </a:p>
        </p:txBody>
      </p:sp>
      <p:sp>
        <p:nvSpPr>
          <p:cNvPr id="65" name="Google Shape;2151;p40">
            <a:extLst>
              <a:ext uri="{FF2B5EF4-FFF2-40B4-BE49-F238E27FC236}">
                <a16:creationId xmlns:a16="http://schemas.microsoft.com/office/drawing/2014/main" id="{0E3C7138-9FB9-2BD3-0EB9-000F20C309C9}"/>
              </a:ext>
            </a:extLst>
          </p:cNvPr>
          <p:cNvSpPr txBox="1">
            <a:spLocks/>
          </p:cNvSpPr>
          <p:nvPr/>
        </p:nvSpPr>
        <p:spPr>
          <a:xfrm>
            <a:off x="438866" y="3383415"/>
            <a:ext cx="10368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Overpass Black"/>
              <a:buNone/>
              <a:defRPr sz="25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4800"/>
              <a:buFont typeface="Overpass Black"/>
              <a:buNone/>
              <a:tabLst/>
              <a:defRPr/>
            </a:pPr>
            <a:r>
              <a:rPr kumimoji="0" lang="en" sz="3000" b="0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Overpass Black"/>
                <a:sym typeface="Overpass Black"/>
              </a:rPr>
              <a:t>04</a:t>
            </a:r>
          </a:p>
        </p:txBody>
      </p:sp>
      <p:sp>
        <p:nvSpPr>
          <p:cNvPr id="66" name="Google Shape;2152;p40">
            <a:extLst>
              <a:ext uri="{FF2B5EF4-FFF2-40B4-BE49-F238E27FC236}">
                <a16:creationId xmlns:a16="http://schemas.microsoft.com/office/drawing/2014/main" id="{57320A82-7E7E-F52D-AD07-4A8A9804FBF1}"/>
              </a:ext>
            </a:extLst>
          </p:cNvPr>
          <p:cNvSpPr txBox="1">
            <a:spLocks/>
          </p:cNvSpPr>
          <p:nvPr/>
        </p:nvSpPr>
        <p:spPr>
          <a:xfrm>
            <a:off x="409431" y="1728519"/>
            <a:ext cx="10368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Overpass Black"/>
              <a:buNone/>
              <a:defRPr sz="25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4800"/>
              <a:buFont typeface="Overpass Black"/>
              <a:buNone/>
              <a:tabLst/>
              <a:defRPr/>
            </a:pPr>
            <a:r>
              <a:rPr kumimoji="0" lang="en" sz="3000" b="0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Overpass Black"/>
                <a:sym typeface="Overpass Black"/>
              </a:rPr>
              <a:t>01</a:t>
            </a:r>
          </a:p>
        </p:txBody>
      </p:sp>
      <p:sp>
        <p:nvSpPr>
          <p:cNvPr id="67" name="Google Shape;2153;p40">
            <a:extLst>
              <a:ext uri="{FF2B5EF4-FFF2-40B4-BE49-F238E27FC236}">
                <a16:creationId xmlns:a16="http://schemas.microsoft.com/office/drawing/2014/main" id="{28C6993A-0B04-8884-3F6D-8508915AC53B}"/>
              </a:ext>
            </a:extLst>
          </p:cNvPr>
          <p:cNvSpPr txBox="1">
            <a:spLocks/>
          </p:cNvSpPr>
          <p:nvPr/>
        </p:nvSpPr>
        <p:spPr>
          <a:xfrm>
            <a:off x="2981621" y="1708497"/>
            <a:ext cx="10368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Overpass Black"/>
              <a:buNone/>
              <a:defRPr sz="25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Fira Sans Extra Condensed Medium"/>
              <a:buNone/>
              <a:defRPr sz="4800" b="0" i="0" u="none" strike="noStrike" cap="none">
                <a:solidFill>
                  <a:schemeClr val="dk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4800"/>
              <a:buFont typeface="Overpass Black"/>
              <a:buNone/>
              <a:tabLst/>
              <a:defRPr/>
            </a:pPr>
            <a:r>
              <a:rPr kumimoji="0" lang="en" sz="3000" b="0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Overpass Black"/>
                <a:sym typeface="Overpass Black"/>
              </a:rPr>
              <a:t>02</a:t>
            </a:r>
          </a:p>
        </p:txBody>
      </p:sp>
      <p:sp>
        <p:nvSpPr>
          <p:cNvPr id="72" name="Google Shape;2158;p40">
            <a:extLst>
              <a:ext uri="{FF2B5EF4-FFF2-40B4-BE49-F238E27FC236}">
                <a16:creationId xmlns:a16="http://schemas.microsoft.com/office/drawing/2014/main" id="{BEEF459A-5B42-5D1C-E1F2-9CCFBF0E0E38}"/>
              </a:ext>
            </a:extLst>
          </p:cNvPr>
          <p:cNvSpPr txBox="1">
            <a:spLocks/>
          </p:cNvSpPr>
          <p:nvPr/>
        </p:nvSpPr>
        <p:spPr>
          <a:xfrm>
            <a:off x="4036623" y="1570247"/>
            <a:ext cx="1821000" cy="4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6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200"/>
              <a:buFont typeface="Overpass Black"/>
              <a:buNone/>
              <a:tabLst/>
              <a:defRPr/>
            </a:pPr>
            <a:r>
              <a:rPr lang="en-US" sz="3200" b="1" dirty="0">
                <a:solidFill>
                  <a:srgbClr val="073763"/>
                </a:solidFill>
              </a:rPr>
              <a:t>Activity 1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Overpass Black"/>
                <a:sym typeface="Overpass Black"/>
              </a:rPr>
              <a:t> </a:t>
            </a:r>
          </a:p>
        </p:txBody>
      </p:sp>
      <p:sp>
        <p:nvSpPr>
          <p:cNvPr id="73" name="Google Shape;2159;p40">
            <a:extLst>
              <a:ext uri="{FF2B5EF4-FFF2-40B4-BE49-F238E27FC236}">
                <a16:creationId xmlns:a16="http://schemas.microsoft.com/office/drawing/2014/main" id="{70927C31-2D05-C081-A6A1-A6686CA93882}"/>
              </a:ext>
            </a:extLst>
          </p:cNvPr>
          <p:cNvSpPr txBox="1">
            <a:spLocks/>
          </p:cNvSpPr>
          <p:nvPr/>
        </p:nvSpPr>
        <p:spPr>
          <a:xfrm>
            <a:off x="4036623" y="1826130"/>
            <a:ext cx="2150536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Font typeface="Open Sans"/>
              <a:buNone/>
              <a:tabLst/>
              <a:defRPr/>
            </a:pPr>
            <a:r>
              <a:rPr lang="en-US" sz="2200" dirty="0">
                <a:solidFill>
                  <a:srgbClr val="073763"/>
                </a:solidFill>
              </a:rPr>
              <a:t>Look, listen and repeat.</a:t>
            </a:r>
            <a:endParaRPr kumimoji="0" lang="en-US" sz="2200" i="0" u="none" strike="noStrike" kern="0" cap="none" spc="0" normalizeH="0" baseline="0" noProof="0" dirty="0">
              <a:ln>
                <a:noFill/>
              </a:ln>
              <a:solidFill>
                <a:srgbClr val="073763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4" name="Google Shape;2160;p40">
            <a:extLst>
              <a:ext uri="{FF2B5EF4-FFF2-40B4-BE49-F238E27FC236}">
                <a16:creationId xmlns:a16="http://schemas.microsoft.com/office/drawing/2014/main" id="{246E3133-E33C-7620-7968-8CF3ADB725C8}"/>
              </a:ext>
            </a:extLst>
          </p:cNvPr>
          <p:cNvSpPr txBox="1">
            <a:spLocks/>
          </p:cNvSpPr>
          <p:nvPr/>
        </p:nvSpPr>
        <p:spPr>
          <a:xfrm>
            <a:off x="6881392" y="1525972"/>
            <a:ext cx="2065954" cy="4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6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200"/>
              <a:buFont typeface="Overpass Black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Overpass Black"/>
                <a:sym typeface="Overpass Black"/>
              </a:rPr>
              <a:t>Activity 2</a:t>
            </a:r>
          </a:p>
        </p:txBody>
      </p:sp>
      <p:sp>
        <p:nvSpPr>
          <p:cNvPr id="75" name="Google Shape;2161;p40">
            <a:extLst>
              <a:ext uri="{FF2B5EF4-FFF2-40B4-BE49-F238E27FC236}">
                <a16:creationId xmlns:a16="http://schemas.microsoft.com/office/drawing/2014/main" id="{A117D29E-CDCF-E7A2-B284-CD8BB4B8D044}"/>
              </a:ext>
            </a:extLst>
          </p:cNvPr>
          <p:cNvSpPr txBox="1">
            <a:spLocks/>
          </p:cNvSpPr>
          <p:nvPr/>
        </p:nvSpPr>
        <p:spPr>
          <a:xfrm>
            <a:off x="6895592" y="1859778"/>
            <a:ext cx="1954760" cy="8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Font typeface="Open Sans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Listen, point and say.</a:t>
            </a:r>
          </a:p>
        </p:txBody>
      </p:sp>
      <p:sp>
        <p:nvSpPr>
          <p:cNvPr id="76" name="Google Shape;2162;p40">
            <a:extLst>
              <a:ext uri="{FF2B5EF4-FFF2-40B4-BE49-F238E27FC236}">
                <a16:creationId xmlns:a16="http://schemas.microsoft.com/office/drawing/2014/main" id="{22C6AFF8-2AD3-26EC-E3EF-F784F093E7A3}"/>
              </a:ext>
            </a:extLst>
          </p:cNvPr>
          <p:cNvSpPr txBox="1">
            <a:spLocks/>
          </p:cNvSpPr>
          <p:nvPr/>
        </p:nvSpPr>
        <p:spPr>
          <a:xfrm>
            <a:off x="1316290" y="1621600"/>
            <a:ext cx="1821000" cy="4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6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200"/>
              <a:buFont typeface="Overpass Black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Overpass Black"/>
                <a:sym typeface="Overpass Black"/>
              </a:rPr>
              <a:t>Warm-up</a:t>
            </a:r>
          </a:p>
        </p:txBody>
      </p:sp>
      <p:sp>
        <p:nvSpPr>
          <p:cNvPr id="81" name="Google Shape;2159;p40">
            <a:extLst>
              <a:ext uri="{FF2B5EF4-FFF2-40B4-BE49-F238E27FC236}">
                <a16:creationId xmlns:a16="http://schemas.microsoft.com/office/drawing/2014/main" id="{778C7D20-D3B6-EA80-DD53-531DE6FEF02A}"/>
              </a:ext>
            </a:extLst>
          </p:cNvPr>
          <p:cNvSpPr txBox="1">
            <a:spLocks/>
          </p:cNvSpPr>
          <p:nvPr/>
        </p:nvSpPr>
        <p:spPr>
          <a:xfrm>
            <a:off x="1356092" y="1943216"/>
            <a:ext cx="2150536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Font typeface="Open Sans"/>
              <a:buNone/>
              <a:tabLst/>
              <a:defRPr/>
            </a:pPr>
            <a:r>
              <a:rPr lang="en-US" sz="2200" dirty="0">
                <a:solidFill>
                  <a:srgbClr val="073763"/>
                </a:solidFill>
              </a:rPr>
              <a:t>Let’s sing.</a:t>
            </a:r>
            <a:endParaRPr kumimoji="0" lang="en-US" sz="2200" i="0" u="none" strike="noStrike" kern="0" cap="none" spc="0" normalizeH="0" baseline="0" noProof="0" dirty="0">
              <a:ln>
                <a:noFill/>
              </a:ln>
              <a:solidFill>
                <a:srgbClr val="073763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Google Shape;2156;p40">
            <a:extLst>
              <a:ext uri="{FF2B5EF4-FFF2-40B4-BE49-F238E27FC236}">
                <a16:creationId xmlns:a16="http://schemas.microsoft.com/office/drawing/2014/main" id="{B791DF4A-0322-4BDB-243D-B96E9A659BCC}"/>
              </a:ext>
            </a:extLst>
          </p:cNvPr>
          <p:cNvSpPr txBox="1">
            <a:spLocks/>
          </p:cNvSpPr>
          <p:nvPr/>
        </p:nvSpPr>
        <p:spPr>
          <a:xfrm>
            <a:off x="1446857" y="3334580"/>
            <a:ext cx="1821000" cy="4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6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200"/>
              <a:buFont typeface="Overpass Black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Overpass Black"/>
                <a:sym typeface="Overpass Black"/>
              </a:rPr>
              <a:t>Activity 3</a:t>
            </a:r>
          </a:p>
        </p:txBody>
      </p:sp>
      <p:sp>
        <p:nvSpPr>
          <p:cNvPr id="6" name="Google Shape;2155;p40">
            <a:extLst>
              <a:ext uri="{FF2B5EF4-FFF2-40B4-BE49-F238E27FC236}">
                <a16:creationId xmlns:a16="http://schemas.microsoft.com/office/drawing/2014/main" id="{FBC86129-3194-E8AA-25A4-73AD507CE8E6}"/>
              </a:ext>
            </a:extLst>
          </p:cNvPr>
          <p:cNvSpPr txBox="1">
            <a:spLocks/>
          </p:cNvSpPr>
          <p:nvPr/>
        </p:nvSpPr>
        <p:spPr>
          <a:xfrm>
            <a:off x="4097083" y="3663860"/>
            <a:ext cx="1821000" cy="8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Font typeface="Open Sans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73763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Google Shape;2154;p40">
            <a:extLst>
              <a:ext uri="{FF2B5EF4-FFF2-40B4-BE49-F238E27FC236}">
                <a16:creationId xmlns:a16="http://schemas.microsoft.com/office/drawing/2014/main" id="{5D648074-C449-3FB7-1C5D-D2A54624A478}"/>
              </a:ext>
            </a:extLst>
          </p:cNvPr>
          <p:cNvSpPr txBox="1">
            <a:spLocks/>
          </p:cNvSpPr>
          <p:nvPr/>
        </p:nvSpPr>
        <p:spPr>
          <a:xfrm>
            <a:off x="4878573" y="3407834"/>
            <a:ext cx="1821000" cy="4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6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verpass Black"/>
              <a:buNone/>
              <a:defRPr sz="1200" b="0" i="0" u="none" strike="noStrike" cap="none">
                <a:solidFill>
                  <a:schemeClr val="dk2"/>
                </a:solidFill>
                <a:latin typeface="Overpass Black"/>
                <a:ea typeface="Overpass Black"/>
                <a:cs typeface="Overpass Black"/>
                <a:sym typeface="Overpass Black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200"/>
              <a:buFont typeface="Overpass Black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Overpass Black"/>
                <a:sym typeface="Overpass Black"/>
              </a:rPr>
              <a:t>Game</a:t>
            </a:r>
          </a:p>
        </p:txBody>
      </p:sp>
      <p:sp>
        <p:nvSpPr>
          <p:cNvPr id="8" name="Google Shape;2155;p40">
            <a:extLst>
              <a:ext uri="{FF2B5EF4-FFF2-40B4-BE49-F238E27FC236}">
                <a16:creationId xmlns:a16="http://schemas.microsoft.com/office/drawing/2014/main" id="{985E36FD-45B5-1905-2232-DA9F8A81EDE4}"/>
              </a:ext>
            </a:extLst>
          </p:cNvPr>
          <p:cNvSpPr txBox="1">
            <a:spLocks/>
          </p:cNvSpPr>
          <p:nvPr/>
        </p:nvSpPr>
        <p:spPr>
          <a:xfrm>
            <a:off x="1446855" y="3706760"/>
            <a:ext cx="1821000" cy="8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Font typeface="Open Sans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73763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Let’s talk.</a:t>
            </a:r>
          </a:p>
        </p:txBody>
      </p:sp>
    </p:spTree>
    <p:extLst>
      <p:ext uri="{BB962C8B-B14F-4D97-AF65-F5344CB8AC3E}">
        <p14:creationId xmlns:p14="http://schemas.microsoft.com/office/powerpoint/2010/main" val="121785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9" name="Google Shape;2889;p45"/>
          <p:cNvSpPr/>
          <p:nvPr/>
        </p:nvSpPr>
        <p:spPr>
          <a:xfrm>
            <a:off x="630648" y="750024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0" name="Google Shape;2890;p45"/>
          <p:cNvSpPr txBox="1">
            <a:spLocks noGrp="1"/>
          </p:cNvSpPr>
          <p:nvPr>
            <p:ph type="title"/>
          </p:nvPr>
        </p:nvSpPr>
        <p:spPr>
          <a:xfrm>
            <a:off x="719999" y="2145750"/>
            <a:ext cx="4919901" cy="16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6000" dirty="0"/>
              <a:t>Warm-up</a:t>
            </a:r>
            <a:endParaRPr sz="6000" dirty="0"/>
          </a:p>
        </p:txBody>
      </p:sp>
      <p:sp>
        <p:nvSpPr>
          <p:cNvPr id="2891" name="Google Shape;2891;p45"/>
          <p:cNvSpPr txBox="1">
            <a:spLocks noGrp="1"/>
          </p:cNvSpPr>
          <p:nvPr>
            <p:ph type="title" idx="2"/>
          </p:nvPr>
        </p:nvSpPr>
        <p:spPr>
          <a:xfrm>
            <a:off x="720000" y="827150"/>
            <a:ext cx="1153458" cy="106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 dirty="0"/>
              <a:t>01</a:t>
            </a:r>
            <a:endParaRPr sz="7500" dirty="0"/>
          </a:p>
        </p:txBody>
      </p:sp>
      <p:grpSp>
        <p:nvGrpSpPr>
          <p:cNvPr id="2893" name="Google Shape;2893;p45"/>
          <p:cNvGrpSpPr/>
          <p:nvPr/>
        </p:nvGrpSpPr>
        <p:grpSpPr>
          <a:xfrm>
            <a:off x="4194880" y="328742"/>
            <a:ext cx="1950496" cy="1407113"/>
            <a:chOff x="4194880" y="328742"/>
            <a:chExt cx="1950496" cy="1407113"/>
          </a:xfrm>
        </p:grpSpPr>
        <p:grpSp>
          <p:nvGrpSpPr>
            <p:cNvPr id="2894" name="Google Shape;2894;p45"/>
            <p:cNvGrpSpPr/>
            <p:nvPr/>
          </p:nvGrpSpPr>
          <p:grpSpPr>
            <a:xfrm>
              <a:off x="4535507" y="468428"/>
              <a:ext cx="1249308" cy="1267427"/>
              <a:chOff x="6966450" y="1476750"/>
              <a:chExt cx="415425" cy="421450"/>
            </a:xfrm>
          </p:grpSpPr>
          <p:sp>
            <p:nvSpPr>
              <p:cNvPr id="2895" name="Google Shape;2895;p45"/>
              <p:cNvSpPr/>
              <p:nvPr/>
            </p:nvSpPr>
            <p:spPr>
              <a:xfrm>
                <a:off x="6966450" y="1476750"/>
                <a:ext cx="415425" cy="421450"/>
              </a:xfrm>
              <a:custGeom>
                <a:avLst/>
                <a:gdLst/>
                <a:ahLst/>
                <a:cxnLst/>
                <a:rect l="l" t="t" r="r" b="b"/>
                <a:pathLst>
                  <a:path w="16617" h="16858" extrusionOk="0">
                    <a:moveTo>
                      <a:pt x="8021" y="1"/>
                    </a:moveTo>
                    <a:lnTo>
                      <a:pt x="7252" y="49"/>
                    </a:lnTo>
                    <a:lnTo>
                      <a:pt x="6532" y="193"/>
                    </a:lnTo>
                    <a:lnTo>
                      <a:pt x="5859" y="337"/>
                    </a:lnTo>
                    <a:lnTo>
                      <a:pt x="5235" y="481"/>
                    </a:lnTo>
                    <a:lnTo>
                      <a:pt x="4659" y="721"/>
                    </a:lnTo>
                    <a:lnTo>
                      <a:pt x="4130" y="961"/>
                    </a:lnTo>
                    <a:lnTo>
                      <a:pt x="3650" y="1249"/>
                    </a:lnTo>
                    <a:lnTo>
                      <a:pt x="3170" y="1537"/>
                    </a:lnTo>
                    <a:lnTo>
                      <a:pt x="2786" y="1874"/>
                    </a:lnTo>
                    <a:lnTo>
                      <a:pt x="2402" y="2210"/>
                    </a:lnTo>
                    <a:lnTo>
                      <a:pt x="2065" y="2594"/>
                    </a:lnTo>
                    <a:lnTo>
                      <a:pt x="1729" y="2930"/>
                    </a:lnTo>
                    <a:lnTo>
                      <a:pt x="1489" y="3314"/>
                    </a:lnTo>
                    <a:lnTo>
                      <a:pt x="1201" y="3747"/>
                    </a:lnTo>
                    <a:lnTo>
                      <a:pt x="817" y="4515"/>
                    </a:lnTo>
                    <a:lnTo>
                      <a:pt x="529" y="5331"/>
                    </a:lnTo>
                    <a:lnTo>
                      <a:pt x="288" y="6052"/>
                    </a:lnTo>
                    <a:lnTo>
                      <a:pt x="144" y="6772"/>
                    </a:lnTo>
                    <a:lnTo>
                      <a:pt x="48" y="7396"/>
                    </a:lnTo>
                    <a:lnTo>
                      <a:pt x="0" y="8357"/>
                    </a:lnTo>
                    <a:lnTo>
                      <a:pt x="0" y="8741"/>
                    </a:lnTo>
                    <a:lnTo>
                      <a:pt x="48" y="9654"/>
                    </a:lnTo>
                    <a:lnTo>
                      <a:pt x="192" y="10614"/>
                    </a:lnTo>
                    <a:lnTo>
                      <a:pt x="433" y="11479"/>
                    </a:lnTo>
                    <a:lnTo>
                      <a:pt x="769" y="12343"/>
                    </a:lnTo>
                    <a:lnTo>
                      <a:pt x="1201" y="13159"/>
                    </a:lnTo>
                    <a:lnTo>
                      <a:pt x="1681" y="13928"/>
                    </a:lnTo>
                    <a:lnTo>
                      <a:pt x="2306" y="14600"/>
                    </a:lnTo>
                    <a:lnTo>
                      <a:pt x="2978" y="15225"/>
                    </a:lnTo>
                    <a:lnTo>
                      <a:pt x="3314" y="15513"/>
                    </a:lnTo>
                    <a:lnTo>
                      <a:pt x="3698" y="15753"/>
                    </a:lnTo>
                    <a:lnTo>
                      <a:pt x="4130" y="15993"/>
                    </a:lnTo>
                    <a:lnTo>
                      <a:pt x="4563" y="16185"/>
                    </a:lnTo>
                    <a:lnTo>
                      <a:pt x="4995" y="16377"/>
                    </a:lnTo>
                    <a:lnTo>
                      <a:pt x="5475" y="16521"/>
                    </a:lnTo>
                    <a:lnTo>
                      <a:pt x="5955" y="16665"/>
                    </a:lnTo>
                    <a:lnTo>
                      <a:pt x="6436" y="16761"/>
                    </a:lnTo>
                    <a:lnTo>
                      <a:pt x="6964" y="16809"/>
                    </a:lnTo>
                    <a:lnTo>
                      <a:pt x="7540" y="16857"/>
                    </a:lnTo>
                    <a:lnTo>
                      <a:pt x="8069" y="16857"/>
                    </a:lnTo>
                    <a:lnTo>
                      <a:pt x="8645" y="16809"/>
                    </a:lnTo>
                    <a:lnTo>
                      <a:pt x="9269" y="16761"/>
                    </a:lnTo>
                    <a:lnTo>
                      <a:pt x="9893" y="16665"/>
                    </a:lnTo>
                    <a:lnTo>
                      <a:pt x="10518" y="16521"/>
                    </a:lnTo>
                    <a:lnTo>
                      <a:pt x="11142" y="16329"/>
                    </a:lnTo>
                    <a:lnTo>
                      <a:pt x="11959" y="16089"/>
                    </a:lnTo>
                    <a:lnTo>
                      <a:pt x="12679" y="15753"/>
                    </a:lnTo>
                    <a:lnTo>
                      <a:pt x="13303" y="15369"/>
                    </a:lnTo>
                    <a:lnTo>
                      <a:pt x="13928" y="14888"/>
                    </a:lnTo>
                    <a:lnTo>
                      <a:pt x="14456" y="14408"/>
                    </a:lnTo>
                    <a:lnTo>
                      <a:pt x="14936" y="13880"/>
                    </a:lnTo>
                    <a:lnTo>
                      <a:pt x="15320" y="13255"/>
                    </a:lnTo>
                    <a:lnTo>
                      <a:pt x="15705" y="12679"/>
                    </a:lnTo>
                    <a:lnTo>
                      <a:pt x="15993" y="12007"/>
                    </a:lnTo>
                    <a:lnTo>
                      <a:pt x="16233" y="11334"/>
                    </a:lnTo>
                    <a:lnTo>
                      <a:pt x="16425" y="10662"/>
                    </a:lnTo>
                    <a:lnTo>
                      <a:pt x="16521" y="9942"/>
                    </a:lnTo>
                    <a:lnTo>
                      <a:pt x="16569" y="9221"/>
                    </a:lnTo>
                    <a:lnTo>
                      <a:pt x="16617" y="8501"/>
                    </a:lnTo>
                    <a:lnTo>
                      <a:pt x="16569" y="7781"/>
                    </a:lnTo>
                    <a:lnTo>
                      <a:pt x="16473" y="7060"/>
                    </a:lnTo>
                    <a:lnTo>
                      <a:pt x="16281" y="6340"/>
                    </a:lnTo>
                    <a:lnTo>
                      <a:pt x="16089" y="5619"/>
                    </a:lnTo>
                    <a:lnTo>
                      <a:pt x="15849" y="4947"/>
                    </a:lnTo>
                    <a:lnTo>
                      <a:pt x="15512" y="4275"/>
                    </a:lnTo>
                    <a:lnTo>
                      <a:pt x="15176" y="3650"/>
                    </a:lnTo>
                    <a:lnTo>
                      <a:pt x="14744" y="3074"/>
                    </a:lnTo>
                    <a:lnTo>
                      <a:pt x="14312" y="2498"/>
                    </a:lnTo>
                    <a:lnTo>
                      <a:pt x="13784" y="2018"/>
                    </a:lnTo>
                    <a:lnTo>
                      <a:pt x="13207" y="1537"/>
                    </a:lnTo>
                    <a:lnTo>
                      <a:pt x="12631" y="1105"/>
                    </a:lnTo>
                    <a:lnTo>
                      <a:pt x="11959" y="769"/>
                    </a:lnTo>
                    <a:lnTo>
                      <a:pt x="11286" y="481"/>
                    </a:lnTo>
                    <a:lnTo>
                      <a:pt x="10518" y="241"/>
                    </a:lnTo>
                    <a:lnTo>
                      <a:pt x="9749" y="97"/>
                    </a:lnTo>
                    <a:lnTo>
                      <a:pt x="893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6" name="Google Shape;2896;p45"/>
              <p:cNvSpPr/>
              <p:nvPr/>
            </p:nvSpPr>
            <p:spPr>
              <a:xfrm>
                <a:off x="6966450" y="1476750"/>
                <a:ext cx="415425" cy="421450"/>
              </a:xfrm>
              <a:custGeom>
                <a:avLst/>
                <a:gdLst/>
                <a:ahLst/>
                <a:cxnLst/>
                <a:rect l="l" t="t" r="r" b="b"/>
                <a:pathLst>
                  <a:path w="16617" h="16858" fill="none" extrusionOk="0">
                    <a:moveTo>
                      <a:pt x="0" y="8741"/>
                    </a:moveTo>
                    <a:lnTo>
                      <a:pt x="0" y="8741"/>
                    </a:lnTo>
                    <a:lnTo>
                      <a:pt x="0" y="8357"/>
                    </a:lnTo>
                    <a:lnTo>
                      <a:pt x="48" y="7396"/>
                    </a:lnTo>
                    <a:lnTo>
                      <a:pt x="144" y="6772"/>
                    </a:lnTo>
                    <a:lnTo>
                      <a:pt x="288" y="6052"/>
                    </a:lnTo>
                    <a:lnTo>
                      <a:pt x="529" y="5331"/>
                    </a:lnTo>
                    <a:lnTo>
                      <a:pt x="817" y="4515"/>
                    </a:lnTo>
                    <a:lnTo>
                      <a:pt x="1201" y="3747"/>
                    </a:lnTo>
                    <a:lnTo>
                      <a:pt x="1489" y="3314"/>
                    </a:lnTo>
                    <a:lnTo>
                      <a:pt x="1729" y="2930"/>
                    </a:lnTo>
                    <a:lnTo>
                      <a:pt x="2065" y="2594"/>
                    </a:lnTo>
                    <a:lnTo>
                      <a:pt x="2402" y="2210"/>
                    </a:lnTo>
                    <a:lnTo>
                      <a:pt x="2786" y="1874"/>
                    </a:lnTo>
                    <a:lnTo>
                      <a:pt x="3170" y="1537"/>
                    </a:lnTo>
                    <a:lnTo>
                      <a:pt x="3650" y="1249"/>
                    </a:lnTo>
                    <a:lnTo>
                      <a:pt x="4130" y="961"/>
                    </a:lnTo>
                    <a:lnTo>
                      <a:pt x="4659" y="721"/>
                    </a:lnTo>
                    <a:lnTo>
                      <a:pt x="5235" y="481"/>
                    </a:lnTo>
                    <a:lnTo>
                      <a:pt x="5859" y="337"/>
                    </a:lnTo>
                    <a:lnTo>
                      <a:pt x="6532" y="193"/>
                    </a:lnTo>
                    <a:lnTo>
                      <a:pt x="7252" y="49"/>
                    </a:lnTo>
                    <a:lnTo>
                      <a:pt x="8021" y="1"/>
                    </a:lnTo>
                    <a:lnTo>
                      <a:pt x="8021" y="1"/>
                    </a:lnTo>
                    <a:lnTo>
                      <a:pt x="8933" y="1"/>
                    </a:lnTo>
                    <a:lnTo>
                      <a:pt x="9749" y="97"/>
                    </a:lnTo>
                    <a:lnTo>
                      <a:pt x="10518" y="241"/>
                    </a:lnTo>
                    <a:lnTo>
                      <a:pt x="11286" y="481"/>
                    </a:lnTo>
                    <a:lnTo>
                      <a:pt x="11959" y="769"/>
                    </a:lnTo>
                    <a:lnTo>
                      <a:pt x="12631" y="1105"/>
                    </a:lnTo>
                    <a:lnTo>
                      <a:pt x="13207" y="1537"/>
                    </a:lnTo>
                    <a:lnTo>
                      <a:pt x="13784" y="2018"/>
                    </a:lnTo>
                    <a:lnTo>
                      <a:pt x="14312" y="2498"/>
                    </a:lnTo>
                    <a:lnTo>
                      <a:pt x="14744" y="3074"/>
                    </a:lnTo>
                    <a:lnTo>
                      <a:pt x="15176" y="3650"/>
                    </a:lnTo>
                    <a:lnTo>
                      <a:pt x="15512" y="4275"/>
                    </a:lnTo>
                    <a:lnTo>
                      <a:pt x="15849" y="4947"/>
                    </a:lnTo>
                    <a:lnTo>
                      <a:pt x="16089" y="5619"/>
                    </a:lnTo>
                    <a:lnTo>
                      <a:pt x="16281" y="6340"/>
                    </a:lnTo>
                    <a:lnTo>
                      <a:pt x="16473" y="7060"/>
                    </a:lnTo>
                    <a:lnTo>
                      <a:pt x="16569" y="7781"/>
                    </a:lnTo>
                    <a:lnTo>
                      <a:pt x="16617" y="8501"/>
                    </a:lnTo>
                    <a:lnTo>
                      <a:pt x="16569" y="9221"/>
                    </a:lnTo>
                    <a:lnTo>
                      <a:pt x="16521" y="9942"/>
                    </a:lnTo>
                    <a:lnTo>
                      <a:pt x="16425" y="10662"/>
                    </a:lnTo>
                    <a:lnTo>
                      <a:pt x="16233" y="11334"/>
                    </a:lnTo>
                    <a:lnTo>
                      <a:pt x="15993" y="12007"/>
                    </a:lnTo>
                    <a:lnTo>
                      <a:pt x="15705" y="12679"/>
                    </a:lnTo>
                    <a:lnTo>
                      <a:pt x="15320" y="13255"/>
                    </a:lnTo>
                    <a:lnTo>
                      <a:pt x="14936" y="13880"/>
                    </a:lnTo>
                    <a:lnTo>
                      <a:pt x="14456" y="14408"/>
                    </a:lnTo>
                    <a:lnTo>
                      <a:pt x="13928" y="14888"/>
                    </a:lnTo>
                    <a:lnTo>
                      <a:pt x="13303" y="15369"/>
                    </a:lnTo>
                    <a:lnTo>
                      <a:pt x="12679" y="15753"/>
                    </a:lnTo>
                    <a:lnTo>
                      <a:pt x="11959" y="16089"/>
                    </a:lnTo>
                    <a:lnTo>
                      <a:pt x="11142" y="16329"/>
                    </a:lnTo>
                    <a:lnTo>
                      <a:pt x="11142" y="16329"/>
                    </a:lnTo>
                    <a:lnTo>
                      <a:pt x="10518" y="16521"/>
                    </a:lnTo>
                    <a:lnTo>
                      <a:pt x="9893" y="16665"/>
                    </a:lnTo>
                    <a:lnTo>
                      <a:pt x="9269" y="16761"/>
                    </a:lnTo>
                    <a:lnTo>
                      <a:pt x="8645" y="16809"/>
                    </a:lnTo>
                    <a:lnTo>
                      <a:pt x="8069" y="16857"/>
                    </a:lnTo>
                    <a:lnTo>
                      <a:pt x="7540" y="16857"/>
                    </a:lnTo>
                    <a:lnTo>
                      <a:pt x="6964" y="16809"/>
                    </a:lnTo>
                    <a:lnTo>
                      <a:pt x="6436" y="16761"/>
                    </a:lnTo>
                    <a:lnTo>
                      <a:pt x="5955" y="16665"/>
                    </a:lnTo>
                    <a:lnTo>
                      <a:pt x="5475" y="16521"/>
                    </a:lnTo>
                    <a:lnTo>
                      <a:pt x="4995" y="16377"/>
                    </a:lnTo>
                    <a:lnTo>
                      <a:pt x="4563" y="16185"/>
                    </a:lnTo>
                    <a:lnTo>
                      <a:pt x="4130" y="15993"/>
                    </a:lnTo>
                    <a:lnTo>
                      <a:pt x="3698" y="15753"/>
                    </a:lnTo>
                    <a:lnTo>
                      <a:pt x="3314" y="15513"/>
                    </a:lnTo>
                    <a:lnTo>
                      <a:pt x="2978" y="15225"/>
                    </a:lnTo>
                    <a:lnTo>
                      <a:pt x="2306" y="14600"/>
                    </a:lnTo>
                    <a:lnTo>
                      <a:pt x="1681" y="13928"/>
                    </a:lnTo>
                    <a:lnTo>
                      <a:pt x="1201" y="13159"/>
                    </a:lnTo>
                    <a:lnTo>
                      <a:pt x="769" y="12343"/>
                    </a:lnTo>
                    <a:lnTo>
                      <a:pt x="433" y="11479"/>
                    </a:lnTo>
                    <a:lnTo>
                      <a:pt x="192" y="10614"/>
                    </a:lnTo>
                    <a:lnTo>
                      <a:pt x="48" y="9654"/>
                    </a:lnTo>
                    <a:lnTo>
                      <a:pt x="0" y="874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7" name="Google Shape;2897;p45"/>
              <p:cNvSpPr/>
              <p:nvPr/>
            </p:nvSpPr>
            <p:spPr>
              <a:xfrm>
                <a:off x="6966450" y="1476750"/>
                <a:ext cx="283375" cy="421450"/>
              </a:xfrm>
              <a:custGeom>
                <a:avLst/>
                <a:gdLst/>
                <a:ahLst/>
                <a:cxnLst/>
                <a:rect l="l" t="t" r="r" b="b"/>
                <a:pathLst>
                  <a:path w="11335" h="16858" extrusionOk="0">
                    <a:moveTo>
                      <a:pt x="7876" y="16857"/>
                    </a:move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close/>
                    <a:moveTo>
                      <a:pt x="11142" y="16329"/>
                    </a:moveTo>
                    <a:lnTo>
                      <a:pt x="11142" y="16329"/>
                    </a:lnTo>
                    <a:lnTo>
                      <a:pt x="10278" y="16569"/>
                    </a:lnTo>
                    <a:lnTo>
                      <a:pt x="9461" y="16713"/>
                    </a:lnTo>
                    <a:lnTo>
                      <a:pt x="8645" y="16809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8645" y="16809"/>
                    </a:lnTo>
                    <a:lnTo>
                      <a:pt x="9461" y="16713"/>
                    </a:lnTo>
                    <a:lnTo>
                      <a:pt x="10278" y="16569"/>
                    </a:lnTo>
                    <a:lnTo>
                      <a:pt x="11142" y="16329"/>
                    </a:lnTo>
                    <a:close/>
                    <a:moveTo>
                      <a:pt x="11286" y="16329"/>
                    </a:moveTo>
                    <a:lnTo>
                      <a:pt x="11286" y="16329"/>
                    </a:lnTo>
                    <a:lnTo>
                      <a:pt x="11142" y="16329"/>
                    </a:lnTo>
                    <a:lnTo>
                      <a:pt x="11142" y="16329"/>
                    </a:lnTo>
                    <a:lnTo>
                      <a:pt x="11286" y="16329"/>
                    </a:lnTo>
                    <a:close/>
                    <a:moveTo>
                      <a:pt x="11334" y="16281"/>
                    </a:moveTo>
                    <a:lnTo>
                      <a:pt x="11334" y="16281"/>
                    </a:lnTo>
                    <a:lnTo>
                      <a:pt x="11334" y="16281"/>
                    </a:lnTo>
                    <a:lnTo>
                      <a:pt x="11334" y="16281"/>
                    </a:lnTo>
                    <a:lnTo>
                      <a:pt x="11334" y="16281"/>
                    </a:lnTo>
                    <a:close/>
                    <a:moveTo>
                      <a:pt x="8501" y="1"/>
                    </a:moveTo>
                    <a:lnTo>
                      <a:pt x="8501" y="1"/>
                    </a:lnTo>
                    <a:lnTo>
                      <a:pt x="8021" y="1"/>
                    </a:lnTo>
                    <a:lnTo>
                      <a:pt x="8021" y="1"/>
                    </a:lnTo>
                    <a:lnTo>
                      <a:pt x="7348" y="49"/>
                    </a:lnTo>
                    <a:lnTo>
                      <a:pt x="6676" y="145"/>
                    </a:lnTo>
                    <a:lnTo>
                      <a:pt x="6051" y="289"/>
                    </a:lnTo>
                    <a:lnTo>
                      <a:pt x="5475" y="433"/>
                    </a:lnTo>
                    <a:lnTo>
                      <a:pt x="4947" y="625"/>
                    </a:lnTo>
                    <a:lnTo>
                      <a:pt x="4467" y="817"/>
                    </a:lnTo>
                    <a:lnTo>
                      <a:pt x="3986" y="1057"/>
                    </a:lnTo>
                    <a:lnTo>
                      <a:pt x="3554" y="1297"/>
                    </a:lnTo>
                    <a:lnTo>
                      <a:pt x="3122" y="1585"/>
                    </a:lnTo>
                    <a:lnTo>
                      <a:pt x="2786" y="1874"/>
                    </a:lnTo>
                    <a:lnTo>
                      <a:pt x="2450" y="2162"/>
                    </a:lnTo>
                    <a:lnTo>
                      <a:pt x="2113" y="2498"/>
                    </a:lnTo>
                    <a:lnTo>
                      <a:pt x="1585" y="3170"/>
                    </a:lnTo>
                    <a:lnTo>
                      <a:pt x="1153" y="3891"/>
                    </a:lnTo>
                    <a:lnTo>
                      <a:pt x="769" y="4611"/>
                    </a:lnTo>
                    <a:lnTo>
                      <a:pt x="529" y="5331"/>
                    </a:lnTo>
                    <a:lnTo>
                      <a:pt x="288" y="6004"/>
                    </a:lnTo>
                    <a:lnTo>
                      <a:pt x="144" y="6628"/>
                    </a:lnTo>
                    <a:lnTo>
                      <a:pt x="48" y="7252"/>
                    </a:lnTo>
                    <a:lnTo>
                      <a:pt x="0" y="7733"/>
                    </a:lnTo>
                    <a:lnTo>
                      <a:pt x="0" y="8501"/>
                    </a:lnTo>
                    <a:lnTo>
                      <a:pt x="0" y="8501"/>
                    </a:lnTo>
                    <a:lnTo>
                      <a:pt x="0" y="7733"/>
                    </a:lnTo>
                    <a:lnTo>
                      <a:pt x="48" y="7252"/>
                    </a:lnTo>
                    <a:lnTo>
                      <a:pt x="144" y="6628"/>
                    </a:lnTo>
                    <a:lnTo>
                      <a:pt x="288" y="6004"/>
                    </a:lnTo>
                    <a:lnTo>
                      <a:pt x="529" y="5331"/>
                    </a:lnTo>
                    <a:lnTo>
                      <a:pt x="769" y="4611"/>
                    </a:lnTo>
                    <a:lnTo>
                      <a:pt x="1153" y="3891"/>
                    </a:lnTo>
                    <a:lnTo>
                      <a:pt x="1585" y="3170"/>
                    </a:lnTo>
                    <a:lnTo>
                      <a:pt x="2113" y="2498"/>
                    </a:lnTo>
                    <a:lnTo>
                      <a:pt x="2450" y="2162"/>
                    </a:lnTo>
                    <a:lnTo>
                      <a:pt x="2786" y="1874"/>
                    </a:lnTo>
                    <a:lnTo>
                      <a:pt x="3122" y="1585"/>
                    </a:lnTo>
                    <a:lnTo>
                      <a:pt x="3554" y="1297"/>
                    </a:lnTo>
                    <a:lnTo>
                      <a:pt x="3986" y="1057"/>
                    </a:lnTo>
                    <a:lnTo>
                      <a:pt x="4467" y="817"/>
                    </a:lnTo>
                    <a:lnTo>
                      <a:pt x="4947" y="625"/>
                    </a:lnTo>
                    <a:lnTo>
                      <a:pt x="5475" y="433"/>
                    </a:lnTo>
                    <a:lnTo>
                      <a:pt x="6051" y="289"/>
                    </a:lnTo>
                    <a:lnTo>
                      <a:pt x="6676" y="145"/>
                    </a:lnTo>
                    <a:lnTo>
                      <a:pt x="7348" y="49"/>
                    </a:lnTo>
                    <a:lnTo>
                      <a:pt x="8021" y="1"/>
                    </a:lnTo>
                    <a:lnTo>
                      <a:pt x="8021" y="1"/>
                    </a:lnTo>
                    <a:lnTo>
                      <a:pt x="8501" y="1"/>
                    </a:lnTo>
                    <a:close/>
                    <a:moveTo>
                      <a:pt x="8501" y="1"/>
                    </a:moveTo>
                    <a:lnTo>
                      <a:pt x="8501" y="1"/>
                    </a:lnTo>
                    <a:lnTo>
                      <a:pt x="8501" y="1"/>
                    </a:lnTo>
                    <a:lnTo>
                      <a:pt x="8501" y="1"/>
                    </a:lnTo>
                    <a:lnTo>
                      <a:pt x="8501" y="1"/>
                    </a:lnTo>
                    <a:lnTo>
                      <a:pt x="8501" y="1"/>
                    </a:lnTo>
                    <a:close/>
                  </a:path>
                </a:pathLst>
              </a:custGeom>
              <a:solidFill>
                <a:srgbClr val="FA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8" name="Google Shape;2898;p45"/>
              <p:cNvSpPr/>
              <p:nvPr/>
            </p:nvSpPr>
            <p:spPr>
              <a:xfrm>
                <a:off x="7163350" y="18981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9" name="Google Shape;2899;p45"/>
              <p:cNvSpPr/>
              <p:nvPr/>
            </p:nvSpPr>
            <p:spPr>
              <a:xfrm>
                <a:off x="7163350" y="1884975"/>
                <a:ext cx="81675" cy="13225"/>
              </a:xfrm>
              <a:custGeom>
                <a:avLst/>
                <a:gdLst/>
                <a:ahLst/>
                <a:cxnLst/>
                <a:rect l="l" t="t" r="r" b="b"/>
                <a:pathLst>
                  <a:path w="3267" h="529" fill="none" extrusionOk="0">
                    <a:moveTo>
                      <a:pt x="3266" y="0"/>
                    </a:moveTo>
                    <a:lnTo>
                      <a:pt x="3266" y="0"/>
                    </a:lnTo>
                    <a:lnTo>
                      <a:pt x="2402" y="240"/>
                    </a:lnTo>
                    <a:lnTo>
                      <a:pt x="1585" y="384"/>
                    </a:lnTo>
                    <a:lnTo>
                      <a:pt x="769" y="480"/>
                    </a:lnTo>
                    <a:lnTo>
                      <a:pt x="0" y="528"/>
                    </a:lnTo>
                    <a:lnTo>
                      <a:pt x="0" y="528"/>
                    </a:lnTo>
                    <a:lnTo>
                      <a:pt x="769" y="480"/>
                    </a:lnTo>
                    <a:lnTo>
                      <a:pt x="1585" y="384"/>
                    </a:lnTo>
                    <a:lnTo>
                      <a:pt x="2402" y="240"/>
                    </a:lnTo>
                    <a:lnTo>
                      <a:pt x="3266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0" name="Google Shape;2900;p45"/>
              <p:cNvSpPr/>
              <p:nvPr/>
            </p:nvSpPr>
            <p:spPr>
              <a:xfrm>
                <a:off x="7245000" y="1884975"/>
                <a:ext cx="36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45" h="1" fill="none" extrusionOk="0">
                    <a:moveTo>
                      <a:pt x="144" y="0"/>
                    </a:moveTo>
                    <a:lnTo>
                      <a:pt x="1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4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1" name="Google Shape;2901;p45"/>
              <p:cNvSpPr/>
              <p:nvPr/>
            </p:nvSpPr>
            <p:spPr>
              <a:xfrm>
                <a:off x="7249800" y="18837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2" name="Google Shape;2902;p45"/>
              <p:cNvSpPr/>
              <p:nvPr/>
            </p:nvSpPr>
            <p:spPr>
              <a:xfrm>
                <a:off x="6966450" y="1476750"/>
                <a:ext cx="212525" cy="212525"/>
              </a:xfrm>
              <a:custGeom>
                <a:avLst/>
                <a:gdLst/>
                <a:ahLst/>
                <a:cxnLst/>
                <a:rect l="l" t="t" r="r" b="b"/>
                <a:pathLst>
                  <a:path w="8501" h="8501" fill="none" extrusionOk="0">
                    <a:moveTo>
                      <a:pt x="8501" y="1"/>
                    </a:moveTo>
                    <a:lnTo>
                      <a:pt x="8501" y="1"/>
                    </a:lnTo>
                    <a:lnTo>
                      <a:pt x="8021" y="1"/>
                    </a:lnTo>
                    <a:lnTo>
                      <a:pt x="8021" y="1"/>
                    </a:lnTo>
                    <a:lnTo>
                      <a:pt x="7348" y="49"/>
                    </a:lnTo>
                    <a:lnTo>
                      <a:pt x="6676" y="145"/>
                    </a:lnTo>
                    <a:lnTo>
                      <a:pt x="6051" y="289"/>
                    </a:lnTo>
                    <a:lnTo>
                      <a:pt x="5475" y="433"/>
                    </a:lnTo>
                    <a:lnTo>
                      <a:pt x="4947" y="625"/>
                    </a:lnTo>
                    <a:lnTo>
                      <a:pt x="4467" y="817"/>
                    </a:lnTo>
                    <a:lnTo>
                      <a:pt x="3986" y="1057"/>
                    </a:lnTo>
                    <a:lnTo>
                      <a:pt x="3554" y="1297"/>
                    </a:lnTo>
                    <a:lnTo>
                      <a:pt x="3122" y="1585"/>
                    </a:lnTo>
                    <a:lnTo>
                      <a:pt x="2786" y="1874"/>
                    </a:lnTo>
                    <a:lnTo>
                      <a:pt x="2450" y="2162"/>
                    </a:lnTo>
                    <a:lnTo>
                      <a:pt x="2113" y="2498"/>
                    </a:lnTo>
                    <a:lnTo>
                      <a:pt x="1585" y="3170"/>
                    </a:lnTo>
                    <a:lnTo>
                      <a:pt x="1153" y="3891"/>
                    </a:lnTo>
                    <a:lnTo>
                      <a:pt x="769" y="4611"/>
                    </a:lnTo>
                    <a:lnTo>
                      <a:pt x="529" y="5331"/>
                    </a:lnTo>
                    <a:lnTo>
                      <a:pt x="288" y="6004"/>
                    </a:lnTo>
                    <a:lnTo>
                      <a:pt x="144" y="6628"/>
                    </a:lnTo>
                    <a:lnTo>
                      <a:pt x="48" y="7252"/>
                    </a:lnTo>
                    <a:lnTo>
                      <a:pt x="0" y="7733"/>
                    </a:lnTo>
                    <a:lnTo>
                      <a:pt x="0" y="8501"/>
                    </a:lnTo>
                    <a:lnTo>
                      <a:pt x="0" y="8501"/>
                    </a:lnTo>
                    <a:lnTo>
                      <a:pt x="0" y="7733"/>
                    </a:lnTo>
                    <a:lnTo>
                      <a:pt x="48" y="7252"/>
                    </a:lnTo>
                    <a:lnTo>
                      <a:pt x="144" y="6628"/>
                    </a:lnTo>
                    <a:lnTo>
                      <a:pt x="288" y="6004"/>
                    </a:lnTo>
                    <a:lnTo>
                      <a:pt x="529" y="5331"/>
                    </a:lnTo>
                    <a:lnTo>
                      <a:pt x="769" y="4611"/>
                    </a:lnTo>
                    <a:lnTo>
                      <a:pt x="1153" y="3891"/>
                    </a:lnTo>
                    <a:lnTo>
                      <a:pt x="1585" y="3170"/>
                    </a:lnTo>
                    <a:lnTo>
                      <a:pt x="2113" y="2498"/>
                    </a:lnTo>
                    <a:lnTo>
                      <a:pt x="2450" y="2162"/>
                    </a:lnTo>
                    <a:lnTo>
                      <a:pt x="2786" y="1874"/>
                    </a:lnTo>
                    <a:lnTo>
                      <a:pt x="3122" y="1585"/>
                    </a:lnTo>
                    <a:lnTo>
                      <a:pt x="3554" y="1297"/>
                    </a:lnTo>
                    <a:lnTo>
                      <a:pt x="3986" y="1057"/>
                    </a:lnTo>
                    <a:lnTo>
                      <a:pt x="4467" y="817"/>
                    </a:lnTo>
                    <a:lnTo>
                      <a:pt x="4947" y="625"/>
                    </a:lnTo>
                    <a:lnTo>
                      <a:pt x="5475" y="433"/>
                    </a:lnTo>
                    <a:lnTo>
                      <a:pt x="6051" y="289"/>
                    </a:lnTo>
                    <a:lnTo>
                      <a:pt x="6676" y="145"/>
                    </a:lnTo>
                    <a:lnTo>
                      <a:pt x="7348" y="49"/>
                    </a:lnTo>
                    <a:lnTo>
                      <a:pt x="8021" y="1"/>
                    </a:lnTo>
                    <a:lnTo>
                      <a:pt x="8021" y="1"/>
                    </a:lnTo>
                    <a:lnTo>
                      <a:pt x="850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3" name="Google Shape;2903;p45"/>
              <p:cNvSpPr/>
              <p:nvPr/>
            </p:nvSpPr>
            <p:spPr>
              <a:xfrm>
                <a:off x="7178950" y="1476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4" name="Google Shape;2904;p45"/>
              <p:cNvSpPr/>
              <p:nvPr/>
            </p:nvSpPr>
            <p:spPr>
              <a:xfrm>
                <a:off x="6966450" y="1476750"/>
                <a:ext cx="415425" cy="421450"/>
              </a:xfrm>
              <a:custGeom>
                <a:avLst/>
                <a:gdLst/>
                <a:ahLst/>
                <a:cxnLst/>
                <a:rect l="l" t="t" r="r" b="b"/>
                <a:pathLst>
                  <a:path w="16617" h="16858" extrusionOk="0">
                    <a:moveTo>
                      <a:pt x="9797" y="865"/>
                    </a:moveTo>
                    <a:lnTo>
                      <a:pt x="10278" y="961"/>
                    </a:lnTo>
                    <a:lnTo>
                      <a:pt x="10758" y="1057"/>
                    </a:lnTo>
                    <a:lnTo>
                      <a:pt x="11238" y="1249"/>
                    </a:lnTo>
                    <a:lnTo>
                      <a:pt x="11670" y="1441"/>
                    </a:lnTo>
                    <a:lnTo>
                      <a:pt x="12055" y="1681"/>
                    </a:lnTo>
                    <a:lnTo>
                      <a:pt x="12439" y="1970"/>
                    </a:lnTo>
                    <a:lnTo>
                      <a:pt x="12775" y="2258"/>
                    </a:lnTo>
                    <a:lnTo>
                      <a:pt x="13111" y="2594"/>
                    </a:lnTo>
                    <a:lnTo>
                      <a:pt x="13351" y="2978"/>
                    </a:lnTo>
                    <a:lnTo>
                      <a:pt x="13639" y="3362"/>
                    </a:lnTo>
                    <a:lnTo>
                      <a:pt x="13832" y="3747"/>
                    </a:lnTo>
                    <a:lnTo>
                      <a:pt x="14024" y="4179"/>
                    </a:lnTo>
                    <a:lnTo>
                      <a:pt x="14168" y="4611"/>
                    </a:lnTo>
                    <a:lnTo>
                      <a:pt x="14312" y="5091"/>
                    </a:lnTo>
                    <a:lnTo>
                      <a:pt x="14408" y="5523"/>
                    </a:lnTo>
                    <a:lnTo>
                      <a:pt x="14456" y="6004"/>
                    </a:lnTo>
                    <a:lnTo>
                      <a:pt x="14456" y="6436"/>
                    </a:lnTo>
                    <a:lnTo>
                      <a:pt x="14456" y="6916"/>
                    </a:lnTo>
                    <a:lnTo>
                      <a:pt x="14408" y="7348"/>
                    </a:lnTo>
                    <a:lnTo>
                      <a:pt x="14312" y="7829"/>
                    </a:lnTo>
                    <a:lnTo>
                      <a:pt x="14216" y="8261"/>
                    </a:lnTo>
                    <a:lnTo>
                      <a:pt x="14024" y="8693"/>
                    </a:lnTo>
                    <a:lnTo>
                      <a:pt x="13880" y="9077"/>
                    </a:lnTo>
                    <a:lnTo>
                      <a:pt x="13639" y="9462"/>
                    </a:lnTo>
                    <a:lnTo>
                      <a:pt x="13351" y="9846"/>
                    </a:lnTo>
                    <a:lnTo>
                      <a:pt x="13063" y="10182"/>
                    </a:lnTo>
                    <a:lnTo>
                      <a:pt x="12727" y="10518"/>
                    </a:lnTo>
                    <a:lnTo>
                      <a:pt x="12343" y="10758"/>
                    </a:lnTo>
                    <a:lnTo>
                      <a:pt x="11911" y="11046"/>
                    </a:lnTo>
                    <a:lnTo>
                      <a:pt x="11478" y="11238"/>
                    </a:lnTo>
                    <a:lnTo>
                      <a:pt x="10950" y="11431"/>
                    </a:lnTo>
                    <a:lnTo>
                      <a:pt x="10374" y="11575"/>
                    </a:lnTo>
                    <a:lnTo>
                      <a:pt x="9845" y="11671"/>
                    </a:lnTo>
                    <a:lnTo>
                      <a:pt x="9317" y="11719"/>
                    </a:lnTo>
                    <a:lnTo>
                      <a:pt x="8261" y="11719"/>
                    </a:lnTo>
                    <a:lnTo>
                      <a:pt x="7684" y="11623"/>
                    </a:lnTo>
                    <a:lnTo>
                      <a:pt x="7156" y="11479"/>
                    </a:lnTo>
                    <a:lnTo>
                      <a:pt x="6676" y="11286"/>
                    </a:lnTo>
                    <a:lnTo>
                      <a:pt x="6244" y="11094"/>
                    </a:lnTo>
                    <a:lnTo>
                      <a:pt x="5811" y="10806"/>
                    </a:lnTo>
                    <a:lnTo>
                      <a:pt x="5427" y="10470"/>
                    </a:lnTo>
                    <a:lnTo>
                      <a:pt x="5091" y="10134"/>
                    </a:lnTo>
                    <a:lnTo>
                      <a:pt x="4803" y="9750"/>
                    </a:lnTo>
                    <a:lnTo>
                      <a:pt x="4515" y="9365"/>
                    </a:lnTo>
                    <a:lnTo>
                      <a:pt x="4275" y="8933"/>
                    </a:lnTo>
                    <a:lnTo>
                      <a:pt x="4082" y="8453"/>
                    </a:lnTo>
                    <a:lnTo>
                      <a:pt x="3938" y="7973"/>
                    </a:lnTo>
                    <a:lnTo>
                      <a:pt x="3842" y="7492"/>
                    </a:lnTo>
                    <a:lnTo>
                      <a:pt x="3746" y="7012"/>
                    </a:lnTo>
                    <a:lnTo>
                      <a:pt x="3746" y="6484"/>
                    </a:lnTo>
                    <a:lnTo>
                      <a:pt x="3746" y="6244"/>
                    </a:lnTo>
                    <a:lnTo>
                      <a:pt x="3794" y="5619"/>
                    </a:lnTo>
                    <a:lnTo>
                      <a:pt x="3842" y="5235"/>
                    </a:lnTo>
                    <a:lnTo>
                      <a:pt x="3938" y="4755"/>
                    </a:lnTo>
                    <a:lnTo>
                      <a:pt x="4082" y="4275"/>
                    </a:lnTo>
                    <a:lnTo>
                      <a:pt x="4275" y="3795"/>
                    </a:lnTo>
                    <a:lnTo>
                      <a:pt x="4515" y="3266"/>
                    </a:lnTo>
                    <a:lnTo>
                      <a:pt x="4851" y="2738"/>
                    </a:lnTo>
                    <a:lnTo>
                      <a:pt x="5283" y="2306"/>
                    </a:lnTo>
                    <a:lnTo>
                      <a:pt x="5811" y="1874"/>
                    </a:lnTo>
                    <a:lnTo>
                      <a:pt x="6436" y="1489"/>
                    </a:lnTo>
                    <a:lnTo>
                      <a:pt x="6772" y="1297"/>
                    </a:lnTo>
                    <a:lnTo>
                      <a:pt x="7156" y="1153"/>
                    </a:lnTo>
                    <a:lnTo>
                      <a:pt x="7540" y="1057"/>
                    </a:lnTo>
                    <a:lnTo>
                      <a:pt x="7972" y="961"/>
                    </a:lnTo>
                    <a:lnTo>
                      <a:pt x="8453" y="913"/>
                    </a:lnTo>
                    <a:lnTo>
                      <a:pt x="8933" y="865"/>
                    </a:lnTo>
                    <a:close/>
                    <a:moveTo>
                      <a:pt x="8021" y="1"/>
                    </a:moveTo>
                    <a:lnTo>
                      <a:pt x="7348" y="49"/>
                    </a:lnTo>
                    <a:lnTo>
                      <a:pt x="6676" y="145"/>
                    </a:lnTo>
                    <a:lnTo>
                      <a:pt x="6051" y="289"/>
                    </a:lnTo>
                    <a:lnTo>
                      <a:pt x="5475" y="433"/>
                    </a:lnTo>
                    <a:lnTo>
                      <a:pt x="4947" y="625"/>
                    </a:lnTo>
                    <a:lnTo>
                      <a:pt x="4467" y="817"/>
                    </a:lnTo>
                    <a:lnTo>
                      <a:pt x="3986" y="1057"/>
                    </a:lnTo>
                    <a:lnTo>
                      <a:pt x="3554" y="1297"/>
                    </a:lnTo>
                    <a:lnTo>
                      <a:pt x="3122" y="1585"/>
                    </a:lnTo>
                    <a:lnTo>
                      <a:pt x="2786" y="1874"/>
                    </a:lnTo>
                    <a:lnTo>
                      <a:pt x="2450" y="2162"/>
                    </a:lnTo>
                    <a:lnTo>
                      <a:pt x="2113" y="2498"/>
                    </a:lnTo>
                    <a:lnTo>
                      <a:pt x="1585" y="3170"/>
                    </a:lnTo>
                    <a:lnTo>
                      <a:pt x="1153" y="3891"/>
                    </a:lnTo>
                    <a:lnTo>
                      <a:pt x="769" y="4611"/>
                    </a:lnTo>
                    <a:lnTo>
                      <a:pt x="529" y="5331"/>
                    </a:lnTo>
                    <a:lnTo>
                      <a:pt x="288" y="6004"/>
                    </a:lnTo>
                    <a:lnTo>
                      <a:pt x="144" y="6628"/>
                    </a:lnTo>
                    <a:lnTo>
                      <a:pt x="48" y="7252"/>
                    </a:lnTo>
                    <a:lnTo>
                      <a:pt x="0" y="7733"/>
                    </a:lnTo>
                    <a:lnTo>
                      <a:pt x="0" y="8501"/>
                    </a:lnTo>
                    <a:lnTo>
                      <a:pt x="0" y="8741"/>
                    </a:lnTo>
                    <a:lnTo>
                      <a:pt x="48" y="9510"/>
                    </a:lnTo>
                    <a:lnTo>
                      <a:pt x="144" y="10278"/>
                    </a:lnTo>
                    <a:lnTo>
                      <a:pt x="288" y="11046"/>
                    </a:lnTo>
                    <a:lnTo>
                      <a:pt x="529" y="11767"/>
                    </a:lnTo>
                    <a:lnTo>
                      <a:pt x="817" y="12487"/>
                    </a:lnTo>
                    <a:lnTo>
                      <a:pt x="1201" y="13159"/>
                    </a:lnTo>
                    <a:lnTo>
                      <a:pt x="1585" y="13784"/>
                    </a:lnTo>
                    <a:lnTo>
                      <a:pt x="2065" y="14360"/>
                    </a:lnTo>
                    <a:lnTo>
                      <a:pt x="2594" y="14936"/>
                    </a:lnTo>
                    <a:lnTo>
                      <a:pt x="3218" y="15417"/>
                    </a:lnTo>
                    <a:lnTo>
                      <a:pt x="3842" y="15801"/>
                    </a:lnTo>
                    <a:lnTo>
                      <a:pt x="4563" y="16185"/>
                    </a:lnTo>
                    <a:lnTo>
                      <a:pt x="5283" y="16473"/>
                    </a:lnTo>
                    <a:lnTo>
                      <a:pt x="6099" y="16665"/>
                    </a:lnTo>
                    <a:lnTo>
                      <a:pt x="6964" y="16809"/>
                    </a:lnTo>
                    <a:lnTo>
                      <a:pt x="7876" y="16857"/>
                    </a:lnTo>
                    <a:lnTo>
                      <a:pt x="8645" y="16809"/>
                    </a:lnTo>
                    <a:lnTo>
                      <a:pt x="9461" y="16713"/>
                    </a:lnTo>
                    <a:lnTo>
                      <a:pt x="10278" y="16569"/>
                    </a:lnTo>
                    <a:lnTo>
                      <a:pt x="11142" y="16329"/>
                    </a:lnTo>
                    <a:lnTo>
                      <a:pt x="11286" y="16329"/>
                    </a:lnTo>
                    <a:lnTo>
                      <a:pt x="11334" y="16281"/>
                    </a:lnTo>
                    <a:lnTo>
                      <a:pt x="12103" y="16041"/>
                    </a:lnTo>
                    <a:lnTo>
                      <a:pt x="12775" y="15657"/>
                    </a:lnTo>
                    <a:lnTo>
                      <a:pt x="13399" y="15273"/>
                    </a:lnTo>
                    <a:lnTo>
                      <a:pt x="13976" y="14840"/>
                    </a:lnTo>
                    <a:lnTo>
                      <a:pt x="14504" y="14360"/>
                    </a:lnTo>
                    <a:lnTo>
                      <a:pt x="14984" y="13832"/>
                    </a:lnTo>
                    <a:lnTo>
                      <a:pt x="15368" y="13255"/>
                    </a:lnTo>
                    <a:lnTo>
                      <a:pt x="15705" y="12631"/>
                    </a:lnTo>
                    <a:lnTo>
                      <a:pt x="15993" y="12007"/>
                    </a:lnTo>
                    <a:lnTo>
                      <a:pt x="16233" y="11334"/>
                    </a:lnTo>
                    <a:lnTo>
                      <a:pt x="16377" y="10662"/>
                    </a:lnTo>
                    <a:lnTo>
                      <a:pt x="16521" y="9990"/>
                    </a:lnTo>
                    <a:lnTo>
                      <a:pt x="16569" y="9269"/>
                    </a:lnTo>
                    <a:lnTo>
                      <a:pt x="16617" y="8597"/>
                    </a:lnTo>
                    <a:lnTo>
                      <a:pt x="16569" y="7877"/>
                    </a:lnTo>
                    <a:lnTo>
                      <a:pt x="16473" y="7156"/>
                    </a:lnTo>
                    <a:lnTo>
                      <a:pt x="16329" y="6484"/>
                    </a:lnTo>
                    <a:lnTo>
                      <a:pt x="16137" y="5764"/>
                    </a:lnTo>
                    <a:lnTo>
                      <a:pt x="15897" y="5091"/>
                    </a:lnTo>
                    <a:lnTo>
                      <a:pt x="15608" y="4467"/>
                    </a:lnTo>
                    <a:lnTo>
                      <a:pt x="15272" y="3843"/>
                    </a:lnTo>
                    <a:lnTo>
                      <a:pt x="14888" y="3266"/>
                    </a:lnTo>
                    <a:lnTo>
                      <a:pt x="14456" y="2690"/>
                    </a:lnTo>
                    <a:lnTo>
                      <a:pt x="13976" y="2162"/>
                    </a:lnTo>
                    <a:lnTo>
                      <a:pt x="13447" y="1681"/>
                    </a:lnTo>
                    <a:lnTo>
                      <a:pt x="12871" y="1249"/>
                    </a:lnTo>
                    <a:lnTo>
                      <a:pt x="12247" y="913"/>
                    </a:lnTo>
                    <a:lnTo>
                      <a:pt x="11574" y="577"/>
                    </a:lnTo>
                    <a:lnTo>
                      <a:pt x="10902" y="337"/>
                    </a:lnTo>
                    <a:lnTo>
                      <a:pt x="10134" y="145"/>
                    </a:lnTo>
                    <a:lnTo>
                      <a:pt x="9317" y="49"/>
                    </a:lnTo>
                    <a:lnTo>
                      <a:pt x="8501" y="1"/>
                    </a:lnTo>
                    <a:close/>
                  </a:path>
                </a:pathLst>
              </a:custGeom>
              <a:solidFill>
                <a:srgbClr val="FA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5" name="Google Shape;2905;p45"/>
              <p:cNvSpPr/>
              <p:nvPr/>
            </p:nvSpPr>
            <p:spPr>
              <a:xfrm>
                <a:off x="7060100" y="1498350"/>
                <a:ext cx="267750" cy="271375"/>
              </a:xfrm>
              <a:custGeom>
                <a:avLst/>
                <a:gdLst/>
                <a:ahLst/>
                <a:cxnLst/>
                <a:rect l="l" t="t" r="r" b="b"/>
                <a:pathLst>
                  <a:path w="10710" h="10855" fill="none" extrusionOk="0">
                    <a:moveTo>
                      <a:pt x="5091" y="10855"/>
                    </a:moveTo>
                    <a:lnTo>
                      <a:pt x="5091" y="10855"/>
                    </a:lnTo>
                    <a:lnTo>
                      <a:pt x="4515" y="10855"/>
                    </a:lnTo>
                    <a:lnTo>
                      <a:pt x="3938" y="10759"/>
                    </a:lnTo>
                    <a:lnTo>
                      <a:pt x="3410" y="10615"/>
                    </a:lnTo>
                    <a:lnTo>
                      <a:pt x="2930" y="10422"/>
                    </a:lnTo>
                    <a:lnTo>
                      <a:pt x="2498" y="10230"/>
                    </a:lnTo>
                    <a:lnTo>
                      <a:pt x="2065" y="9942"/>
                    </a:lnTo>
                    <a:lnTo>
                      <a:pt x="1681" y="9606"/>
                    </a:lnTo>
                    <a:lnTo>
                      <a:pt x="1345" y="9270"/>
                    </a:lnTo>
                    <a:lnTo>
                      <a:pt x="1057" y="8886"/>
                    </a:lnTo>
                    <a:lnTo>
                      <a:pt x="769" y="8501"/>
                    </a:lnTo>
                    <a:lnTo>
                      <a:pt x="529" y="8069"/>
                    </a:lnTo>
                    <a:lnTo>
                      <a:pt x="336" y="7589"/>
                    </a:lnTo>
                    <a:lnTo>
                      <a:pt x="192" y="7109"/>
                    </a:lnTo>
                    <a:lnTo>
                      <a:pt x="96" y="6628"/>
                    </a:lnTo>
                    <a:lnTo>
                      <a:pt x="0" y="6148"/>
                    </a:lnTo>
                    <a:lnTo>
                      <a:pt x="0" y="5620"/>
                    </a:lnTo>
                    <a:lnTo>
                      <a:pt x="0" y="5620"/>
                    </a:lnTo>
                    <a:lnTo>
                      <a:pt x="0" y="5380"/>
                    </a:lnTo>
                    <a:lnTo>
                      <a:pt x="48" y="4755"/>
                    </a:lnTo>
                    <a:lnTo>
                      <a:pt x="96" y="4371"/>
                    </a:lnTo>
                    <a:lnTo>
                      <a:pt x="192" y="3891"/>
                    </a:lnTo>
                    <a:lnTo>
                      <a:pt x="336" y="3411"/>
                    </a:lnTo>
                    <a:lnTo>
                      <a:pt x="529" y="2931"/>
                    </a:lnTo>
                    <a:lnTo>
                      <a:pt x="769" y="2402"/>
                    </a:lnTo>
                    <a:lnTo>
                      <a:pt x="1105" y="1874"/>
                    </a:lnTo>
                    <a:lnTo>
                      <a:pt x="1537" y="1442"/>
                    </a:lnTo>
                    <a:lnTo>
                      <a:pt x="2065" y="1010"/>
                    </a:lnTo>
                    <a:lnTo>
                      <a:pt x="2690" y="625"/>
                    </a:lnTo>
                    <a:lnTo>
                      <a:pt x="3026" y="433"/>
                    </a:lnTo>
                    <a:lnTo>
                      <a:pt x="3410" y="289"/>
                    </a:lnTo>
                    <a:lnTo>
                      <a:pt x="3794" y="193"/>
                    </a:lnTo>
                    <a:lnTo>
                      <a:pt x="4226" y="97"/>
                    </a:lnTo>
                    <a:lnTo>
                      <a:pt x="4707" y="49"/>
                    </a:lnTo>
                    <a:lnTo>
                      <a:pt x="5187" y="1"/>
                    </a:lnTo>
                    <a:lnTo>
                      <a:pt x="5187" y="1"/>
                    </a:lnTo>
                    <a:lnTo>
                      <a:pt x="5475" y="1"/>
                    </a:lnTo>
                    <a:lnTo>
                      <a:pt x="5475" y="1"/>
                    </a:lnTo>
                    <a:lnTo>
                      <a:pt x="6051" y="1"/>
                    </a:lnTo>
                    <a:lnTo>
                      <a:pt x="6532" y="97"/>
                    </a:lnTo>
                    <a:lnTo>
                      <a:pt x="7012" y="193"/>
                    </a:lnTo>
                    <a:lnTo>
                      <a:pt x="7492" y="385"/>
                    </a:lnTo>
                    <a:lnTo>
                      <a:pt x="7924" y="577"/>
                    </a:lnTo>
                    <a:lnTo>
                      <a:pt x="8309" y="817"/>
                    </a:lnTo>
                    <a:lnTo>
                      <a:pt x="8693" y="1106"/>
                    </a:lnTo>
                    <a:lnTo>
                      <a:pt x="9029" y="1394"/>
                    </a:lnTo>
                    <a:lnTo>
                      <a:pt x="9365" y="1730"/>
                    </a:lnTo>
                    <a:lnTo>
                      <a:pt x="9605" y="2114"/>
                    </a:lnTo>
                    <a:lnTo>
                      <a:pt x="9893" y="2498"/>
                    </a:lnTo>
                    <a:lnTo>
                      <a:pt x="10086" y="2883"/>
                    </a:lnTo>
                    <a:lnTo>
                      <a:pt x="10278" y="3315"/>
                    </a:lnTo>
                    <a:lnTo>
                      <a:pt x="10422" y="3747"/>
                    </a:lnTo>
                    <a:lnTo>
                      <a:pt x="10566" y="4227"/>
                    </a:lnTo>
                    <a:lnTo>
                      <a:pt x="10662" y="4659"/>
                    </a:lnTo>
                    <a:lnTo>
                      <a:pt x="10710" y="5140"/>
                    </a:lnTo>
                    <a:lnTo>
                      <a:pt x="10710" y="5572"/>
                    </a:lnTo>
                    <a:lnTo>
                      <a:pt x="10710" y="6052"/>
                    </a:lnTo>
                    <a:lnTo>
                      <a:pt x="10662" y="6484"/>
                    </a:lnTo>
                    <a:lnTo>
                      <a:pt x="10566" y="6965"/>
                    </a:lnTo>
                    <a:lnTo>
                      <a:pt x="10470" y="7397"/>
                    </a:lnTo>
                    <a:lnTo>
                      <a:pt x="10278" y="7829"/>
                    </a:lnTo>
                    <a:lnTo>
                      <a:pt x="10134" y="8213"/>
                    </a:lnTo>
                    <a:lnTo>
                      <a:pt x="9893" y="8598"/>
                    </a:lnTo>
                    <a:lnTo>
                      <a:pt x="9605" y="8982"/>
                    </a:lnTo>
                    <a:lnTo>
                      <a:pt x="9317" y="9318"/>
                    </a:lnTo>
                    <a:lnTo>
                      <a:pt x="8981" y="9654"/>
                    </a:lnTo>
                    <a:lnTo>
                      <a:pt x="8597" y="9894"/>
                    </a:lnTo>
                    <a:lnTo>
                      <a:pt x="8165" y="10182"/>
                    </a:lnTo>
                    <a:lnTo>
                      <a:pt x="7732" y="10374"/>
                    </a:lnTo>
                    <a:lnTo>
                      <a:pt x="7204" y="10567"/>
                    </a:lnTo>
                    <a:lnTo>
                      <a:pt x="7204" y="10567"/>
                    </a:lnTo>
                    <a:lnTo>
                      <a:pt x="6628" y="10711"/>
                    </a:lnTo>
                    <a:lnTo>
                      <a:pt x="6099" y="10807"/>
                    </a:lnTo>
                    <a:lnTo>
                      <a:pt x="5571" y="10855"/>
                    </a:lnTo>
                    <a:lnTo>
                      <a:pt x="5091" y="1085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6" name="Google Shape;2906;p45"/>
              <p:cNvSpPr/>
              <p:nvPr/>
            </p:nvSpPr>
            <p:spPr>
              <a:xfrm>
                <a:off x="6966450" y="1476750"/>
                <a:ext cx="415425" cy="421450"/>
              </a:xfrm>
              <a:custGeom>
                <a:avLst/>
                <a:gdLst/>
                <a:ahLst/>
                <a:cxnLst/>
                <a:rect l="l" t="t" r="r" b="b"/>
                <a:pathLst>
                  <a:path w="16617" h="16858" fill="none" extrusionOk="0">
                    <a:moveTo>
                      <a:pt x="8501" y="1"/>
                    </a:moveTo>
                    <a:lnTo>
                      <a:pt x="8501" y="1"/>
                    </a:lnTo>
                    <a:lnTo>
                      <a:pt x="8501" y="1"/>
                    </a:lnTo>
                    <a:lnTo>
                      <a:pt x="8021" y="1"/>
                    </a:lnTo>
                    <a:lnTo>
                      <a:pt x="8021" y="1"/>
                    </a:lnTo>
                    <a:lnTo>
                      <a:pt x="7348" y="49"/>
                    </a:lnTo>
                    <a:lnTo>
                      <a:pt x="6676" y="145"/>
                    </a:lnTo>
                    <a:lnTo>
                      <a:pt x="6051" y="289"/>
                    </a:lnTo>
                    <a:lnTo>
                      <a:pt x="5475" y="433"/>
                    </a:lnTo>
                    <a:lnTo>
                      <a:pt x="4947" y="625"/>
                    </a:lnTo>
                    <a:lnTo>
                      <a:pt x="4467" y="817"/>
                    </a:lnTo>
                    <a:lnTo>
                      <a:pt x="3986" y="1057"/>
                    </a:lnTo>
                    <a:lnTo>
                      <a:pt x="3554" y="1297"/>
                    </a:lnTo>
                    <a:lnTo>
                      <a:pt x="3122" y="1585"/>
                    </a:lnTo>
                    <a:lnTo>
                      <a:pt x="2786" y="1874"/>
                    </a:lnTo>
                    <a:lnTo>
                      <a:pt x="2450" y="2162"/>
                    </a:lnTo>
                    <a:lnTo>
                      <a:pt x="2113" y="2498"/>
                    </a:lnTo>
                    <a:lnTo>
                      <a:pt x="1585" y="3170"/>
                    </a:lnTo>
                    <a:lnTo>
                      <a:pt x="1153" y="3891"/>
                    </a:lnTo>
                    <a:lnTo>
                      <a:pt x="769" y="4611"/>
                    </a:lnTo>
                    <a:lnTo>
                      <a:pt x="529" y="5331"/>
                    </a:lnTo>
                    <a:lnTo>
                      <a:pt x="288" y="6004"/>
                    </a:lnTo>
                    <a:lnTo>
                      <a:pt x="144" y="6628"/>
                    </a:lnTo>
                    <a:lnTo>
                      <a:pt x="48" y="7252"/>
                    </a:lnTo>
                    <a:lnTo>
                      <a:pt x="0" y="7733"/>
                    </a:lnTo>
                    <a:lnTo>
                      <a:pt x="0" y="8501"/>
                    </a:lnTo>
                    <a:lnTo>
                      <a:pt x="0" y="8501"/>
                    </a:lnTo>
                    <a:lnTo>
                      <a:pt x="0" y="8741"/>
                    </a:lnTo>
                    <a:lnTo>
                      <a:pt x="0" y="8741"/>
                    </a:lnTo>
                    <a:lnTo>
                      <a:pt x="48" y="9510"/>
                    </a:lnTo>
                    <a:lnTo>
                      <a:pt x="144" y="10278"/>
                    </a:lnTo>
                    <a:lnTo>
                      <a:pt x="288" y="11046"/>
                    </a:lnTo>
                    <a:lnTo>
                      <a:pt x="529" y="11767"/>
                    </a:lnTo>
                    <a:lnTo>
                      <a:pt x="817" y="12487"/>
                    </a:lnTo>
                    <a:lnTo>
                      <a:pt x="1201" y="13159"/>
                    </a:lnTo>
                    <a:lnTo>
                      <a:pt x="1585" y="13784"/>
                    </a:lnTo>
                    <a:lnTo>
                      <a:pt x="2065" y="14360"/>
                    </a:lnTo>
                    <a:lnTo>
                      <a:pt x="2594" y="14936"/>
                    </a:lnTo>
                    <a:lnTo>
                      <a:pt x="3218" y="15417"/>
                    </a:lnTo>
                    <a:lnTo>
                      <a:pt x="3842" y="15801"/>
                    </a:lnTo>
                    <a:lnTo>
                      <a:pt x="4563" y="16185"/>
                    </a:lnTo>
                    <a:lnTo>
                      <a:pt x="5283" y="16473"/>
                    </a:lnTo>
                    <a:lnTo>
                      <a:pt x="6099" y="16665"/>
                    </a:lnTo>
                    <a:lnTo>
                      <a:pt x="6964" y="16809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8645" y="16809"/>
                    </a:lnTo>
                    <a:lnTo>
                      <a:pt x="9461" y="16713"/>
                    </a:lnTo>
                    <a:lnTo>
                      <a:pt x="10278" y="16569"/>
                    </a:lnTo>
                    <a:lnTo>
                      <a:pt x="11142" y="16329"/>
                    </a:lnTo>
                    <a:lnTo>
                      <a:pt x="11142" y="16329"/>
                    </a:lnTo>
                    <a:lnTo>
                      <a:pt x="11142" y="16329"/>
                    </a:lnTo>
                    <a:lnTo>
                      <a:pt x="11142" y="16329"/>
                    </a:lnTo>
                    <a:lnTo>
                      <a:pt x="11286" y="16329"/>
                    </a:lnTo>
                    <a:lnTo>
                      <a:pt x="11286" y="16329"/>
                    </a:lnTo>
                    <a:lnTo>
                      <a:pt x="11334" y="16281"/>
                    </a:lnTo>
                    <a:lnTo>
                      <a:pt x="11334" y="16281"/>
                    </a:lnTo>
                    <a:lnTo>
                      <a:pt x="11334" y="16281"/>
                    </a:lnTo>
                    <a:lnTo>
                      <a:pt x="11334" y="16281"/>
                    </a:lnTo>
                    <a:lnTo>
                      <a:pt x="12103" y="16041"/>
                    </a:lnTo>
                    <a:lnTo>
                      <a:pt x="12775" y="15657"/>
                    </a:lnTo>
                    <a:lnTo>
                      <a:pt x="13399" y="15273"/>
                    </a:lnTo>
                    <a:lnTo>
                      <a:pt x="13976" y="14840"/>
                    </a:lnTo>
                    <a:lnTo>
                      <a:pt x="14504" y="14360"/>
                    </a:lnTo>
                    <a:lnTo>
                      <a:pt x="14984" y="13832"/>
                    </a:lnTo>
                    <a:lnTo>
                      <a:pt x="15368" y="13255"/>
                    </a:lnTo>
                    <a:lnTo>
                      <a:pt x="15705" y="12631"/>
                    </a:lnTo>
                    <a:lnTo>
                      <a:pt x="15993" y="12007"/>
                    </a:lnTo>
                    <a:lnTo>
                      <a:pt x="16233" y="11334"/>
                    </a:lnTo>
                    <a:lnTo>
                      <a:pt x="16377" y="10662"/>
                    </a:lnTo>
                    <a:lnTo>
                      <a:pt x="16521" y="9990"/>
                    </a:lnTo>
                    <a:lnTo>
                      <a:pt x="16569" y="9269"/>
                    </a:lnTo>
                    <a:lnTo>
                      <a:pt x="16617" y="8597"/>
                    </a:lnTo>
                    <a:lnTo>
                      <a:pt x="16569" y="7877"/>
                    </a:lnTo>
                    <a:lnTo>
                      <a:pt x="16473" y="7156"/>
                    </a:lnTo>
                    <a:lnTo>
                      <a:pt x="16329" y="6484"/>
                    </a:lnTo>
                    <a:lnTo>
                      <a:pt x="16137" y="5764"/>
                    </a:lnTo>
                    <a:lnTo>
                      <a:pt x="15897" y="5091"/>
                    </a:lnTo>
                    <a:lnTo>
                      <a:pt x="15608" y="4467"/>
                    </a:lnTo>
                    <a:lnTo>
                      <a:pt x="15272" y="3843"/>
                    </a:lnTo>
                    <a:lnTo>
                      <a:pt x="14888" y="3266"/>
                    </a:lnTo>
                    <a:lnTo>
                      <a:pt x="14456" y="2690"/>
                    </a:lnTo>
                    <a:lnTo>
                      <a:pt x="13976" y="2162"/>
                    </a:lnTo>
                    <a:lnTo>
                      <a:pt x="13447" y="1681"/>
                    </a:lnTo>
                    <a:lnTo>
                      <a:pt x="12871" y="1249"/>
                    </a:lnTo>
                    <a:lnTo>
                      <a:pt x="12247" y="913"/>
                    </a:lnTo>
                    <a:lnTo>
                      <a:pt x="11574" y="577"/>
                    </a:lnTo>
                    <a:lnTo>
                      <a:pt x="10902" y="337"/>
                    </a:lnTo>
                    <a:lnTo>
                      <a:pt x="10134" y="145"/>
                    </a:lnTo>
                    <a:lnTo>
                      <a:pt x="9317" y="49"/>
                    </a:lnTo>
                    <a:lnTo>
                      <a:pt x="8501" y="1"/>
                    </a:lnTo>
                    <a:lnTo>
                      <a:pt x="8501" y="1"/>
                    </a:lnTo>
                    <a:lnTo>
                      <a:pt x="850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7" name="Google Shape;2907;p45"/>
              <p:cNvSpPr/>
              <p:nvPr/>
            </p:nvSpPr>
            <p:spPr>
              <a:xfrm>
                <a:off x="7263000" y="1541575"/>
                <a:ext cx="78075" cy="20450"/>
              </a:xfrm>
              <a:custGeom>
                <a:avLst/>
                <a:gdLst/>
                <a:ahLst/>
                <a:cxnLst/>
                <a:rect l="l" t="t" r="r" b="b"/>
                <a:pathLst>
                  <a:path w="3123" h="818" extrusionOk="0">
                    <a:moveTo>
                      <a:pt x="721" y="1"/>
                    </a:moveTo>
                    <a:lnTo>
                      <a:pt x="1" y="289"/>
                    </a:lnTo>
                    <a:lnTo>
                      <a:pt x="961" y="337"/>
                    </a:lnTo>
                    <a:lnTo>
                      <a:pt x="1777" y="481"/>
                    </a:lnTo>
                    <a:lnTo>
                      <a:pt x="2546" y="625"/>
                    </a:lnTo>
                    <a:lnTo>
                      <a:pt x="3122" y="817"/>
                    </a:lnTo>
                    <a:lnTo>
                      <a:pt x="2882" y="481"/>
                    </a:lnTo>
                    <a:lnTo>
                      <a:pt x="2114" y="241"/>
                    </a:lnTo>
                    <a:lnTo>
                      <a:pt x="1393" y="145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8" name="Google Shape;2908;p45"/>
              <p:cNvSpPr/>
              <p:nvPr/>
            </p:nvSpPr>
            <p:spPr>
              <a:xfrm>
                <a:off x="7195775" y="1643650"/>
                <a:ext cx="150100" cy="151300"/>
              </a:xfrm>
              <a:custGeom>
                <a:avLst/>
                <a:gdLst/>
                <a:ahLst/>
                <a:cxnLst/>
                <a:rect l="l" t="t" r="r" b="b"/>
                <a:pathLst>
                  <a:path w="6004" h="6052" extrusionOk="0">
                    <a:moveTo>
                      <a:pt x="2738" y="0"/>
                    </a:moveTo>
                    <a:lnTo>
                      <a:pt x="2545" y="96"/>
                    </a:lnTo>
                    <a:lnTo>
                      <a:pt x="2209" y="336"/>
                    </a:lnTo>
                    <a:lnTo>
                      <a:pt x="1297" y="1153"/>
                    </a:lnTo>
                    <a:lnTo>
                      <a:pt x="432" y="1969"/>
                    </a:lnTo>
                    <a:lnTo>
                      <a:pt x="96" y="2305"/>
                    </a:lnTo>
                    <a:lnTo>
                      <a:pt x="0" y="2497"/>
                    </a:lnTo>
                    <a:lnTo>
                      <a:pt x="0" y="2689"/>
                    </a:lnTo>
                    <a:lnTo>
                      <a:pt x="144" y="3170"/>
                    </a:lnTo>
                    <a:lnTo>
                      <a:pt x="528" y="4370"/>
                    </a:lnTo>
                    <a:lnTo>
                      <a:pt x="1153" y="6051"/>
                    </a:lnTo>
                    <a:lnTo>
                      <a:pt x="4034" y="6051"/>
                    </a:lnTo>
                    <a:lnTo>
                      <a:pt x="4466" y="6003"/>
                    </a:lnTo>
                    <a:lnTo>
                      <a:pt x="4755" y="6003"/>
                    </a:lnTo>
                    <a:lnTo>
                      <a:pt x="4851" y="5907"/>
                    </a:lnTo>
                    <a:lnTo>
                      <a:pt x="4947" y="5811"/>
                    </a:lnTo>
                    <a:lnTo>
                      <a:pt x="5139" y="5379"/>
                    </a:lnTo>
                    <a:lnTo>
                      <a:pt x="5379" y="4803"/>
                    </a:lnTo>
                    <a:lnTo>
                      <a:pt x="5571" y="4178"/>
                    </a:lnTo>
                    <a:lnTo>
                      <a:pt x="5763" y="3506"/>
                    </a:lnTo>
                    <a:lnTo>
                      <a:pt x="5907" y="2834"/>
                    </a:lnTo>
                    <a:lnTo>
                      <a:pt x="6003" y="2353"/>
                    </a:lnTo>
                    <a:lnTo>
                      <a:pt x="6003" y="2161"/>
                    </a:lnTo>
                    <a:lnTo>
                      <a:pt x="5955" y="2017"/>
                    </a:lnTo>
                    <a:lnTo>
                      <a:pt x="5907" y="1873"/>
                    </a:lnTo>
                    <a:lnTo>
                      <a:pt x="5763" y="1777"/>
                    </a:lnTo>
                    <a:lnTo>
                      <a:pt x="5427" y="1441"/>
                    </a:lnTo>
                    <a:lnTo>
                      <a:pt x="4899" y="1105"/>
                    </a:lnTo>
                    <a:lnTo>
                      <a:pt x="4370" y="816"/>
                    </a:lnTo>
                    <a:lnTo>
                      <a:pt x="3314" y="240"/>
                    </a:lnTo>
                    <a:lnTo>
                      <a:pt x="2930" y="48"/>
                    </a:lnTo>
                    <a:lnTo>
                      <a:pt x="273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9" name="Google Shape;2909;p45"/>
              <p:cNvSpPr/>
              <p:nvPr/>
            </p:nvSpPr>
            <p:spPr>
              <a:xfrm>
                <a:off x="6995250" y="1594425"/>
                <a:ext cx="129700" cy="148900"/>
              </a:xfrm>
              <a:custGeom>
                <a:avLst/>
                <a:gdLst/>
                <a:ahLst/>
                <a:cxnLst/>
                <a:rect l="l" t="t" r="r" b="b"/>
                <a:pathLst>
                  <a:path w="5188" h="5956" extrusionOk="0">
                    <a:moveTo>
                      <a:pt x="4419" y="0"/>
                    </a:moveTo>
                    <a:lnTo>
                      <a:pt x="3843" y="48"/>
                    </a:lnTo>
                    <a:lnTo>
                      <a:pt x="2690" y="192"/>
                    </a:lnTo>
                    <a:lnTo>
                      <a:pt x="1538" y="384"/>
                    </a:lnTo>
                    <a:lnTo>
                      <a:pt x="1154" y="480"/>
                    </a:lnTo>
                    <a:lnTo>
                      <a:pt x="961" y="528"/>
                    </a:lnTo>
                    <a:lnTo>
                      <a:pt x="865" y="768"/>
                    </a:lnTo>
                    <a:lnTo>
                      <a:pt x="721" y="1249"/>
                    </a:lnTo>
                    <a:lnTo>
                      <a:pt x="385" y="2641"/>
                    </a:lnTo>
                    <a:lnTo>
                      <a:pt x="1" y="4610"/>
                    </a:lnTo>
                    <a:lnTo>
                      <a:pt x="1154" y="5331"/>
                    </a:lnTo>
                    <a:lnTo>
                      <a:pt x="1970" y="5763"/>
                    </a:lnTo>
                    <a:lnTo>
                      <a:pt x="2306" y="5907"/>
                    </a:lnTo>
                    <a:lnTo>
                      <a:pt x="2498" y="5955"/>
                    </a:lnTo>
                    <a:lnTo>
                      <a:pt x="2690" y="5859"/>
                    </a:lnTo>
                    <a:lnTo>
                      <a:pt x="3026" y="5619"/>
                    </a:lnTo>
                    <a:lnTo>
                      <a:pt x="3939" y="4947"/>
                    </a:lnTo>
                    <a:lnTo>
                      <a:pt x="4803" y="4274"/>
                    </a:lnTo>
                    <a:lnTo>
                      <a:pt x="5092" y="4034"/>
                    </a:lnTo>
                    <a:lnTo>
                      <a:pt x="5188" y="3842"/>
                    </a:lnTo>
                    <a:lnTo>
                      <a:pt x="5092" y="3170"/>
                    </a:lnTo>
                    <a:lnTo>
                      <a:pt x="4899" y="1873"/>
                    </a:lnTo>
                    <a:lnTo>
                      <a:pt x="4659" y="624"/>
                    </a:lnTo>
                    <a:lnTo>
                      <a:pt x="4515" y="192"/>
                    </a:lnTo>
                    <a:lnTo>
                      <a:pt x="4467" y="48"/>
                    </a:lnTo>
                    <a:lnTo>
                      <a:pt x="441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0" name="Google Shape;2910;p45"/>
              <p:cNvSpPr/>
              <p:nvPr/>
            </p:nvSpPr>
            <p:spPr>
              <a:xfrm>
                <a:off x="7142925" y="1480350"/>
                <a:ext cx="159725" cy="99675"/>
              </a:xfrm>
              <a:custGeom>
                <a:avLst/>
                <a:gdLst/>
                <a:ahLst/>
                <a:cxnLst/>
                <a:rect l="l" t="t" r="r" b="b"/>
                <a:pathLst>
                  <a:path w="6389" h="3987" extrusionOk="0">
                    <a:moveTo>
                      <a:pt x="2402" y="1"/>
                    </a:moveTo>
                    <a:lnTo>
                      <a:pt x="1970" y="193"/>
                    </a:lnTo>
                    <a:lnTo>
                      <a:pt x="1154" y="625"/>
                    </a:lnTo>
                    <a:lnTo>
                      <a:pt x="337" y="1057"/>
                    </a:lnTo>
                    <a:lnTo>
                      <a:pt x="97" y="1249"/>
                    </a:lnTo>
                    <a:lnTo>
                      <a:pt x="1" y="1345"/>
                    </a:lnTo>
                    <a:lnTo>
                      <a:pt x="241" y="2306"/>
                    </a:lnTo>
                    <a:lnTo>
                      <a:pt x="433" y="3122"/>
                    </a:lnTo>
                    <a:lnTo>
                      <a:pt x="2450" y="3554"/>
                    </a:lnTo>
                    <a:lnTo>
                      <a:pt x="4563" y="3987"/>
                    </a:lnTo>
                    <a:lnTo>
                      <a:pt x="4900" y="3843"/>
                    </a:lnTo>
                    <a:lnTo>
                      <a:pt x="5524" y="3458"/>
                    </a:lnTo>
                    <a:lnTo>
                      <a:pt x="6100" y="3026"/>
                    </a:lnTo>
                    <a:lnTo>
                      <a:pt x="6292" y="2882"/>
                    </a:lnTo>
                    <a:lnTo>
                      <a:pt x="6388" y="2786"/>
                    </a:lnTo>
                    <a:lnTo>
                      <a:pt x="6340" y="2642"/>
                    </a:lnTo>
                    <a:lnTo>
                      <a:pt x="6196" y="2402"/>
                    </a:lnTo>
                    <a:lnTo>
                      <a:pt x="5764" y="1730"/>
                    </a:lnTo>
                    <a:lnTo>
                      <a:pt x="5140" y="817"/>
                    </a:lnTo>
                    <a:lnTo>
                      <a:pt x="3603" y="289"/>
                    </a:lnTo>
                    <a:lnTo>
                      <a:pt x="2834" y="97"/>
                    </a:lnTo>
                    <a:lnTo>
                      <a:pt x="240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1" name="Google Shape;2911;p45"/>
              <p:cNvSpPr/>
              <p:nvPr/>
            </p:nvSpPr>
            <p:spPr>
              <a:xfrm>
                <a:off x="7051700" y="1790125"/>
                <a:ext cx="124875" cy="100875"/>
              </a:xfrm>
              <a:custGeom>
                <a:avLst/>
                <a:gdLst/>
                <a:ahLst/>
                <a:cxnLst/>
                <a:rect l="l" t="t" r="r" b="b"/>
                <a:pathLst>
                  <a:path w="4995" h="4035" extrusionOk="0">
                    <a:moveTo>
                      <a:pt x="672" y="0"/>
                    </a:moveTo>
                    <a:lnTo>
                      <a:pt x="336" y="624"/>
                    </a:lnTo>
                    <a:lnTo>
                      <a:pt x="96" y="1153"/>
                    </a:lnTo>
                    <a:lnTo>
                      <a:pt x="0" y="1489"/>
                    </a:lnTo>
                    <a:lnTo>
                      <a:pt x="0" y="1633"/>
                    </a:lnTo>
                    <a:lnTo>
                      <a:pt x="48" y="1825"/>
                    </a:lnTo>
                    <a:lnTo>
                      <a:pt x="288" y="2401"/>
                    </a:lnTo>
                    <a:lnTo>
                      <a:pt x="576" y="3122"/>
                    </a:lnTo>
                    <a:lnTo>
                      <a:pt x="768" y="3218"/>
                    </a:lnTo>
                    <a:lnTo>
                      <a:pt x="1105" y="3362"/>
                    </a:lnTo>
                    <a:lnTo>
                      <a:pt x="1921" y="3650"/>
                    </a:lnTo>
                    <a:lnTo>
                      <a:pt x="3122" y="4034"/>
                    </a:lnTo>
                    <a:lnTo>
                      <a:pt x="3410" y="4034"/>
                    </a:lnTo>
                    <a:lnTo>
                      <a:pt x="4082" y="3890"/>
                    </a:lnTo>
                    <a:lnTo>
                      <a:pt x="4707" y="3698"/>
                    </a:lnTo>
                    <a:lnTo>
                      <a:pt x="4899" y="3602"/>
                    </a:lnTo>
                    <a:lnTo>
                      <a:pt x="4947" y="3554"/>
                    </a:lnTo>
                    <a:lnTo>
                      <a:pt x="4995" y="3506"/>
                    </a:lnTo>
                    <a:lnTo>
                      <a:pt x="4947" y="2497"/>
                    </a:lnTo>
                    <a:lnTo>
                      <a:pt x="4947" y="1873"/>
                    </a:lnTo>
                    <a:lnTo>
                      <a:pt x="4899" y="1537"/>
                    </a:lnTo>
                    <a:lnTo>
                      <a:pt x="4707" y="1393"/>
                    </a:lnTo>
                    <a:lnTo>
                      <a:pt x="4226" y="1201"/>
                    </a:lnTo>
                    <a:lnTo>
                      <a:pt x="2786" y="672"/>
                    </a:lnTo>
                    <a:lnTo>
                      <a:pt x="67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2" name="Google Shape;2912;p45"/>
              <p:cNvSpPr/>
              <p:nvPr/>
            </p:nvSpPr>
            <p:spPr>
              <a:xfrm>
                <a:off x="7012075" y="1497150"/>
                <a:ext cx="153700" cy="145325"/>
              </a:xfrm>
              <a:custGeom>
                <a:avLst/>
                <a:gdLst/>
                <a:ahLst/>
                <a:cxnLst/>
                <a:rect l="l" t="t" r="r" b="b"/>
                <a:pathLst>
                  <a:path w="6148" h="5813" extrusionOk="0">
                    <a:moveTo>
                      <a:pt x="2594" y="1"/>
                    </a:moveTo>
                    <a:lnTo>
                      <a:pt x="2065" y="289"/>
                    </a:lnTo>
                    <a:lnTo>
                      <a:pt x="2882" y="289"/>
                    </a:lnTo>
                    <a:lnTo>
                      <a:pt x="3890" y="385"/>
                    </a:lnTo>
                    <a:lnTo>
                      <a:pt x="4947" y="529"/>
                    </a:lnTo>
                    <a:lnTo>
                      <a:pt x="5907" y="673"/>
                    </a:lnTo>
                    <a:lnTo>
                      <a:pt x="5763" y="2210"/>
                    </a:lnTo>
                    <a:lnTo>
                      <a:pt x="1777" y="5476"/>
                    </a:lnTo>
                    <a:lnTo>
                      <a:pt x="432" y="4371"/>
                    </a:lnTo>
                    <a:lnTo>
                      <a:pt x="240" y="1730"/>
                    </a:lnTo>
                    <a:lnTo>
                      <a:pt x="0" y="2018"/>
                    </a:lnTo>
                    <a:lnTo>
                      <a:pt x="192" y="4900"/>
                    </a:lnTo>
                    <a:lnTo>
                      <a:pt x="1777" y="5812"/>
                    </a:lnTo>
                    <a:lnTo>
                      <a:pt x="6003" y="2354"/>
                    </a:lnTo>
                    <a:lnTo>
                      <a:pt x="6147" y="481"/>
                    </a:lnTo>
                    <a:lnTo>
                      <a:pt x="6051" y="481"/>
                    </a:lnTo>
                    <a:lnTo>
                      <a:pt x="4611" y="193"/>
                    </a:lnTo>
                    <a:lnTo>
                      <a:pt x="3554" y="49"/>
                    </a:lnTo>
                    <a:lnTo>
                      <a:pt x="30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3" name="Google Shape;2913;p45"/>
              <p:cNvSpPr/>
              <p:nvPr/>
            </p:nvSpPr>
            <p:spPr>
              <a:xfrm>
                <a:off x="7052900" y="1566800"/>
                <a:ext cx="325375" cy="286975"/>
              </a:xfrm>
              <a:custGeom>
                <a:avLst/>
                <a:gdLst/>
                <a:ahLst/>
                <a:cxnLst/>
                <a:rect l="l" t="t" r="r" b="b"/>
                <a:pathLst>
                  <a:path w="13015" h="11479" extrusionOk="0">
                    <a:moveTo>
                      <a:pt x="7924" y="0"/>
                    </a:moveTo>
                    <a:lnTo>
                      <a:pt x="8405" y="3650"/>
                    </a:lnTo>
                    <a:lnTo>
                      <a:pt x="7012" y="5763"/>
                    </a:lnTo>
                    <a:lnTo>
                      <a:pt x="2690" y="4755"/>
                    </a:lnTo>
                    <a:lnTo>
                      <a:pt x="0" y="6244"/>
                    </a:lnTo>
                    <a:lnTo>
                      <a:pt x="0" y="6292"/>
                    </a:lnTo>
                    <a:lnTo>
                      <a:pt x="0" y="6724"/>
                    </a:lnTo>
                    <a:lnTo>
                      <a:pt x="48" y="7156"/>
                    </a:lnTo>
                    <a:lnTo>
                      <a:pt x="96" y="7732"/>
                    </a:lnTo>
                    <a:lnTo>
                      <a:pt x="240" y="8357"/>
                    </a:lnTo>
                    <a:lnTo>
                      <a:pt x="528" y="9029"/>
                    </a:lnTo>
                    <a:lnTo>
                      <a:pt x="672" y="9365"/>
                    </a:lnTo>
                    <a:lnTo>
                      <a:pt x="913" y="9750"/>
                    </a:lnTo>
                    <a:lnTo>
                      <a:pt x="1153" y="10086"/>
                    </a:lnTo>
                    <a:lnTo>
                      <a:pt x="1393" y="10422"/>
                    </a:lnTo>
                    <a:lnTo>
                      <a:pt x="3122" y="11478"/>
                    </a:lnTo>
                    <a:lnTo>
                      <a:pt x="3170" y="11478"/>
                    </a:lnTo>
                    <a:lnTo>
                      <a:pt x="5235" y="10278"/>
                    </a:lnTo>
                    <a:lnTo>
                      <a:pt x="6387" y="9605"/>
                    </a:lnTo>
                    <a:lnTo>
                      <a:pt x="6964" y="9221"/>
                    </a:lnTo>
                    <a:lnTo>
                      <a:pt x="8693" y="7732"/>
                    </a:lnTo>
                    <a:lnTo>
                      <a:pt x="11766" y="5187"/>
                    </a:lnTo>
                    <a:lnTo>
                      <a:pt x="11766" y="5139"/>
                    </a:lnTo>
                    <a:lnTo>
                      <a:pt x="12199" y="4611"/>
                    </a:lnTo>
                    <a:lnTo>
                      <a:pt x="13015" y="3506"/>
                    </a:lnTo>
                    <a:lnTo>
                      <a:pt x="12919" y="3122"/>
                    </a:lnTo>
                    <a:lnTo>
                      <a:pt x="12199" y="4179"/>
                    </a:lnTo>
                    <a:lnTo>
                      <a:pt x="11574" y="4995"/>
                    </a:lnTo>
                    <a:lnTo>
                      <a:pt x="9029" y="7108"/>
                    </a:lnTo>
                    <a:lnTo>
                      <a:pt x="6772" y="9029"/>
                    </a:lnTo>
                    <a:lnTo>
                      <a:pt x="6339" y="9317"/>
                    </a:lnTo>
                    <a:lnTo>
                      <a:pt x="5379" y="9894"/>
                    </a:lnTo>
                    <a:lnTo>
                      <a:pt x="3122" y="11190"/>
                    </a:lnTo>
                    <a:lnTo>
                      <a:pt x="1585" y="10230"/>
                    </a:lnTo>
                    <a:lnTo>
                      <a:pt x="1153" y="9653"/>
                    </a:lnTo>
                    <a:lnTo>
                      <a:pt x="817" y="9029"/>
                    </a:lnTo>
                    <a:lnTo>
                      <a:pt x="576" y="8453"/>
                    </a:lnTo>
                    <a:lnTo>
                      <a:pt x="432" y="7877"/>
                    </a:lnTo>
                    <a:lnTo>
                      <a:pt x="336" y="7348"/>
                    </a:lnTo>
                    <a:lnTo>
                      <a:pt x="288" y="6964"/>
                    </a:lnTo>
                    <a:lnTo>
                      <a:pt x="240" y="6388"/>
                    </a:lnTo>
                    <a:lnTo>
                      <a:pt x="2738" y="5043"/>
                    </a:lnTo>
                    <a:lnTo>
                      <a:pt x="7108" y="6052"/>
                    </a:lnTo>
                    <a:lnTo>
                      <a:pt x="8693" y="3698"/>
                    </a:lnTo>
                    <a:lnTo>
                      <a:pt x="821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4" name="Google Shape;2914;p45"/>
              <p:cNvSpPr/>
              <p:nvPr/>
            </p:nvSpPr>
            <p:spPr>
              <a:xfrm>
                <a:off x="7305025" y="1774500"/>
                <a:ext cx="21625" cy="69675"/>
              </a:xfrm>
              <a:custGeom>
                <a:avLst/>
                <a:gdLst/>
                <a:ahLst/>
                <a:cxnLst/>
                <a:rect l="l" t="t" r="r" b="b"/>
                <a:pathLst>
                  <a:path w="865" h="2787" extrusionOk="0">
                    <a:moveTo>
                      <a:pt x="241" y="1"/>
                    </a:moveTo>
                    <a:lnTo>
                      <a:pt x="0" y="97"/>
                    </a:lnTo>
                    <a:lnTo>
                      <a:pt x="144" y="577"/>
                    </a:lnTo>
                    <a:lnTo>
                      <a:pt x="337" y="1297"/>
                    </a:lnTo>
                    <a:lnTo>
                      <a:pt x="625" y="2786"/>
                    </a:lnTo>
                    <a:lnTo>
                      <a:pt x="865" y="2546"/>
                    </a:lnTo>
                    <a:lnTo>
                      <a:pt x="529" y="1105"/>
                    </a:lnTo>
                    <a:lnTo>
                      <a:pt x="385" y="481"/>
                    </a:lnTo>
                    <a:lnTo>
                      <a:pt x="24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5" name="Google Shape;2915;p45"/>
              <p:cNvSpPr/>
              <p:nvPr/>
            </p:nvSpPr>
            <p:spPr>
              <a:xfrm>
                <a:off x="6968850" y="1702475"/>
                <a:ext cx="37250" cy="37250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1490" extrusionOk="0">
                    <a:moveTo>
                      <a:pt x="1393" y="0"/>
                    </a:moveTo>
                    <a:lnTo>
                      <a:pt x="1201" y="96"/>
                    </a:lnTo>
                    <a:lnTo>
                      <a:pt x="817" y="336"/>
                    </a:lnTo>
                    <a:lnTo>
                      <a:pt x="385" y="673"/>
                    </a:lnTo>
                    <a:lnTo>
                      <a:pt x="192" y="865"/>
                    </a:lnTo>
                    <a:lnTo>
                      <a:pt x="0" y="1105"/>
                    </a:lnTo>
                    <a:lnTo>
                      <a:pt x="96" y="1489"/>
                    </a:lnTo>
                    <a:lnTo>
                      <a:pt x="192" y="1249"/>
                    </a:lnTo>
                    <a:lnTo>
                      <a:pt x="385" y="1009"/>
                    </a:lnTo>
                    <a:lnTo>
                      <a:pt x="625" y="817"/>
                    </a:lnTo>
                    <a:lnTo>
                      <a:pt x="865" y="625"/>
                    </a:lnTo>
                    <a:lnTo>
                      <a:pt x="1297" y="336"/>
                    </a:lnTo>
                    <a:lnTo>
                      <a:pt x="1489" y="240"/>
                    </a:lnTo>
                    <a:lnTo>
                      <a:pt x="139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6" name="Google Shape;2916;p45"/>
              <p:cNvSpPr/>
              <p:nvPr/>
            </p:nvSpPr>
            <p:spPr>
              <a:xfrm>
                <a:off x="7014475" y="1824925"/>
                <a:ext cx="51650" cy="132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530" extrusionOk="0">
                    <a:moveTo>
                      <a:pt x="2017" y="1"/>
                    </a:moveTo>
                    <a:lnTo>
                      <a:pt x="1009" y="145"/>
                    </a:lnTo>
                    <a:lnTo>
                      <a:pt x="0" y="289"/>
                    </a:lnTo>
                    <a:lnTo>
                      <a:pt x="192" y="529"/>
                    </a:lnTo>
                    <a:lnTo>
                      <a:pt x="1393" y="337"/>
                    </a:lnTo>
                    <a:lnTo>
                      <a:pt x="2065" y="241"/>
                    </a:lnTo>
                    <a:lnTo>
                      <a:pt x="20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7" name="Google Shape;2917;p45"/>
              <p:cNvSpPr/>
              <p:nvPr/>
            </p:nvSpPr>
            <p:spPr>
              <a:xfrm>
                <a:off x="7164550" y="1865750"/>
                <a:ext cx="30050" cy="31250"/>
              </a:xfrm>
              <a:custGeom>
                <a:avLst/>
                <a:gdLst/>
                <a:ahLst/>
                <a:cxnLst/>
                <a:rect l="l" t="t" r="r" b="b"/>
                <a:pathLst>
                  <a:path w="1202" h="1250" extrusionOk="0">
                    <a:moveTo>
                      <a:pt x="241" y="1"/>
                    </a:moveTo>
                    <a:lnTo>
                      <a:pt x="0" y="97"/>
                    </a:lnTo>
                    <a:lnTo>
                      <a:pt x="241" y="481"/>
                    </a:lnTo>
                    <a:lnTo>
                      <a:pt x="529" y="817"/>
                    </a:lnTo>
                    <a:lnTo>
                      <a:pt x="913" y="1249"/>
                    </a:lnTo>
                    <a:lnTo>
                      <a:pt x="1201" y="1201"/>
                    </a:lnTo>
                    <a:lnTo>
                      <a:pt x="817" y="769"/>
                    </a:lnTo>
                    <a:lnTo>
                      <a:pt x="481" y="385"/>
                    </a:lnTo>
                    <a:lnTo>
                      <a:pt x="24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18" name="Google Shape;2918;p45"/>
            <p:cNvGrpSpPr/>
            <p:nvPr/>
          </p:nvGrpSpPr>
          <p:grpSpPr>
            <a:xfrm>
              <a:off x="4194880" y="328742"/>
              <a:ext cx="413138" cy="962024"/>
              <a:chOff x="4194880" y="328742"/>
              <a:chExt cx="413138" cy="962024"/>
            </a:xfrm>
          </p:grpSpPr>
          <p:sp>
            <p:nvSpPr>
              <p:cNvPr id="2919" name="Google Shape;2919;p45"/>
              <p:cNvSpPr/>
              <p:nvPr/>
            </p:nvSpPr>
            <p:spPr>
              <a:xfrm flipH="1">
                <a:off x="4194880" y="328742"/>
                <a:ext cx="413138" cy="475806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0" name="Google Shape;2920;p45"/>
              <p:cNvSpPr/>
              <p:nvPr/>
            </p:nvSpPr>
            <p:spPr>
              <a:xfrm rot="-2306925" flipH="1">
                <a:off x="4256692" y="959568"/>
                <a:ext cx="247590" cy="285134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21" name="Google Shape;2921;p45"/>
            <p:cNvGrpSpPr/>
            <p:nvPr/>
          </p:nvGrpSpPr>
          <p:grpSpPr>
            <a:xfrm rot="10800000">
              <a:off x="5732238" y="773817"/>
              <a:ext cx="413138" cy="962024"/>
              <a:chOff x="4194880" y="328742"/>
              <a:chExt cx="413138" cy="962024"/>
            </a:xfrm>
          </p:grpSpPr>
          <p:sp>
            <p:nvSpPr>
              <p:cNvPr id="2922" name="Google Shape;2922;p45"/>
              <p:cNvSpPr/>
              <p:nvPr/>
            </p:nvSpPr>
            <p:spPr>
              <a:xfrm flipH="1">
                <a:off x="4194880" y="328742"/>
                <a:ext cx="413138" cy="475806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3" name="Google Shape;2923;p45"/>
              <p:cNvSpPr/>
              <p:nvPr/>
            </p:nvSpPr>
            <p:spPr>
              <a:xfrm rot="-2306925" flipH="1">
                <a:off x="4256692" y="959568"/>
                <a:ext cx="247590" cy="285134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24" name="Google Shape;2924;p45"/>
          <p:cNvGrpSpPr/>
          <p:nvPr/>
        </p:nvGrpSpPr>
        <p:grpSpPr>
          <a:xfrm rot="386444" flipH="1">
            <a:off x="5482873" y="1212338"/>
            <a:ext cx="2962115" cy="3778528"/>
            <a:chOff x="5111475" y="3562250"/>
            <a:chExt cx="901700" cy="1150225"/>
          </a:xfrm>
        </p:grpSpPr>
        <p:sp>
          <p:nvSpPr>
            <p:cNvPr id="2925" name="Google Shape;2925;p45"/>
            <p:cNvSpPr/>
            <p:nvPr/>
          </p:nvSpPr>
          <p:spPr>
            <a:xfrm>
              <a:off x="5113875" y="4345050"/>
              <a:ext cx="432250" cy="171725"/>
            </a:xfrm>
            <a:custGeom>
              <a:avLst/>
              <a:gdLst/>
              <a:ahLst/>
              <a:cxnLst/>
              <a:rect l="l" t="t" r="r" b="b"/>
              <a:pathLst>
                <a:path w="17290" h="6869" extrusionOk="0">
                  <a:moveTo>
                    <a:pt x="11574" y="1"/>
                  </a:moveTo>
                  <a:lnTo>
                    <a:pt x="10998" y="625"/>
                  </a:lnTo>
                  <a:lnTo>
                    <a:pt x="10422" y="1153"/>
                  </a:lnTo>
                  <a:lnTo>
                    <a:pt x="9846" y="1634"/>
                  </a:lnTo>
                  <a:lnTo>
                    <a:pt x="9317" y="2066"/>
                  </a:lnTo>
                  <a:lnTo>
                    <a:pt x="8789" y="2402"/>
                  </a:lnTo>
                  <a:lnTo>
                    <a:pt x="8309" y="2738"/>
                  </a:lnTo>
                  <a:lnTo>
                    <a:pt x="7828" y="2978"/>
                  </a:lnTo>
                  <a:lnTo>
                    <a:pt x="7348" y="3170"/>
                  </a:lnTo>
                  <a:lnTo>
                    <a:pt x="6916" y="3314"/>
                  </a:lnTo>
                  <a:lnTo>
                    <a:pt x="6484" y="3459"/>
                  </a:lnTo>
                  <a:lnTo>
                    <a:pt x="6052" y="3507"/>
                  </a:lnTo>
                  <a:lnTo>
                    <a:pt x="5667" y="3555"/>
                  </a:lnTo>
                  <a:lnTo>
                    <a:pt x="4947" y="3555"/>
                  </a:lnTo>
                  <a:lnTo>
                    <a:pt x="4275" y="3411"/>
                  </a:lnTo>
                  <a:lnTo>
                    <a:pt x="3698" y="3170"/>
                  </a:lnTo>
                  <a:lnTo>
                    <a:pt x="3218" y="2930"/>
                  </a:lnTo>
                  <a:lnTo>
                    <a:pt x="2786" y="2642"/>
                  </a:lnTo>
                  <a:lnTo>
                    <a:pt x="2450" y="2306"/>
                  </a:lnTo>
                  <a:lnTo>
                    <a:pt x="2162" y="2066"/>
                  </a:lnTo>
                  <a:lnTo>
                    <a:pt x="1969" y="1826"/>
                  </a:lnTo>
                  <a:lnTo>
                    <a:pt x="1825" y="1586"/>
                  </a:lnTo>
                  <a:lnTo>
                    <a:pt x="0" y="6868"/>
                  </a:lnTo>
                  <a:lnTo>
                    <a:pt x="1633" y="4563"/>
                  </a:lnTo>
                  <a:lnTo>
                    <a:pt x="1681" y="4659"/>
                  </a:lnTo>
                  <a:lnTo>
                    <a:pt x="1921" y="4899"/>
                  </a:lnTo>
                  <a:lnTo>
                    <a:pt x="2306" y="5235"/>
                  </a:lnTo>
                  <a:lnTo>
                    <a:pt x="2882" y="5620"/>
                  </a:lnTo>
                  <a:lnTo>
                    <a:pt x="3266" y="5812"/>
                  </a:lnTo>
                  <a:lnTo>
                    <a:pt x="3698" y="6004"/>
                  </a:lnTo>
                  <a:lnTo>
                    <a:pt x="4179" y="6148"/>
                  </a:lnTo>
                  <a:lnTo>
                    <a:pt x="4755" y="6292"/>
                  </a:lnTo>
                  <a:lnTo>
                    <a:pt x="5379" y="6436"/>
                  </a:lnTo>
                  <a:lnTo>
                    <a:pt x="6100" y="6532"/>
                  </a:lnTo>
                  <a:lnTo>
                    <a:pt x="6868" y="6580"/>
                  </a:lnTo>
                  <a:lnTo>
                    <a:pt x="7732" y="6580"/>
                  </a:lnTo>
                  <a:lnTo>
                    <a:pt x="8165" y="6532"/>
                  </a:lnTo>
                  <a:lnTo>
                    <a:pt x="8597" y="6484"/>
                  </a:lnTo>
                  <a:lnTo>
                    <a:pt x="9077" y="6388"/>
                  </a:lnTo>
                  <a:lnTo>
                    <a:pt x="9509" y="6244"/>
                  </a:lnTo>
                  <a:lnTo>
                    <a:pt x="10374" y="5908"/>
                  </a:lnTo>
                  <a:lnTo>
                    <a:pt x="11238" y="5476"/>
                  </a:lnTo>
                  <a:lnTo>
                    <a:pt x="12055" y="4995"/>
                  </a:lnTo>
                  <a:lnTo>
                    <a:pt x="12871" y="4467"/>
                  </a:lnTo>
                  <a:lnTo>
                    <a:pt x="13592" y="3891"/>
                  </a:lnTo>
                  <a:lnTo>
                    <a:pt x="14312" y="3314"/>
                  </a:lnTo>
                  <a:lnTo>
                    <a:pt x="14936" y="2690"/>
                  </a:lnTo>
                  <a:lnTo>
                    <a:pt x="15561" y="2162"/>
                  </a:lnTo>
                  <a:lnTo>
                    <a:pt x="16473" y="1153"/>
                  </a:lnTo>
                  <a:lnTo>
                    <a:pt x="17097" y="433"/>
                  </a:lnTo>
                  <a:lnTo>
                    <a:pt x="17289" y="145"/>
                  </a:lnTo>
                  <a:lnTo>
                    <a:pt x="11574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45"/>
            <p:cNvSpPr/>
            <p:nvPr/>
          </p:nvSpPr>
          <p:spPr>
            <a:xfrm>
              <a:off x="5113875" y="4345050"/>
              <a:ext cx="432250" cy="171725"/>
            </a:xfrm>
            <a:custGeom>
              <a:avLst/>
              <a:gdLst/>
              <a:ahLst/>
              <a:cxnLst/>
              <a:rect l="l" t="t" r="r" b="b"/>
              <a:pathLst>
                <a:path w="17290" h="6869" fill="none" extrusionOk="0">
                  <a:moveTo>
                    <a:pt x="17289" y="145"/>
                  </a:moveTo>
                  <a:lnTo>
                    <a:pt x="17289" y="145"/>
                  </a:lnTo>
                  <a:lnTo>
                    <a:pt x="17097" y="433"/>
                  </a:lnTo>
                  <a:lnTo>
                    <a:pt x="16473" y="1153"/>
                  </a:lnTo>
                  <a:lnTo>
                    <a:pt x="15561" y="2162"/>
                  </a:lnTo>
                  <a:lnTo>
                    <a:pt x="14936" y="2690"/>
                  </a:lnTo>
                  <a:lnTo>
                    <a:pt x="14312" y="3314"/>
                  </a:lnTo>
                  <a:lnTo>
                    <a:pt x="13592" y="3891"/>
                  </a:lnTo>
                  <a:lnTo>
                    <a:pt x="12871" y="4467"/>
                  </a:lnTo>
                  <a:lnTo>
                    <a:pt x="12055" y="4995"/>
                  </a:lnTo>
                  <a:lnTo>
                    <a:pt x="11238" y="5476"/>
                  </a:lnTo>
                  <a:lnTo>
                    <a:pt x="10374" y="5908"/>
                  </a:lnTo>
                  <a:lnTo>
                    <a:pt x="9509" y="6244"/>
                  </a:lnTo>
                  <a:lnTo>
                    <a:pt x="9077" y="6388"/>
                  </a:lnTo>
                  <a:lnTo>
                    <a:pt x="8597" y="6484"/>
                  </a:lnTo>
                  <a:lnTo>
                    <a:pt x="8165" y="6532"/>
                  </a:lnTo>
                  <a:lnTo>
                    <a:pt x="7732" y="6580"/>
                  </a:lnTo>
                  <a:lnTo>
                    <a:pt x="7732" y="6580"/>
                  </a:lnTo>
                  <a:lnTo>
                    <a:pt x="6868" y="6580"/>
                  </a:lnTo>
                  <a:lnTo>
                    <a:pt x="6100" y="6532"/>
                  </a:lnTo>
                  <a:lnTo>
                    <a:pt x="5379" y="6436"/>
                  </a:lnTo>
                  <a:lnTo>
                    <a:pt x="4755" y="6292"/>
                  </a:lnTo>
                  <a:lnTo>
                    <a:pt x="4179" y="6148"/>
                  </a:lnTo>
                  <a:lnTo>
                    <a:pt x="3698" y="6004"/>
                  </a:lnTo>
                  <a:lnTo>
                    <a:pt x="3266" y="5812"/>
                  </a:lnTo>
                  <a:lnTo>
                    <a:pt x="2882" y="5620"/>
                  </a:lnTo>
                  <a:lnTo>
                    <a:pt x="2306" y="5235"/>
                  </a:lnTo>
                  <a:lnTo>
                    <a:pt x="1921" y="4899"/>
                  </a:lnTo>
                  <a:lnTo>
                    <a:pt x="1681" y="4659"/>
                  </a:lnTo>
                  <a:lnTo>
                    <a:pt x="1633" y="4563"/>
                  </a:lnTo>
                  <a:lnTo>
                    <a:pt x="0" y="6868"/>
                  </a:lnTo>
                  <a:lnTo>
                    <a:pt x="1825" y="1586"/>
                  </a:lnTo>
                  <a:lnTo>
                    <a:pt x="1825" y="1586"/>
                  </a:lnTo>
                  <a:lnTo>
                    <a:pt x="1969" y="1826"/>
                  </a:lnTo>
                  <a:lnTo>
                    <a:pt x="2162" y="2066"/>
                  </a:lnTo>
                  <a:lnTo>
                    <a:pt x="2450" y="2306"/>
                  </a:lnTo>
                  <a:lnTo>
                    <a:pt x="2786" y="2642"/>
                  </a:lnTo>
                  <a:lnTo>
                    <a:pt x="3218" y="2930"/>
                  </a:lnTo>
                  <a:lnTo>
                    <a:pt x="3698" y="3170"/>
                  </a:lnTo>
                  <a:lnTo>
                    <a:pt x="4275" y="3411"/>
                  </a:lnTo>
                  <a:lnTo>
                    <a:pt x="4947" y="3555"/>
                  </a:lnTo>
                  <a:lnTo>
                    <a:pt x="5283" y="3555"/>
                  </a:lnTo>
                  <a:lnTo>
                    <a:pt x="5667" y="3555"/>
                  </a:lnTo>
                  <a:lnTo>
                    <a:pt x="6052" y="3507"/>
                  </a:lnTo>
                  <a:lnTo>
                    <a:pt x="6484" y="3459"/>
                  </a:lnTo>
                  <a:lnTo>
                    <a:pt x="6916" y="3314"/>
                  </a:lnTo>
                  <a:lnTo>
                    <a:pt x="7348" y="3170"/>
                  </a:lnTo>
                  <a:lnTo>
                    <a:pt x="7828" y="2978"/>
                  </a:lnTo>
                  <a:lnTo>
                    <a:pt x="8309" y="2738"/>
                  </a:lnTo>
                  <a:lnTo>
                    <a:pt x="8789" y="2402"/>
                  </a:lnTo>
                  <a:lnTo>
                    <a:pt x="9317" y="2066"/>
                  </a:lnTo>
                  <a:lnTo>
                    <a:pt x="9846" y="1634"/>
                  </a:lnTo>
                  <a:lnTo>
                    <a:pt x="10422" y="1153"/>
                  </a:lnTo>
                  <a:lnTo>
                    <a:pt x="10998" y="625"/>
                  </a:lnTo>
                  <a:lnTo>
                    <a:pt x="11574" y="1"/>
                  </a:lnTo>
                  <a:lnTo>
                    <a:pt x="17289" y="1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45"/>
            <p:cNvSpPr/>
            <p:nvPr/>
          </p:nvSpPr>
          <p:spPr>
            <a:xfrm>
              <a:off x="5271150" y="4427900"/>
              <a:ext cx="61250" cy="80475"/>
            </a:xfrm>
            <a:custGeom>
              <a:avLst/>
              <a:gdLst/>
              <a:ahLst/>
              <a:cxnLst/>
              <a:rect l="l" t="t" r="r" b="b"/>
              <a:pathLst>
                <a:path w="2450" h="3219" extrusionOk="0">
                  <a:moveTo>
                    <a:pt x="1441" y="3218"/>
                  </a:move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close/>
                  <a:moveTo>
                    <a:pt x="1489" y="3218"/>
                  </a:moveTo>
                  <a:lnTo>
                    <a:pt x="1489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89" y="3218"/>
                  </a:lnTo>
                  <a:close/>
                  <a:moveTo>
                    <a:pt x="1489" y="3218"/>
                  </a:move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close/>
                  <a:moveTo>
                    <a:pt x="1489" y="3218"/>
                  </a:move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close/>
                  <a:moveTo>
                    <a:pt x="1537" y="3218"/>
                  </a:move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close/>
                  <a:moveTo>
                    <a:pt x="1537" y="3218"/>
                  </a:move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close/>
                  <a:moveTo>
                    <a:pt x="1586" y="3218"/>
                  </a:move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close/>
                  <a:moveTo>
                    <a:pt x="1586" y="3218"/>
                  </a:move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close/>
                  <a:moveTo>
                    <a:pt x="1634" y="3218"/>
                  </a:moveTo>
                  <a:lnTo>
                    <a:pt x="1634" y="3218"/>
                  </a:lnTo>
                  <a:lnTo>
                    <a:pt x="1634" y="3218"/>
                  </a:lnTo>
                  <a:close/>
                  <a:moveTo>
                    <a:pt x="2018" y="3218"/>
                  </a:moveTo>
                  <a:lnTo>
                    <a:pt x="2018" y="3218"/>
                  </a:lnTo>
                  <a:lnTo>
                    <a:pt x="2018" y="3218"/>
                  </a:lnTo>
                  <a:lnTo>
                    <a:pt x="2018" y="3218"/>
                  </a:lnTo>
                  <a:close/>
                  <a:moveTo>
                    <a:pt x="2066" y="3170"/>
                  </a:moveTo>
                  <a:lnTo>
                    <a:pt x="2066" y="3170"/>
                  </a:lnTo>
                  <a:lnTo>
                    <a:pt x="2066" y="3170"/>
                  </a:lnTo>
                  <a:close/>
                  <a:moveTo>
                    <a:pt x="2162" y="3170"/>
                  </a:move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close/>
                  <a:moveTo>
                    <a:pt x="2162" y="3170"/>
                  </a:move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close/>
                  <a:moveTo>
                    <a:pt x="2210" y="3170"/>
                  </a:move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close/>
                  <a:moveTo>
                    <a:pt x="2210" y="3170"/>
                  </a:move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close/>
                  <a:moveTo>
                    <a:pt x="2258" y="3170"/>
                  </a:move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close/>
                  <a:moveTo>
                    <a:pt x="2258" y="3170"/>
                  </a:move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close/>
                  <a:moveTo>
                    <a:pt x="2258" y="3170"/>
                  </a:move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close/>
                  <a:moveTo>
                    <a:pt x="2306" y="3170"/>
                  </a:move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close/>
                  <a:moveTo>
                    <a:pt x="2306" y="3170"/>
                  </a:move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close/>
                  <a:moveTo>
                    <a:pt x="2354" y="3170"/>
                  </a:moveTo>
                  <a:lnTo>
                    <a:pt x="2354" y="3170"/>
                  </a:lnTo>
                  <a:lnTo>
                    <a:pt x="2354" y="3170"/>
                  </a:lnTo>
                  <a:lnTo>
                    <a:pt x="2354" y="3170"/>
                  </a:lnTo>
                  <a:lnTo>
                    <a:pt x="2354" y="3170"/>
                  </a:lnTo>
                  <a:close/>
                  <a:moveTo>
                    <a:pt x="2354" y="3122"/>
                  </a:move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close/>
                  <a:moveTo>
                    <a:pt x="2354" y="3122"/>
                  </a:move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close/>
                  <a:moveTo>
                    <a:pt x="2402" y="3122"/>
                  </a:move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close/>
                  <a:moveTo>
                    <a:pt x="2402" y="3122"/>
                  </a:move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close/>
                  <a:moveTo>
                    <a:pt x="2402" y="3122"/>
                  </a:move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close/>
                  <a:moveTo>
                    <a:pt x="2450" y="3122"/>
                  </a:moveTo>
                  <a:lnTo>
                    <a:pt x="2450" y="3122"/>
                  </a:lnTo>
                  <a:lnTo>
                    <a:pt x="2450" y="3122"/>
                  </a:lnTo>
                  <a:lnTo>
                    <a:pt x="2450" y="3122"/>
                  </a:lnTo>
                  <a:lnTo>
                    <a:pt x="2450" y="3122"/>
                  </a:lnTo>
                  <a:lnTo>
                    <a:pt x="2450" y="3122"/>
                  </a:lnTo>
                  <a:close/>
                  <a:moveTo>
                    <a:pt x="721" y="0"/>
                  </a:moveTo>
                  <a:lnTo>
                    <a:pt x="721" y="0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721" y="0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FF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45"/>
            <p:cNvSpPr/>
            <p:nvPr/>
          </p:nvSpPr>
          <p:spPr>
            <a:xfrm>
              <a:off x="53071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45"/>
            <p:cNvSpPr/>
            <p:nvPr/>
          </p:nvSpPr>
          <p:spPr>
            <a:xfrm>
              <a:off x="5307175" y="45083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45"/>
            <p:cNvSpPr/>
            <p:nvPr/>
          </p:nvSpPr>
          <p:spPr>
            <a:xfrm>
              <a:off x="53083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45"/>
            <p:cNvSpPr/>
            <p:nvPr/>
          </p:nvSpPr>
          <p:spPr>
            <a:xfrm>
              <a:off x="53083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45"/>
            <p:cNvSpPr/>
            <p:nvPr/>
          </p:nvSpPr>
          <p:spPr>
            <a:xfrm>
              <a:off x="53095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45"/>
            <p:cNvSpPr/>
            <p:nvPr/>
          </p:nvSpPr>
          <p:spPr>
            <a:xfrm>
              <a:off x="53095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45"/>
            <p:cNvSpPr/>
            <p:nvPr/>
          </p:nvSpPr>
          <p:spPr>
            <a:xfrm>
              <a:off x="53107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45"/>
            <p:cNvSpPr/>
            <p:nvPr/>
          </p:nvSpPr>
          <p:spPr>
            <a:xfrm>
              <a:off x="53107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45"/>
            <p:cNvSpPr/>
            <p:nvPr/>
          </p:nvSpPr>
          <p:spPr>
            <a:xfrm>
              <a:off x="53119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45"/>
            <p:cNvSpPr/>
            <p:nvPr/>
          </p:nvSpPr>
          <p:spPr>
            <a:xfrm>
              <a:off x="53215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45"/>
            <p:cNvSpPr/>
            <p:nvPr/>
          </p:nvSpPr>
          <p:spPr>
            <a:xfrm>
              <a:off x="53227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45"/>
            <p:cNvSpPr/>
            <p:nvPr/>
          </p:nvSpPr>
          <p:spPr>
            <a:xfrm>
              <a:off x="53251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45"/>
            <p:cNvSpPr/>
            <p:nvPr/>
          </p:nvSpPr>
          <p:spPr>
            <a:xfrm>
              <a:off x="53251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45"/>
            <p:cNvSpPr/>
            <p:nvPr/>
          </p:nvSpPr>
          <p:spPr>
            <a:xfrm>
              <a:off x="53263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45"/>
            <p:cNvSpPr/>
            <p:nvPr/>
          </p:nvSpPr>
          <p:spPr>
            <a:xfrm>
              <a:off x="53263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45"/>
            <p:cNvSpPr/>
            <p:nvPr/>
          </p:nvSpPr>
          <p:spPr>
            <a:xfrm>
              <a:off x="53275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45"/>
            <p:cNvSpPr/>
            <p:nvPr/>
          </p:nvSpPr>
          <p:spPr>
            <a:xfrm>
              <a:off x="53275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45"/>
            <p:cNvSpPr/>
            <p:nvPr/>
          </p:nvSpPr>
          <p:spPr>
            <a:xfrm>
              <a:off x="53275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45"/>
            <p:cNvSpPr/>
            <p:nvPr/>
          </p:nvSpPr>
          <p:spPr>
            <a:xfrm>
              <a:off x="53287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45"/>
            <p:cNvSpPr/>
            <p:nvPr/>
          </p:nvSpPr>
          <p:spPr>
            <a:xfrm>
              <a:off x="53287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45"/>
            <p:cNvSpPr/>
            <p:nvPr/>
          </p:nvSpPr>
          <p:spPr>
            <a:xfrm>
              <a:off x="53299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45"/>
            <p:cNvSpPr/>
            <p:nvPr/>
          </p:nvSpPr>
          <p:spPr>
            <a:xfrm>
              <a:off x="53299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45"/>
            <p:cNvSpPr/>
            <p:nvPr/>
          </p:nvSpPr>
          <p:spPr>
            <a:xfrm>
              <a:off x="53299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45"/>
            <p:cNvSpPr/>
            <p:nvPr/>
          </p:nvSpPr>
          <p:spPr>
            <a:xfrm>
              <a:off x="53311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45"/>
            <p:cNvSpPr/>
            <p:nvPr/>
          </p:nvSpPr>
          <p:spPr>
            <a:xfrm>
              <a:off x="53311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45"/>
            <p:cNvSpPr/>
            <p:nvPr/>
          </p:nvSpPr>
          <p:spPr>
            <a:xfrm>
              <a:off x="53311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45"/>
            <p:cNvSpPr/>
            <p:nvPr/>
          </p:nvSpPr>
          <p:spPr>
            <a:xfrm>
              <a:off x="53323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45"/>
            <p:cNvSpPr/>
            <p:nvPr/>
          </p:nvSpPr>
          <p:spPr>
            <a:xfrm>
              <a:off x="5271150" y="4427900"/>
              <a:ext cx="18050" cy="3625"/>
            </a:xfrm>
            <a:custGeom>
              <a:avLst/>
              <a:gdLst/>
              <a:ahLst/>
              <a:cxnLst/>
              <a:rect l="l" t="t" r="r" b="b"/>
              <a:pathLst>
                <a:path w="722" h="145" fill="none" extrusionOk="0">
                  <a:moveTo>
                    <a:pt x="721" y="0"/>
                  </a:moveTo>
                  <a:lnTo>
                    <a:pt x="721" y="0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721" y="0"/>
                  </a:lnTo>
                  <a:lnTo>
                    <a:pt x="72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45"/>
            <p:cNvSpPr/>
            <p:nvPr/>
          </p:nvSpPr>
          <p:spPr>
            <a:xfrm>
              <a:off x="5271150" y="4427900"/>
              <a:ext cx="61250" cy="81675"/>
            </a:xfrm>
            <a:custGeom>
              <a:avLst/>
              <a:gdLst/>
              <a:ahLst/>
              <a:cxnLst/>
              <a:rect l="l" t="t" r="r" b="b"/>
              <a:pathLst>
                <a:path w="2450" h="3267" extrusionOk="0">
                  <a:moveTo>
                    <a:pt x="721" y="0"/>
                  </a:moveTo>
                  <a:lnTo>
                    <a:pt x="1" y="145"/>
                  </a:lnTo>
                  <a:lnTo>
                    <a:pt x="673" y="1729"/>
                  </a:lnTo>
                  <a:lnTo>
                    <a:pt x="1009" y="2498"/>
                  </a:lnTo>
                  <a:lnTo>
                    <a:pt x="1345" y="3266"/>
                  </a:lnTo>
                  <a:lnTo>
                    <a:pt x="1441" y="3266"/>
                  </a:lnTo>
                  <a:lnTo>
                    <a:pt x="1441" y="3218"/>
                  </a:lnTo>
                  <a:lnTo>
                    <a:pt x="2018" y="3218"/>
                  </a:lnTo>
                  <a:lnTo>
                    <a:pt x="2066" y="3170"/>
                  </a:lnTo>
                  <a:lnTo>
                    <a:pt x="2354" y="3170"/>
                  </a:lnTo>
                  <a:lnTo>
                    <a:pt x="2354" y="3122"/>
                  </a:lnTo>
                  <a:lnTo>
                    <a:pt x="2450" y="3122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45"/>
            <p:cNvSpPr/>
            <p:nvPr/>
          </p:nvSpPr>
          <p:spPr>
            <a:xfrm>
              <a:off x="5271150" y="4427900"/>
              <a:ext cx="61250" cy="81675"/>
            </a:xfrm>
            <a:custGeom>
              <a:avLst/>
              <a:gdLst/>
              <a:ahLst/>
              <a:cxnLst/>
              <a:rect l="l" t="t" r="r" b="b"/>
              <a:pathLst>
                <a:path w="2450" h="3267" fill="none" extrusionOk="0">
                  <a:moveTo>
                    <a:pt x="721" y="0"/>
                  </a:moveTo>
                  <a:lnTo>
                    <a:pt x="721" y="0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673" y="1729"/>
                  </a:lnTo>
                  <a:lnTo>
                    <a:pt x="1009" y="2498"/>
                  </a:lnTo>
                  <a:lnTo>
                    <a:pt x="1345" y="3266"/>
                  </a:lnTo>
                  <a:lnTo>
                    <a:pt x="1345" y="3266"/>
                  </a:lnTo>
                  <a:lnTo>
                    <a:pt x="1441" y="3266"/>
                  </a:lnTo>
                  <a:lnTo>
                    <a:pt x="1441" y="3266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634" y="3218"/>
                  </a:lnTo>
                  <a:lnTo>
                    <a:pt x="1634" y="3218"/>
                  </a:lnTo>
                  <a:lnTo>
                    <a:pt x="1634" y="3218"/>
                  </a:lnTo>
                  <a:lnTo>
                    <a:pt x="2018" y="3218"/>
                  </a:lnTo>
                  <a:lnTo>
                    <a:pt x="2018" y="3218"/>
                  </a:lnTo>
                  <a:lnTo>
                    <a:pt x="2018" y="3218"/>
                  </a:lnTo>
                  <a:lnTo>
                    <a:pt x="2066" y="3170"/>
                  </a:lnTo>
                  <a:lnTo>
                    <a:pt x="2066" y="3170"/>
                  </a:lnTo>
                  <a:lnTo>
                    <a:pt x="2066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54" y="3170"/>
                  </a:lnTo>
                  <a:lnTo>
                    <a:pt x="2354" y="3170"/>
                  </a:lnTo>
                  <a:lnTo>
                    <a:pt x="2354" y="3170"/>
                  </a:lnTo>
                  <a:lnTo>
                    <a:pt x="2354" y="3170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50" y="3122"/>
                  </a:lnTo>
                  <a:lnTo>
                    <a:pt x="2450" y="3122"/>
                  </a:lnTo>
                  <a:lnTo>
                    <a:pt x="2450" y="3122"/>
                  </a:lnTo>
                  <a:lnTo>
                    <a:pt x="72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45"/>
            <p:cNvSpPr/>
            <p:nvPr/>
          </p:nvSpPr>
          <p:spPr>
            <a:xfrm>
              <a:off x="5111475" y="4382275"/>
              <a:ext cx="69650" cy="138100"/>
            </a:xfrm>
            <a:custGeom>
              <a:avLst/>
              <a:gdLst/>
              <a:ahLst/>
              <a:cxnLst/>
              <a:rect l="l" t="t" r="r" b="b"/>
              <a:pathLst>
                <a:path w="2786" h="5524" extrusionOk="0">
                  <a:moveTo>
                    <a:pt x="1633" y="0"/>
                  </a:moveTo>
                  <a:lnTo>
                    <a:pt x="769" y="2786"/>
                  </a:lnTo>
                  <a:lnTo>
                    <a:pt x="192" y="4659"/>
                  </a:lnTo>
                  <a:lnTo>
                    <a:pt x="0" y="5283"/>
                  </a:lnTo>
                  <a:lnTo>
                    <a:pt x="0" y="5523"/>
                  </a:lnTo>
                  <a:lnTo>
                    <a:pt x="96" y="5475"/>
                  </a:lnTo>
                  <a:lnTo>
                    <a:pt x="288" y="5283"/>
                  </a:lnTo>
                  <a:lnTo>
                    <a:pt x="817" y="4755"/>
                  </a:lnTo>
                  <a:lnTo>
                    <a:pt x="1393" y="4083"/>
                  </a:lnTo>
                  <a:lnTo>
                    <a:pt x="1585" y="3794"/>
                  </a:lnTo>
                  <a:lnTo>
                    <a:pt x="1681" y="3602"/>
                  </a:lnTo>
                  <a:lnTo>
                    <a:pt x="1777" y="3939"/>
                  </a:lnTo>
                  <a:lnTo>
                    <a:pt x="1873" y="4179"/>
                  </a:lnTo>
                  <a:lnTo>
                    <a:pt x="1969" y="4227"/>
                  </a:lnTo>
                  <a:lnTo>
                    <a:pt x="2065" y="4227"/>
                  </a:lnTo>
                  <a:lnTo>
                    <a:pt x="2306" y="4083"/>
                  </a:lnTo>
                  <a:lnTo>
                    <a:pt x="2594" y="3843"/>
                  </a:lnTo>
                  <a:lnTo>
                    <a:pt x="2690" y="3698"/>
                  </a:lnTo>
                  <a:lnTo>
                    <a:pt x="2786" y="3506"/>
                  </a:lnTo>
                  <a:lnTo>
                    <a:pt x="2786" y="3362"/>
                  </a:lnTo>
                  <a:lnTo>
                    <a:pt x="2786" y="3170"/>
                  </a:lnTo>
                  <a:lnTo>
                    <a:pt x="2690" y="3026"/>
                  </a:lnTo>
                  <a:lnTo>
                    <a:pt x="2594" y="2930"/>
                  </a:lnTo>
                  <a:lnTo>
                    <a:pt x="2354" y="2738"/>
                  </a:lnTo>
                  <a:lnTo>
                    <a:pt x="2113" y="2642"/>
                  </a:lnTo>
                  <a:lnTo>
                    <a:pt x="2017" y="2642"/>
                  </a:lnTo>
                  <a:lnTo>
                    <a:pt x="2450" y="1633"/>
                  </a:lnTo>
                  <a:lnTo>
                    <a:pt x="2690" y="961"/>
                  </a:lnTo>
                  <a:lnTo>
                    <a:pt x="2786" y="721"/>
                  </a:lnTo>
                  <a:lnTo>
                    <a:pt x="2786" y="577"/>
                  </a:lnTo>
                  <a:lnTo>
                    <a:pt x="2594" y="433"/>
                  </a:lnTo>
                  <a:lnTo>
                    <a:pt x="2209" y="241"/>
                  </a:lnTo>
                  <a:lnTo>
                    <a:pt x="1825" y="49"/>
                  </a:lnTo>
                  <a:lnTo>
                    <a:pt x="1681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45"/>
            <p:cNvSpPr/>
            <p:nvPr/>
          </p:nvSpPr>
          <p:spPr>
            <a:xfrm>
              <a:off x="5336000" y="4311450"/>
              <a:ext cx="284575" cy="397425"/>
            </a:xfrm>
            <a:custGeom>
              <a:avLst/>
              <a:gdLst/>
              <a:ahLst/>
              <a:cxnLst/>
              <a:rect l="l" t="t" r="r" b="b"/>
              <a:pathLst>
                <a:path w="11383" h="15897" extrusionOk="0">
                  <a:moveTo>
                    <a:pt x="11382" y="0"/>
                  </a:moveTo>
                  <a:lnTo>
                    <a:pt x="6772" y="3410"/>
                  </a:lnTo>
                  <a:lnTo>
                    <a:pt x="6820" y="4226"/>
                  </a:lnTo>
                  <a:lnTo>
                    <a:pt x="6820" y="4995"/>
                  </a:lnTo>
                  <a:lnTo>
                    <a:pt x="6724" y="5715"/>
                  </a:lnTo>
                  <a:lnTo>
                    <a:pt x="6676" y="6339"/>
                  </a:lnTo>
                  <a:lnTo>
                    <a:pt x="6531" y="6964"/>
                  </a:lnTo>
                  <a:lnTo>
                    <a:pt x="6387" y="7492"/>
                  </a:lnTo>
                  <a:lnTo>
                    <a:pt x="6195" y="7972"/>
                  </a:lnTo>
                  <a:lnTo>
                    <a:pt x="5955" y="8404"/>
                  </a:lnTo>
                  <a:lnTo>
                    <a:pt x="5715" y="8837"/>
                  </a:lnTo>
                  <a:lnTo>
                    <a:pt x="5475" y="9173"/>
                  </a:lnTo>
                  <a:lnTo>
                    <a:pt x="5187" y="9461"/>
                  </a:lnTo>
                  <a:lnTo>
                    <a:pt x="4899" y="9749"/>
                  </a:lnTo>
                  <a:lnTo>
                    <a:pt x="4610" y="9989"/>
                  </a:lnTo>
                  <a:lnTo>
                    <a:pt x="4274" y="10181"/>
                  </a:lnTo>
                  <a:lnTo>
                    <a:pt x="3938" y="10325"/>
                  </a:lnTo>
                  <a:lnTo>
                    <a:pt x="3602" y="10469"/>
                  </a:lnTo>
                  <a:lnTo>
                    <a:pt x="2978" y="10662"/>
                  </a:lnTo>
                  <a:lnTo>
                    <a:pt x="2305" y="10758"/>
                  </a:lnTo>
                  <a:lnTo>
                    <a:pt x="1729" y="10806"/>
                  </a:lnTo>
                  <a:lnTo>
                    <a:pt x="1153" y="10806"/>
                  </a:lnTo>
                  <a:lnTo>
                    <a:pt x="720" y="10758"/>
                  </a:lnTo>
                  <a:lnTo>
                    <a:pt x="336" y="10710"/>
                  </a:lnTo>
                  <a:lnTo>
                    <a:pt x="0" y="10614"/>
                  </a:lnTo>
                  <a:lnTo>
                    <a:pt x="1825" y="15896"/>
                  </a:lnTo>
                  <a:lnTo>
                    <a:pt x="1825" y="15896"/>
                  </a:lnTo>
                  <a:lnTo>
                    <a:pt x="1681" y="13783"/>
                  </a:lnTo>
                  <a:lnTo>
                    <a:pt x="2161" y="13783"/>
                  </a:lnTo>
                  <a:lnTo>
                    <a:pt x="2786" y="13735"/>
                  </a:lnTo>
                  <a:lnTo>
                    <a:pt x="3506" y="13639"/>
                  </a:lnTo>
                  <a:lnTo>
                    <a:pt x="4418" y="13447"/>
                  </a:lnTo>
                  <a:lnTo>
                    <a:pt x="5427" y="13111"/>
                  </a:lnTo>
                  <a:lnTo>
                    <a:pt x="6003" y="12871"/>
                  </a:lnTo>
                  <a:lnTo>
                    <a:pt x="6531" y="12631"/>
                  </a:lnTo>
                  <a:lnTo>
                    <a:pt x="7108" y="12342"/>
                  </a:lnTo>
                  <a:lnTo>
                    <a:pt x="7684" y="12006"/>
                  </a:lnTo>
                  <a:lnTo>
                    <a:pt x="8020" y="11718"/>
                  </a:lnTo>
                  <a:lnTo>
                    <a:pt x="8356" y="11430"/>
                  </a:lnTo>
                  <a:lnTo>
                    <a:pt x="8693" y="11094"/>
                  </a:lnTo>
                  <a:lnTo>
                    <a:pt x="8981" y="10710"/>
                  </a:lnTo>
                  <a:lnTo>
                    <a:pt x="9221" y="10325"/>
                  </a:lnTo>
                  <a:lnTo>
                    <a:pt x="9509" y="9893"/>
                  </a:lnTo>
                  <a:lnTo>
                    <a:pt x="9941" y="8981"/>
                  </a:lnTo>
                  <a:lnTo>
                    <a:pt x="10325" y="8020"/>
                  </a:lnTo>
                  <a:lnTo>
                    <a:pt x="10614" y="7012"/>
                  </a:lnTo>
                  <a:lnTo>
                    <a:pt x="10854" y="6003"/>
                  </a:lnTo>
                  <a:lnTo>
                    <a:pt x="11046" y="4995"/>
                  </a:lnTo>
                  <a:lnTo>
                    <a:pt x="11190" y="4034"/>
                  </a:lnTo>
                  <a:lnTo>
                    <a:pt x="11286" y="3074"/>
                  </a:lnTo>
                  <a:lnTo>
                    <a:pt x="11382" y="1489"/>
                  </a:lnTo>
                  <a:lnTo>
                    <a:pt x="11382" y="384"/>
                  </a:lnTo>
                  <a:lnTo>
                    <a:pt x="11382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45"/>
            <p:cNvSpPr/>
            <p:nvPr/>
          </p:nvSpPr>
          <p:spPr>
            <a:xfrm>
              <a:off x="5336000" y="4311450"/>
              <a:ext cx="284575" cy="397425"/>
            </a:xfrm>
            <a:custGeom>
              <a:avLst/>
              <a:gdLst/>
              <a:ahLst/>
              <a:cxnLst/>
              <a:rect l="l" t="t" r="r" b="b"/>
              <a:pathLst>
                <a:path w="11383" h="15897" fill="none" extrusionOk="0">
                  <a:moveTo>
                    <a:pt x="11382" y="0"/>
                  </a:moveTo>
                  <a:lnTo>
                    <a:pt x="11382" y="0"/>
                  </a:lnTo>
                  <a:lnTo>
                    <a:pt x="11382" y="384"/>
                  </a:lnTo>
                  <a:lnTo>
                    <a:pt x="11382" y="1489"/>
                  </a:lnTo>
                  <a:lnTo>
                    <a:pt x="11286" y="3074"/>
                  </a:lnTo>
                  <a:lnTo>
                    <a:pt x="11190" y="4034"/>
                  </a:lnTo>
                  <a:lnTo>
                    <a:pt x="11046" y="4995"/>
                  </a:lnTo>
                  <a:lnTo>
                    <a:pt x="10854" y="6003"/>
                  </a:lnTo>
                  <a:lnTo>
                    <a:pt x="10614" y="7012"/>
                  </a:lnTo>
                  <a:lnTo>
                    <a:pt x="10325" y="8020"/>
                  </a:lnTo>
                  <a:lnTo>
                    <a:pt x="9941" y="8981"/>
                  </a:lnTo>
                  <a:lnTo>
                    <a:pt x="9509" y="9893"/>
                  </a:lnTo>
                  <a:lnTo>
                    <a:pt x="9221" y="10325"/>
                  </a:lnTo>
                  <a:lnTo>
                    <a:pt x="8981" y="10710"/>
                  </a:lnTo>
                  <a:lnTo>
                    <a:pt x="8693" y="11094"/>
                  </a:lnTo>
                  <a:lnTo>
                    <a:pt x="8356" y="11430"/>
                  </a:lnTo>
                  <a:lnTo>
                    <a:pt x="8020" y="11718"/>
                  </a:lnTo>
                  <a:lnTo>
                    <a:pt x="7684" y="12006"/>
                  </a:lnTo>
                  <a:lnTo>
                    <a:pt x="7684" y="12006"/>
                  </a:lnTo>
                  <a:lnTo>
                    <a:pt x="7108" y="12342"/>
                  </a:lnTo>
                  <a:lnTo>
                    <a:pt x="6531" y="12631"/>
                  </a:lnTo>
                  <a:lnTo>
                    <a:pt x="6003" y="12871"/>
                  </a:lnTo>
                  <a:lnTo>
                    <a:pt x="5427" y="13111"/>
                  </a:lnTo>
                  <a:lnTo>
                    <a:pt x="4418" y="13447"/>
                  </a:lnTo>
                  <a:lnTo>
                    <a:pt x="3506" y="13639"/>
                  </a:lnTo>
                  <a:lnTo>
                    <a:pt x="2786" y="13735"/>
                  </a:lnTo>
                  <a:lnTo>
                    <a:pt x="2161" y="13783"/>
                  </a:lnTo>
                  <a:lnTo>
                    <a:pt x="1681" y="13783"/>
                  </a:lnTo>
                  <a:lnTo>
                    <a:pt x="1825" y="15896"/>
                  </a:lnTo>
                  <a:lnTo>
                    <a:pt x="0" y="10614"/>
                  </a:lnTo>
                  <a:lnTo>
                    <a:pt x="0" y="10614"/>
                  </a:lnTo>
                  <a:lnTo>
                    <a:pt x="336" y="10710"/>
                  </a:lnTo>
                  <a:lnTo>
                    <a:pt x="720" y="10758"/>
                  </a:lnTo>
                  <a:lnTo>
                    <a:pt x="1153" y="10806"/>
                  </a:lnTo>
                  <a:lnTo>
                    <a:pt x="1729" y="10806"/>
                  </a:lnTo>
                  <a:lnTo>
                    <a:pt x="2305" y="10758"/>
                  </a:lnTo>
                  <a:lnTo>
                    <a:pt x="2978" y="10662"/>
                  </a:lnTo>
                  <a:lnTo>
                    <a:pt x="3602" y="10469"/>
                  </a:lnTo>
                  <a:lnTo>
                    <a:pt x="3938" y="10325"/>
                  </a:lnTo>
                  <a:lnTo>
                    <a:pt x="4274" y="10181"/>
                  </a:lnTo>
                  <a:lnTo>
                    <a:pt x="4610" y="9989"/>
                  </a:lnTo>
                  <a:lnTo>
                    <a:pt x="4899" y="9749"/>
                  </a:lnTo>
                  <a:lnTo>
                    <a:pt x="5187" y="9461"/>
                  </a:lnTo>
                  <a:lnTo>
                    <a:pt x="5475" y="9173"/>
                  </a:lnTo>
                  <a:lnTo>
                    <a:pt x="5715" y="8837"/>
                  </a:lnTo>
                  <a:lnTo>
                    <a:pt x="5955" y="8404"/>
                  </a:lnTo>
                  <a:lnTo>
                    <a:pt x="6195" y="7972"/>
                  </a:lnTo>
                  <a:lnTo>
                    <a:pt x="6387" y="7492"/>
                  </a:lnTo>
                  <a:lnTo>
                    <a:pt x="6531" y="6964"/>
                  </a:lnTo>
                  <a:lnTo>
                    <a:pt x="6676" y="6339"/>
                  </a:lnTo>
                  <a:lnTo>
                    <a:pt x="6724" y="5715"/>
                  </a:lnTo>
                  <a:lnTo>
                    <a:pt x="6820" y="4995"/>
                  </a:lnTo>
                  <a:lnTo>
                    <a:pt x="6820" y="4226"/>
                  </a:lnTo>
                  <a:lnTo>
                    <a:pt x="6772" y="3410"/>
                  </a:lnTo>
                  <a:lnTo>
                    <a:pt x="1138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45"/>
            <p:cNvSpPr/>
            <p:nvPr/>
          </p:nvSpPr>
          <p:spPr>
            <a:xfrm>
              <a:off x="5465650" y="4529950"/>
              <a:ext cx="14450" cy="19225"/>
            </a:xfrm>
            <a:custGeom>
              <a:avLst/>
              <a:gdLst/>
              <a:ahLst/>
              <a:cxnLst/>
              <a:rect l="l" t="t" r="r" b="b"/>
              <a:pathLst>
                <a:path w="578" h="769" extrusionOk="0">
                  <a:moveTo>
                    <a:pt x="577" y="1"/>
                  </a:moveTo>
                  <a:lnTo>
                    <a:pt x="577" y="1"/>
                  </a:lnTo>
                  <a:lnTo>
                    <a:pt x="289" y="433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289" y="433"/>
                  </a:lnTo>
                  <a:lnTo>
                    <a:pt x="577" y="1"/>
                  </a:lnTo>
                  <a:lnTo>
                    <a:pt x="577" y="1"/>
                  </a:lnTo>
                  <a:close/>
                </a:path>
              </a:pathLst>
            </a:custGeom>
            <a:solidFill>
              <a:srgbClr val="FF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45"/>
            <p:cNvSpPr/>
            <p:nvPr/>
          </p:nvSpPr>
          <p:spPr>
            <a:xfrm>
              <a:off x="5465650" y="4529950"/>
              <a:ext cx="14450" cy="19225"/>
            </a:xfrm>
            <a:custGeom>
              <a:avLst/>
              <a:gdLst/>
              <a:ahLst/>
              <a:cxnLst/>
              <a:rect l="l" t="t" r="r" b="b"/>
              <a:pathLst>
                <a:path w="578" h="769" fill="none" extrusionOk="0">
                  <a:moveTo>
                    <a:pt x="577" y="1"/>
                  </a:moveTo>
                  <a:lnTo>
                    <a:pt x="577" y="1"/>
                  </a:lnTo>
                  <a:lnTo>
                    <a:pt x="289" y="433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289" y="433"/>
                  </a:lnTo>
                  <a:lnTo>
                    <a:pt x="577" y="1"/>
                  </a:lnTo>
                  <a:lnTo>
                    <a:pt x="5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45"/>
            <p:cNvSpPr/>
            <p:nvPr/>
          </p:nvSpPr>
          <p:spPr>
            <a:xfrm>
              <a:off x="5465650" y="4529950"/>
              <a:ext cx="108100" cy="54050"/>
            </a:xfrm>
            <a:custGeom>
              <a:avLst/>
              <a:gdLst/>
              <a:ahLst/>
              <a:cxnLst/>
              <a:rect l="l" t="t" r="r" b="b"/>
              <a:pathLst>
                <a:path w="4324" h="2162" extrusionOk="0">
                  <a:moveTo>
                    <a:pt x="577" y="1"/>
                  </a:moveTo>
                  <a:lnTo>
                    <a:pt x="289" y="433"/>
                  </a:lnTo>
                  <a:lnTo>
                    <a:pt x="1" y="769"/>
                  </a:lnTo>
                  <a:lnTo>
                    <a:pt x="1826" y="1489"/>
                  </a:lnTo>
                  <a:lnTo>
                    <a:pt x="3651" y="2162"/>
                  </a:lnTo>
                  <a:lnTo>
                    <a:pt x="3987" y="1633"/>
                  </a:lnTo>
                  <a:lnTo>
                    <a:pt x="4323" y="1105"/>
                  </a:lnTo>
                  <a:lnTo>
                    <a:pt x="577" y="1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45"/>
            <p:cNvSpPr/>
            <p:nvPr/>
          </p:nvSpPr>
          <p:spPr>
            <a:xfrm>
              <a:off x="5465650" y="4529950"/>
              <a:ext cx="108100" cy="54050"/>
            </a:xfrm>
            <a:custGeom>
              <a:avLst/>
              <a:gdLst/>
              <a:ahLst/>
              <a:cxnLst/>
              <a:rect l="l" t="t" r="r" b="b"/>
              <a:pathLst>
                <a:path w="4324" h="2162" fill="none" extrusionOk="0">
                  <a:moveTo>
                    <a:pt x="577" y="1"/>
                  </a:moveTo>
                  <a:lnTo>
                    <a:pt x="577" y="1"/>
                  </a:lnTo>
                  <a:lnTo>
                    <a:pt x="289" y="433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826" y="1489"/>
                  </a:lnTo>
                  <a:lnTo>
                    <a:pt x="3651" y="2162"/>
                  </a:lnTo>
                  <a:lnTo>
                    <a:pt x="3651" y="2162"/>
                  </a:lnTo>
                  <a:lnTo>
                    <a:pt x="3987" y="1633"/>
                  </a:lnTo>
                  <a:lnTo>
                    <a:pt x="4323" y="1105"/>
                  </a:lnTo>
                  <a:lnTo>
                    <a:pt x="5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45"/>
            <p:cNvSpPr/>
            <p:nvPr/>
          </p:nvSpPr>
          <p:spPr>
            <a:xfrm>
              <a:off x="5331175" y="4571975"/>
              <a:ext cx="78075" cy="140500"/>
            </a:xfrm>
            <a:custGeom>
              <a:avLst/>
              <a:gdLst/>
              <a:ahLst/>
              <a:cxnLst/>
              <a:rect l="l" t="t" r="r" b="b"/>
              <a:pathLst>
                <a:path w="3123" h="5620" extrusionOk="0">
                  <a:moveTo>
                    <a:pt x="1009" y="0"/>
                  </a:moveTo>
                  <a:lnTo>
                    <a:pt x="577" y="48"/>
                  </a:lnTo>
                  <a:lnTo>
                    <a:pt x="193" y="145"/>
                  </a:lnTo>
                  <a:lnTo>
                    <a:pt x="49" y="193"/>
                  </a:lnTo>
                  <a:lnTo>
                    <a:pt x="1" y="241"/>
                  </a:lnTo>
                  <a:lnTo>
                    <a:pt x="1009" y="2978"/>
                  </a:lnTo>
                  <a:lnTo>
                    <a:pt x="1682" y="4803"/>
                  </a:lnTo>
                  <a:lnTo>
                    <a:pt x="1970" y="5379"/>
                  </a:lnTo>
                  <a:lnTo>
                    <a:pt x="2066" y="5619"/>
                  </a:lnTo>
                  <a:lnTo>
                    <a:pt x="2114" y="5475"/>
                  </a:lnTo>
                  <a:lnTo>
                    <a:pt x="2162" y="5235"/>
                  </a:lnTo>
                  <a:lnTo>
                    <a:pt x="2258" y="4467"/>
                  </a:lnTo>
                  <a:lnTo>
                    <a:pt x="2306" y="3602"/>
                  </a:lnTo>
                  <a:lnTo>
                    <a:pt x="2258" y="3266"/>
                  </a:lnTo>
                  <a:lnTo>
                    <a:pt x="2210" y="3074"/>
                  </a:lnTo>
                  <a:lnTo>
                    <a:pt x="2498" y="3266"/>
                  </a:lnTo>
                  <a:lnTo>
                    <a:pt x="2738" y="3362"/>
                  </a:lnTo>
                  <a:lnTo>
                    <a:pt x="2834" y="3362"/>
                  </a:lnTo>
                  <a:lnTo>
                    <a:pt x="2930" y="3314"/>
                  </a:lnTo>
                  <a:lnTo>
                    <a:pt x="3027" y="3074"/>
                  </a:lnTo>
                  <a:lnTo>
                    <a:pt x="3123" y="2690"/>
                  </a:lnTo>
                  <a:lnTo>
                    <a:pt x="3075" y="2498"/>
                  </a:lnTo>
                  <a:lnTo>
                    <a:pt x="3075" y="2306"/>
                  </a:lnTo>
                  <a:lnTo>
                    <a:pt x="2979" y="2162"/>
                  </a:lnTo>
                  <a:lnTo>
                    <a:pt x="2834" y="2066"/>
                  </a:lnTo>
                  <a:lnTo>
                    <a:pt x="2690" y="1970"/>
                  </a:lnTo>
                  <a:lnTo>
                    <a:pt x="2258" y="1970"/>
                  </a:lnTo>
                  <a:lnTo>
                    <a:pt x="2018" y="2018"/>
                  </a:lnTo>
                  <a:lnTo>
                    <a:pt x="1922" y="2066"/>
                  </a:lnTo>
                  <a:lnTo>
                    <a:pt x="1634" y="1057"/>
                  </a:lnTo>
                  <a:lnTo>
                    <a:pt x="1442" y="337"/>
                  </a:lnTo>
                  <a:lnTo>
                    <a:pt x="1346" y="97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45"/>
            <p:cNvSpPr/>
            <p:nvPr/>
          </p:nvSpPr>
          <p:spPr>
            <a:xfrm>
              <a:off x="5280750" y="4345050"/>
              <a:ext cx="341025" cy="217350"/>
            </a:xfrm>
            <a:custGeom>
              <a:avLst/>
              <a:gdLst/>
              <a:ahLst/>
              <a:cxnLst/>
              <a:rect l="l" t="t" r="r" b="b"/>
              <a:pathLst>
                <a:path w="13641" h="8694" extrusionOk="0">
                  <a:moveTo>
                    <a:pt x="4899" y="1"/>
                  </a:moveTo>
                  <a:lnTo>
                    <a:pt x="2210" y="1730"/>
                  </a:lnTo>
                  <a:lnTo>
                    <a:pt x="1" y="2690"/>
                  </a:lnTo>
                  <a:lnTo>
                    <a:pt x="2258" y="6868"/>
                  </a:lnTo>
                  <a:lnTo>
                    <a:pt x="3123" y="6532"/>
                  </a:lnTo>
                  <a:lnTo>
                    <a:pt x="4035" y="6100"/>
                  </a:lnTo>
                  <a:lnTo>
                    <a:pt x="4996" y="5620"/>
                  </a:lnTo>
                  <a:lnTo>
                    <a:pt x="5860" y="5091"/>
                  </a:lnTo>
                  <a:lnTo>
                    <a:pt x="7253" y="4227"/>
                  </a:lnTo>
                  <a:lnTo>
                    <a:pt x="7781" y="3843"/>
                  </a:lnTo>
                  <a:lnTo>
                    <a:pt x="8357" y="3651"/>
                  </a:lnTo>
                  <a:lnTo>
                    <a:pt x="8357" y="3651"/>
                  </a:lnTo>
                  <a:lnTo>
                    <a:pt x="7397" y="7253"/>
                  </a:lnTo>
                  <a:lnTo>
                    <a:pt x="12439" y="8693"/>
                  </a:lnTo>
                  <a:lnTo>
                    <a:pt x="12632" y="8261"/>
                  </a:lnTo>
                  <a:lnTo>
                    <a:pt x="12824" y="7781"/>
                  </a:lnTo>
                  <a:lnTo>
                    <a:pt x="13112" y="6772"/>
                  </a:lnTo>
                  <a:lnTo>
                    <a:pt x="13304" y="5716"/>
                  </a:lnTo>
                  <a:lnTo>
                    <a:pt x="13448" y="4707"/>
                  </a:lnTo>
                  <a:lnTo>
                    <a:pt x="13544" y="3795"/>
                  </a:lnTo>
                  <a:lnTo>
                    <a:pt x="13640" y="3074"/>
                  </a:lnTo>
                  <a:lnTo>
                    <a:pt x="13640" y="2402"/>
                  </a:lnTo>
                  <a:lnTo>
                    <a:pt x="4899" y="1"/>
                  </a:lnTo>
                  <a:close/>
                </a:path>
              </a:pathLst>
            </a:custGeom>
            <a:solidFill>
              <a:srgbClr val="4D6D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45"/>
            <p:cNvSpPr/>
            <p:nvPr/>
          </p:nvSpPr>
          <p:spPr>
            <a:xfrm>
              <a:off x="5280750" y="4345050"/>
              <a:ext cx="341025" cy="217350"/>
            </a:xfrm>
            <a:custGeom>
              <a:avLst/>
              <a:gdLst/>
              <a:ahLst/>
              <a:cxnLst/>
              <a:rect l="l" t="t" r="r" b="b"/>
              <a:pathLst>
                <a:path w="13641" h="8694" fill="none" extrusionOk="0">
                  <a:moveTo>
                    <a:pt x="13640" y="2402"/>
                  </a:moveTo>
                  <a:lnTo>
                    <a:pt x="13640" y="2402"/>
                  </a:lnTo>
                  <a:lnTo>
                    <a:pt x="13640" y="3074"/>
                  </a:lnTo>
                  <a:lnTo>
                    <a:pt x="13544" y="3795"/>
                  </a:lnTo>
                  <a:lnTo>
                    <a:pt x="13448" y="4707"/>
                  </a:lnTo>
                  <a:lnTo>
                    <a:pt x="13304" y="5716"/>
                  </a:lnTo>
                  <a:lnTo>
                    <a:pt x="13112" y="6772"/>
                  </a:lnTo>
                  <a:lnTo>
                    <a:pt x="12824" y="7781"/>
                  </a:lnTo>
                  <a:lnTo>
                    <a:pt x="12632" y="8261"/>
                  </a:lnTo>
                  <a:lnTo>
                    <a:pt x="12439" y="8693"/>
                  </a:lnTo>
                  <a:lnTo>
                    <a:pt x="7397" y="7253"/>
                  </a:lnTo>
                  <a:lnTo>
                    <a:pt x="8357" y="3651"/>
                  </a:lnTo>
                  <a:lnTo>
                    <a:pt x="7781" y="3843"/>
                  </a:lnTo>
                  <a:lnTo>
                    <a:pt x="7781" y="3843"/>
                  </a:lnTo>
                  <a:lnTo>
                    <a:pt x="7253" y="4227"/>
                  </a:lnTo>
                  <a:lnTo>
                    <a:pt x="5860" y="5091"/>
                  </a:lnTo>
                  <a:lnTo>
                    <a:pt x="4996" y="5620"/>
                  </a:lnTo>
                  <a:lnTo>
                    <a:pt x="4035" y="6100"/>
                  </a:lnTo>
                  <a:lnTo>
                    <a:pt x="3123" y="6532"/>
                  </a:lnTo>
                  <a:lnTo>
                    <a:pt x="2258" y="6868"/>
                  </a:lnTo>
                  <a:lnTo>
                    <a:pt x="1" y="2690"/>
                  </a:lnTo>
                  <a:lnTo>
                    <a:pt x="2210" y="1730"/>
                  </a:lnTo>
                  <a:lnTo>
                    <a:pt x="4899" y="1"/>
                  </a:lnTo>
                  <a:lnTo>
                    <a:pt x="13640" y="240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45"/>
            <p:cNvSpPr/>
            <p:nvPr/>
          </p:nvSpPr>
          <p:spPr>
            <a:xfrm>
              <a:off x="5588125" y="4017275"/>
              <a:ext cx="361400" cy="229350"/>
            </a:xfrm>
            <a:custGeom>
              <a:avLst/>
              <a:gdLst/>
              <a:ahLst/>
              <a:cxnLst/>
              <a:rect l="l" t="t" r="r" b="b"/>
              <a:pathLst>
                <a:path w="14456" h="9174" extrusionOk="0">
                  <a:moveTo>
                    <a:pt x="12919" y="1"/>
                  </a:moveTo>
                  <a:lnTo>
                    <a:pt x="11286" y="1394"/>
                  </a:lnTo>
                  <a:lnTo>
                    <a:pt x="9797" y="2546"/>
                  </a:lnTo>
                  <a:lnTo>
                    <a:pt x="8501" y="3507"/>
                  </a:lnTo>
                  <a:lnTo>
                    <a:pt x="7300" y="4227"/>
                  </a:lnTo>
                  <a:lnTo>
                    <a:pt x="6244" y="4803"/>
                  </a:lnTo>
                  <a:lnTo>
                    <a:pt x="5283" y="5236"/>
                  </a:lnTo>
                  <a:lnTo>
                    <a:pt x="4467" y="5524"/>
                  </a:lnTo>
                  <a:lnTo>
                    <a:pt x="3794" y="5716"/>
                  </a:lnTo>
                  <a:lnTo>
                    <a:pt x="3170" y="5764"/>
                  </a:lnTo>
                  <a:lnTo>
                    <a:pt x="2690" y="5764"/>
                  </a:lnTo>
                  <a:lnTo>
                    <a:pt x="2306" y="5716"/>
                  </a:lnTo>
                  <a:lnTo>
                    <a:pt x="2017" y="5620"/>
                  </a:lnTo>
                  <a:lnTo>
                    <a:pt x="1777" y="5524"/>
                  </a:lnTo>
                  <a:lnTo>
                    <a:pt x="1633" y="5428"/>
                  </a:lnTo>
                  <a:lnTo>
                    <a:pt x="1489" y="5332"/>
                  </a:lnTo>
                  <a:lnTo>
                    <a:pt x="0" y="8741"/>
                  </a:lnTo>
                  <a:lnTo>
                    <a:pt x="817" y="8934"/>
                  </a:lnTo>
                  <a:lnTo>
                    <a:pt x="1633" y="9078"/>
                  </a:lnTo>
                  <a:lnTo>
                    <a:pt x="2450" y="9174"/>
                  </a:lnTo>
                  <a:lnTo>
                    <a:pt x="3218" y="9174"/>
                  </a:lnTo>
                  <a:lnTo>
                    <a:pt x="3986" y="9126"/>
                  </a:lnTo>
                  <a:lnTo>
                    <a:pt x="4707" y="9030"/>
                  </a:lnTo>
                  <a:lnTo>
                    <a:pt x="5427" y="8885"/>
                  </a:lnTo>
                  <a:lnTo>
                    <a:pt x="6100" y="8693"/>
                  </a:lnTo>
                  <a:lnTo>
                    <a:pt x="6724" y="8501"/>
                  </a:lnTo>
                  <a:lnTo>
                    <a:pt x="7348" y="8213"/>
                  </a:lnTo>
                  <a:lnTo>
                    <a:pt x="7973" y="7925"/>
                  </a:lnTo>
                  <a:lnTo>
                    <a:pt x="8549" y="7589"/>
                  </a:lnTo>
                  <a:lnTo>
                    <a:pt x="9125" y="7253"/>
                  </a:lnTo>
                  <a:lnTo>
                    <a:pt x="9653" y="6868"/>
                  </a:lnTo>
                  <a:lnTo>
                    <a:pt x="10614" y="6100"/>
                  </a:lnTo>
                  <a:lnTo>
                    <a:pt x="11478" y="5284"/>
                  </a:lnTo>
                  <a:lnTo>
                    <a:pt x="12247" y="4467"/>
                  </a:lnTo>
                  <a:lnTo>
                    <a:pt x="12919" y="3699"/>
                  </a:lnTo>
                  <a:lnTo>
                    <a:pt x="13447" y="2978"/>
                  </a:lnTo>
                  <a:lnTo>
                    <a:pt x="13880" y="2402"/>
                  </a:lnTo>
                  <a:lnTo>
                    <a:pt x="14168" y="1922"/>
                  </a:lnTo>
                  <a:lnTo>
                    <a:pt x="14456" y="1490"/>
                  </a:lnTo>
                  <a:lnTo>
                    <a:pt x="12919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45"/>
            <p:cNvSpPr/>
            <p:nvPr/>
          </p:nvSpPr>
          <p:spPr>
            <a:xfrm>
              <a:off x="5588125" y="4017275"/>
              <a:ext cx="361400" cy="229350"/>
            </a:xfrm>
            <a:custGeom>
              <a:avLst/>
              <a:gdLst/>
              <a:ahLst/>
              <a:cxnLst/>
              <a:rect l="l" t="t" r="r" b="b"/>
              <a:pathLst>
                <a:path w="14456" h="9174" fill="none" extrusionOk="0">
                  <a:moveTo>
                    <a:pt x="1489" y="5332"/>
                  </a:moveTo>
                  <a:lnTo>
                    <a:pt x="1489" y="5332"/>
                  </a:lnTo>
                  <a:lnTo>
                    <a:pt x="1633" y="5428"/>
                  </a:lnTo>
                  <a:lnTo>
                    <a:pt x="1777" y="5524"/>
                  </a:lnTo>
                  <a:lnTo>
                    <a:pt x="2017" y="5620"/>
                  </a:lnTo>
                  <a:lnTo>
                    <a:pt x="2306" y="5716"/>
                  </a:lnTo>
                  <a:lnTo>
                    <a:pt x="2690" y="5764"/>
                  </a:lnTo>
                  <a:lnTo>
                    <a:pt x="3170" y="5764"/>
                  </a:lnTo>
                  <a:lnTo>
                    <a:pt x="3794" y="5716"/>
                  </a:lnTo>
                  <a:lnTo>
                    <a:pt x="4467" y="5524"/>
                  </a:lnTo>
                  <a:lnTo>
                    <a:pt x="5283" y="5236"/>
                  </a:lnTo>
                  <a:lnTo>
                    <a:pt x="6244" y="4803"/>
                  </a:lnTo>
                  <a:lnTo>
                    <a:pt x="7300" y="4227"/>
                  </a:lnTo>
                  <a:lnTo>
                    <a:pt x="8501" y="3507"/>
                  </a:lnTo>
                  <a:lnTo>
                    <a:pt x="9797" y="2546"/>
                  </a:lnTo>
                  <a:lnTo>
                    <a:pt x="11286" y="1394"/>
                  </a:lnTo>
                  <a:lnTo>
                    <a:pt x="12919" y="1"/>
                  </a:lnTo>
                  <a:lnTo>
                    <a:pt x="14456" y="1490"/>
                  </a:lnTo>
                  <a:lnTo>
                    <a:pt x="14456" y="1490"/>
                  </a:lnTo>
                  <a:lnTo>
                    <a:pt x="14168" y="1922"/>
                  </a:lnTo>
                  <a:lnTo>
                    <a:pt x="13880" y="2402"/>
                  </a:lnTo>
                  <a:lnTo>
                    <a:pt x="13447" y="2978"/>
                  </a:lnTo>
                  <a:lnTo>
                    <a:pt x="12919" y="3699"/>
                  </a:lnTo>
                  <a:lnTo>
                    <a:pt x="12247" y="4467"/>
                  </a:lnTo>
                  <a:lnTo>
                    <a:pt x="11478" y="5284"/>
                  </a:lnTo>
                  <a:lnTo>
                    <a:pt x="10614" y="6100"/>
                  </a:lnTo>
                  <a:lnTo>
                    <a:pt x="9653" y="6868"/>
                  </a:lnTo>
                  <a:lnTo>
                    <a:pt x="9125" y="7253"/>
                  </a:lnTo>
                  <a:lnTo>
                    <a:pt x="8549" y="7589"/>
                  </a:lnTo>
                  <a:lnTo>
                    <a:pt x="7973" y="7925"/>
                  </a:lnTo>
                  <a:lnTo>
                    <a:pt x="7348" y="8213"/>
                  </a:lnTo>
                  <a:lnTo>
                    <a:pt x="6724" y="8501"/>
                  </a:lnTo>
                  <a:lnTo>
                    <a:pt x="6100" y="8693"/>
                  </a:lnTo>
                  <a:lnTo>
                    <a:pt x="5427" y="8885"/>
                  </a:lnTo>
                  <a:lnTo>
                    <a:pt x="4707" y="9030"/>
                  </a:lnTo>
                  <a:lnTo>
                    <a:pt x="3986" y="9126"/>
                  </a:lnTo>
                  <a:lnTo>
                    <a:pt x="3218" y="9174"/>
                  </a:lnTo>
                  <a:lnTo>
                    <a:pt x="2450" y="9174"/>
                  </a:lnTo>
                  <a:lnTo>
                    <a:pt x="1633" y="9078"/>
                  </a:lnTo>
                  <a:lnTo>
                    <a:pt x="817" y="8934"/>
                  </a:lnTo>
                  <a:lnTo>
                    <a:pt x="0" y="8741"/>
                  </a:lnTo>
                  <a:lnTo>
                    <a:pt x="1489" y="533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45"/>
            <p:cNvSpPr/>
            <p:nvPr/>
          </p:nvSpPr>
          <p:spPr>
            <a:xfrm>
              <a:off x="5711775" y="4143350"/>
              <a:ext cx="20450" cy="8425"/>
            </a:xfrm>
            <a:custGeom>
              <a:avLst/>
              <a:gdLst/>
              <a:ahLst/>
              <a:cxnLst/>
              <a:rect l="l" t="t" r="r" b="b"/>
              <a:pathLst>
                <a:path w="818" h="337" extrusionOk="0">
                  <a:moveTo>
                    <a:pt x="817" y="0"/>
                  </a:moveTo>
                  <a:lnTo>
                    <a:pt x="817" y="0"/>
                  </a:lnTo>
                  <a:lnTo>
                    <a:pt x="1" y="337"/>
                  </a:lnTo>
                  <a:lnTo>
                    <a:pt x="1" y="337"/>
                  </a:lnTo>
                  <a:lnTo>
                    <a:pt x="1" y="337"/>
                  </a:lnTo>
                  <a:lnTo>
                    <a:pt x="817" y="0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FF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45"/>
            <p:cNvSpPr/>
            <p:nvPr/>
          </p:nvSpPr>
          <p:spPr>
            <a:xfrm>
              <a:off x="5711775" y="4143350"/>
              <a:ext cx="20450" cy="8425"/>
            </a:xfrm>
            <a:custGeom>
              <a:avLst/>
              <a:gdLst/>
              <a:ahLst/>
              <a:cxnLst/>
              <a:rect l="l" t="t" r="r" b="b"/>
              <a:pathLst>
                <a:path w="818" h="337" fill="none" extrusionOk="0">
                  <a:moveTo>
                    <a:pt x="817" y="0"/>
                  </a:moveTo>
                  <a:lnTo>
                    <a:pt x="817" y="0"/>
                  </a:lnTo>
                  <a:lnTo>
                    <a:pt x="1" y="337"/>
                  </a:lnTo>
                  <a:lnTo>
                    <a:pt x="1" y="337"/>
                  </a:lnTo>
                  <a:lnTo>
                    <a:pt x="1" y="337"/>
                  </a:lnTo>
                  <a:lnTo>
                    <a:pt x="817" y="0"/>
                  </a:lnTo>
                  <a:lnTo>
                    <a:pt x="8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45"/>
            <p:cNvSpPr/>
            <p:nvPr/>
          </p:nvSpPr>
          <p:spPr>
            <a:xfrm>
              <a:off x="5711775" y="4143350"/>
              <a:ext cx="20450" cy="97275"/>
            </a:xfrm>
            <a:custGeom>
              <a:avLst/>
              <a:gdLst/>
              <a:ahLst/>
              <a:cxnLst/>
              <a:rect l="l" t="t" r="r" b="b"/>
              <a:pathLst>
                <a:path w="818" h="3891" extrusionOk="0">
                  <a:moveTo>
                    <a:pt x="817" y="0"/>
                  </a:moveTo>
                  <a:lnTo>
                    <a:pt x="1" y="337"/>
                  </a:lnTo>
                  <a:lnTo>
                    <a:pt x="193" y="3891"/>
                  </a:lnTo>
                  <a:lnTo>
                    <a:pt x="721" y="3794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45"/>
            <p:cNvSpPr/>
            <p:nvPr/>
          </p:nvSpPr>
          <p:spPr>
            <a:xfrm>
              <a:off x="5711775" y="4143350"/>
              <a:ext cx="20450" cy="97275"/>
            </a:xfrm>
            <a:custGeom>
              <a:avLst/>
              <a:gdLst/>
              <a:ahLst/>
              <a:cxnLst/>
              <a:rect l="l" t="t" r="r" b="b"/>
              <a:pathLst>
                <a:path w="818" h="3891" fill="none" extrusionOk="0">
                  <a:moveTo>
                    <a:pt x="817" y="0"/>
                  </a:moveTo>
                  <a:lnTo>
                    <a:pt x="817" y="0"/>
                  </a:lnTo>
                  <a:lnTo>
                    <a:pt x="1" y="337"/>
                  </a:lnTo>
                  <a:lnTo>
                    <a:pt x="193" y="3891"/>
                  </a:lnTo>
                  <a:lnTo>
                    <a:pt x="193" y="3891"/>
                  </a:lnTo>
                  <a:lnTo>
                    <a:pt x="721" y="3794"/>
                  </a:lnTo>
                  <a:lnTo>
                    <a:pt x="8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45"/>
            <p:cNvSpPr/>
            <p:nvPr/>
          </p:nvSpPr>
          <p:spPr>
            <a:xfrm>
              <a:off x="5585725" y="4140950"/>
              <a:ext cx="133300" cy="133300"/>
            </a:xfrm>
            <a:custGeom>
              <a:avLst/>
              <a:gdLst/>
              <a:ahLst/>
              <a:cxnLst/>
              <a:rect l="l" t="t" r="r" b="b"/>
              <a:pathLst>
                <a:path w="5332" h="5332" extrusionOk="0">
                  <a:moveTo>
                    <a:pt x="5043" y="0"/>
                  </a:moveTo>
                  <a:lnTo>
                    <a:pt x="4130" y="96"/>
                  </a:lnTo>
                  <a:lnTo>
                    <a:pt x="3266" y="96"/>
                  </a:lnTo>
                  <a:lnTo>
                    <a:pt x="1681" y="145"/>
                  </a:lnTo>
                  <a:lnTo>
                    <a:pt x="529" y="96"/>
                  </a:lnTo>
                  <a:lnTo>
                    <a:pt x="0" y="48"/>
                  </a:lnTo>
                  <a:lnTo>
                    <a:pt x="673" y="2402"/>
                  </a:lnTo>
                  <a:lnTo>
                    <a:pt x="1105" y="4035"/>
                  </a:lnTo>
                  <a:lnTo>
                    <a:pt x="1297" y="4611"/>
                  </a:lnTo>
                  <a:lnTo>
                    <a:pt x="1393" y="4851"/>
                  </a:lnTo>
                  <a:lnTo>
                    <a:pt x="1633" y="4947"/>
                  </a:lnTo>
                  <a:lnTo>
                    <a:pt x="2113" y="4995"/>
                  </a:lnTo>
                  <a:lnTo>
                    <a:pt x="3410" y="5139"/>
                  </a:lnTo>
                  <a:lnTo>
                    <a:pt x="5331" y="5331"/>
                  </a:lnTo>
                  <a:lnTo>
                    <a:pt x="5043" y="0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45"/>
            <p:cNvSpPr/>
            <p:nvPr/>
          </p:nvSpPr>
          <p:spPr>
            <a:xfrm>
              <a:off x="5585725" y="4140950"/>
              <a:ext cx="133300" cy="133300"/>
            </a:xfrm>
            <a:custGeom>
              <a:avLst/>
              <a:gdLst/>
              <a:ahLst/>
              <a:cxnLst/>
              <a:rect l="l" t="t" r="r" b="b"/>
              <a:pathLst>
                <a:path w="5332" h="5332" fill="none" extrusionOk="0">
                  <a:moveTo>
                    <a:pt x="0" y="48"/>
                  </a:moveTo>
                  <a:lnTo>
                    <a:pt x="0" y="48"/>
                  </a:lnTo>
                  <a:lnTo>
                    <a:pt x="529" y="96"/>
                  </a:lnTo>
                  <a:lnTo>
                    <a:pt x="1681" y="145"/>
                  </a:lnTo>
                  <a:lnTo>
                    <a:pt x="3266" y="96"/>
                  </a:lnTo>
                  <a:lnTo>
                    <a:pt x="4130" y="96"/>
                  </a:lnTo>
                  <a:lnTo>
                    <a:pt x="5043" y="0"/>
                  </a:lnTo>
                  <a:lnTo>
                    <a:pt x="5331" y="5331"/>
                  </a:lnTo>
                  <a:lnTo>
                    <a:pt x="5331" y="5331"/>
                  </a:lnTo>
                  <a:lnTo>
                    <a:pt x="3410" y="5139"/>
                  </a:lnTo>
                  <a:lnTo>
                    <a:pt x="2113" y="4995"/>
                  </a:lnTo>
                  <a:lnTo>
                    <a:pt x="1633" y="4947"/>
                  </a:lnTo>
                  <a:lnTo>
                    <a:pt x="1393" y="4851"/>
                  </a:lnTo>
                  <a:lnTo>
                    <a:pt x="1393" y="4851"/>
                  </a:lnTo>
                  <a:lnTo>
                    <a:pt x="1297" y="4611"/>
                  </a:lnTo>
                  <a:lnTo>
                    <a:pt x="1105" y="4035"/>
                  </a:lnTo>
                  <a:lnTo>
                    <a:pt x="673" y="2402"/>
                  </a:lnTo>
                  <a:lnTo>
                    <a:pt x="0" y="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45"/>
            <p:cNvSpPr/>
            <p:nvPr/>
          </p:nvSpPr>
          <p:spPr>
            <a:xfrm>
              <a:off x="5684175" y="4142150"/>
              <a:ext cx="21625" cy="130900"/>
            </a:xfrm>
            <a:custGeom>
              <a:avLst/>
              <a:gdLst/>
              <a:ahLst/>
              <a:cxnLst/>
              <a:rect l="l" t="t" r="r" b="b"/>
              <a:pathLst>
                <a:path w="865" h="5236" extrusionOk="0">
                  <a:moveTo>
                    <a:pt x="865" y="0"/>
                  </a:moveTo>
                  <a:lnTo>
                    <a:pt x="0" y="48"/>
                  </a:lnTo>
                  <a:lnTo>
                    <a:pt x="433" y="5187"/>
                  </a:lnTo>
                  <a:lnTo>
                    <a:pt x="865" y="5235"/>
                  </a:lnTo>
                  <a:lnTo>
                    <a:pt x="865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45"/>
            <p:cNvSpPr/>
            <p:nvPr/>
          </p:nvSpPr>
          <p:spPr>
            <a:xfrm>
              <a:off x="5684175" y="4142150"/>
              <a:ext cx="21625" cy="130900"/>
            </a:xfrm>
            <a:custGeom>
              <a:avLst/>
              <a:gdLst/>
              <a:ahLst/>
              <a:cxnLst/>
              <a:rect l="l" t="t" r="r" b="b"/>
              <a:pathLst>
                <a:path w="865" h="5236" fill="none" extrusionOk="0">
                  <a:moveTo>
                    <a:pt x="0" y="48"/>
                  </a:moveTo>
                  <a:lnTo>
                    <a:pt x="0" y="48"/>
                  </a:lnTo>
                  <a:lnTo>
                    <a:pt x="433" y="5187"/>
                  </a:lnTo>
                  <a:lnTo>
                    <a:pt x="433" y="5187"/>
                  </a:lnTo>
                  <a:lnTo>
                    <a:pt x="865" y="5235"/>
                  </a:lnTo>
                  <a:lnTo>
                    <a:pt x="865" y="0"/>
                  </a:lnTo>
                  <a:lnTo>
                    <a:pt x="865" y="0"/>
                  </a:lnTo>
                  <a:lnTo>
                    <a:pt x="0" y="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45"/>
            <p:cNvSpPr/>
            <p:nvPr/>
          </p:nvSpPr>
          <p:spPr>
            <a:xfrm>
              <a:off x="5655350" y="4143350"/>
              <a:ext cx="24050" cy="127300"/>
            </a:xfrm>
            <a:custGeom>
              <a:avLst/>
              <a:gdLst/>
              <a:ahLst/>
              <a:cxnLst/>
              <a:rect l="l" t="t" r="r" b="b"/>
              <a:pathLst>
                <a:path w="962" h="5092" extrusionOk="0">
                  <a:moveTo>
                    <a:pt x="769" y="0"/>
                  </a:moveTo>
                  <a:lnTo>
                    <a:pt x="97" y="49"/>
                  </a:lnTo>
                  <a:lnTo>
                    <a:pt x="1" y="4995"/>
                  </a:lnTo>
                  <a:lnTo>
                    <a:pt x="961" y="5091"/>
                  </a:lnTo>
                  <a:lnTo>
                    <a:pt x="769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45"/>
            <p:cNvSpPr/>
            <p:nvPr/>
          </p:nvSpPr>
          <p:spPr>
            <a:xfrm>
              <a:off x="5655350" y="4143350"/>
              <a:ext cx="24050" cy="127300"/>
            </a:xfrm>
            <a:custGeom>
              <a:avLst/>
              <a:gdLst/>
              <a:ahLst/>
              <a:cxnLst/>
              <a:rect l="l" t="t" r="r" b="b"/>
              <a:pathLst>
                <a:path w="962" h="5092" fill="none" extrusionOk="0">
                  <a:moveTo>
                    <a:pt x="97" y="49"/>
                  </a:moveTo>
                  <a:lnTo>
                    <a:pt x="1" y="4995"/>
                  </a:lnTo>
                  <a:lnTo>
                    <a:pt x="1" y="4995"/>
                  </a:lnTo>
                  <a:lnTo>
                    <a:pt x="961" y="5091"/>
                  </a:lnTo>
                  <a:lnTo>
                    <a:pt x="769" y="0"/>
                  </a:lnTo>
                  <a:lnTo>
                    <a:pt x="769" y="0"/>
                  </a:lnTo>
                  <a:lnTo>
                    <a:pt x="97" y="4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45"/>
            <p:cNvSpPr/>
            <p:nvPr/>
          </p:nvSpPr>
          <p:spPr>
            <a:xfrm>
              <a:off x="5705775" y="4140950"/>
              <a:ext cx="13250" cy="133300"/>
            </a:xfrm>
            <a:custGeom>
              <a:avLst/>
              <a:gdLst/>
              <a:ahLst/>
              <a:cxnLst/>
              <a:rect l="l" t="t" r="r" b="b"/>
              <a:pathLst>
                <a:path w="530" h="5332" extrusionOk="0">
                  <a:moveTo>
                    <a:pt x="241" y="0"/>
                  </a:moveTo>
                  <a:lnTo>
                    <a:pt x="1" y="48"/>
                  </a:lnTo>
                  <a:lnTo>
                    <a:pt x="1" y="5283"/>
                  </a:lnTo>
                  <a:lnTo>
                    <a:pt x="529" y="5331"/>
                  </a:lnTo>
                  <a:lnTo>
                    <a:pt x="433" y="3987"/>
                  </a:lnTo>
                  <a:lnTo>
                    <a:pt x="241" y="433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FAF8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45"/>
            <p:cNvSpPr/>
            <p:nvPr/>
          </p:nvSpPr>
          <p:spPr>
            <a:xfrm>
              <a:off x="5705775" y="4140950"/>
              <a:ext cx="13250" cy="133300"/>
            </a:xfrm>
            <a:custGeom>
              <a:avLst/>
              <a:gdLst/>
              <a:ahLst/>
              <a:cxnLst/>
              <a:rect l="l" t="t" r="r" b="b"/>
              <a:pathLst>
                <a:path w="530" h="5332" fill="none" extrusionOk="0">
                  <a:moveTo>
                    <a:pt x="241" y="0"/>
                  </a:moveTo>
                  <a:lnTo>
                    <a:pt x="241" y="0"/>
                  </a:lnTo>
                  <a:lnTo>
                    <a:pt x="1" y="48"/>
                  </a:lnTo>
                  <a:lnTo>
                    <a:pt x="1" y="5283"/>
                  </a:lnTo>
                  <a:lnTo>
                    <a:pt x="1" y="5283"/>
                  </a:lnTo>
                  <a:lnTo>
                    <a:pt x="529" y="5331"/>
                  </a:lnTo>
                  <a:lnTo>
                    <a:pt x="433" y="3987"/>
                  </a:lnTo>
                  <a:lnTo>
                    <a:pt x="241" y="433"/>
                  </a:lnTo>
                  <a:lnTo>
                    <a:pt x="241" y="433"/>
                  </a:lnTo>
                  <a:lnTo>
                    <a:pt x="24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45"/>
            <p:cNvSpPr/>
            <p:nvPr/>
          </p:nvSpPr>
          <p:spPr>
            <a:xfrm>
              <a:off x="5624150" y="4143350"/>
              <a:ext cx="73250" cy="128500"/>
            </a:xfrm>
            <a:custGeom>
              <a:avLst/>
              <a:gdLst/>
              <a:ahLst/>
              <a:cxnLst/>
              <a:rect l="l" t="t" r="r" b="b"/>
              <a:pathLst>
                <a:path w="2930" h="5140" extrusionOk="0">
                  <a:moveTo>
                    <a:pt x="0" y="49"/>
                  </a:moveTo>
                  <a:lnTo>
                    <a:pt x="144" y="193"/>
                  </a:lnTo>
                  <a:lnTo>
                    <a:pt x="288" y="385"/>
                  </a:lnTo>
                  <a:lnTo>
                    <a:pt x="528" y="817"/>
                  </a:lnTo>
                  <a:lnTo>
                    <a:pt x="720" y="1393"/>
                  </a:lnTo>
                  <a:lnTo>
                    <a:pt x="865" y="2018"/>
                  </a:lnTo>
                  <a:lnTo>
                    <a:pt x="961" y="2690"/>
                  </a:lnTo>
                  <a:lnTo>
                    <a:pt x="1057" y="3410"/>
                  </a:lnTo>
                  <a:lnTo>
                    <a:pt x="1057" y="4179"/>
                  </a:lnTo>
                  <a:lnTo>
                    <a:pt x="1057" y="4947"/>
                  </a:lnTo>
                  <a:lnTo>
                    <a:pt x="1249" y="4967"/>
                  </a:lnTo>
                  <a:lnTo>
                    <a:pt x="1249" y="4967"/>
                  </a:lnTo>
                  <a:lnTo>
                    <a:pt x="1345" y="49"/>
                  </a:lnTo>
                  <a:close/>
                  <a:moveTo>
                    <a:pt x="1249" y="4967"/>
                  </a:moveTo>
                  <a:lnTo>
                    <a:pt x="1249" y="4995"/>
                  </a:lnTo>
                  <a:lnTo>
                    <a:pt x="2209" y="5091"/>
                  </a:lnTo>
                  <a:lnTo>
                    <a:pt x="2208" y="5065"/>
                  </a:lnTo>
                  <a:lnTo>
                    <a:pt x="2208" y="5065"/>
                  </a:lnTo>
                  <a:lnTo>
                    <a:pt x="1249" y="4967"/>
                  </a:lnTo>
                  <a:close/>
                  <a:moveTo>
                    <a:pt x="2017" y="0"/>
                  </a:moveTo>
                  <a:lnTo>
                    <a:pt x="2208" y="5065"/>
                  </a:lnTo>
                  <a:lnTo>
                    <a:pt x="2208" y="5065"/>
                  </a:lnTo>
                  <a:lnTo>
                    <a:pt x="2833" y="5129"/>
                  </a:lnTo>
                  <a:lnTo>
                    <a:pt x="2833" y="5129"/>
                  </a:lnTo>
                  <a:lnTo>
                    <a:pt x="2401" y="0"/>
                  </a:lnTo>
                  <a:close/>
                  <a:moveTo>
                    <a:pt x="2833" y="5129"/>
                  </a:moveTo>
                  <a:lnTo>
                    <a:pt x="2834" y="5139"/>
                  </a:lnTo>
                  <a:lnTo>
                    <a:pt x="2930" y="5139"/>
                  </a:lnTo>
                  <a:lnTo>
                    <a:pt x="2833" y="5129"/>
                  </a:lnTo>
                  <a:close/>
                </a:path>
              </a:pathLst>
            </a:custGeom>
            <a:solidFill>
              <a:srgbClr val="FAF8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45"/>
            <p:cNvSpPr/>
            <p:nvPr/>
          </p:nvSpPr>
          <p:spPr>
            <a:xfrm>
              <a:off x="5699775" y="4271825"/>
              <a:ext cx="3625" cy="1225"/>
            </a:xfrm>
            <a:custGeom>
              <a:avLst/>
              <a:gdLst/>
              <a:ahLst/>
              <a:cxnLst/>
              <a:rect l="l" t="t" r="r" b="b"/>
              <a:pathLst>
                <a:path w="145" h="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5" y="48"/>
                  </a:lnTo>
                  <a:lnTo>
                    <a:pt x="145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45"/>
            <p:cNvSpPr/>
            <p:nvPr/>
          </p:nvSpPr>
          <p:spPr>
            <a:xfrm>
              <a:off x="5624150" y="4143350"/>
              <a:ext cx="73250" cy="128500"/>
            </a:xfrm>
            <a:custGeom>
              <a:avLst/>
              <a:gdLst/>
              <a:ahLst/>
              <a:cxnLst/>
              <a:rect l="l" t="t" r="r" b="b"/>
              <a:pathLst>
                <a:path w="2930" h="5140" fill="none" extrusionOk="0">
                  <a:moveTo>
                    <a:pt x="2401" y="0"/>
                  </a:moveTo>
                  <a:lnTo>
                    <a:pt x="2401" y="0"/>
                  </a:lnTo>
                  <a:lnTo>
                    <a:pt x="2017" y="0"/>
                  </a:lnTo>
                  <a:lnTo>
                    <a:pt x="2209" y="5091"/>
                  </a:lnTo>
                  <a:lnTo>
                    <a:pt x="2209" y="5091"/>
                  </a:lnTo>
                  <a:lnTo>
                    <a:pt x="1249" y="4995"/>
                  </a:lnTo>
                  <a:lnTo>
                    <a:pt x="1345" y="49"/>
                  </a:lnTo>
                  <a:lnTo>
                    <a:pt x="1345" y="49"/>
                  </a:lnTo>
                  <a:lnTo>
                    <a:pt x="720" y="49"/>
                  </a:lnTo>
                  <a:lnTo>
                    <a:pt x="72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144" y="193"/>
                  </a:lnTo>
                  <a:lnTo>
                    <a:pt x="288" y="385"/>
                  </a:lnTo>
                  <a:lnTo>
                    <a:pt x="528" y="817"/>
                  </a:lnTo>
                  <a:lnTo>
                    <a:pt x="720" y="1393"/>
                  </a:lnTo>
                  <a:lnTo>
                    <a:pt x="865" y="2018"/>
                  </a:lnTo>
                  <a:lnTo>
                    <a:pt x="961" y="2690"/>
                  </a:lnTo>
                  <a:lnTo>
                    <a:pt x="1057" y="3410"/>
                  </a:lnTo>
                  <a:lnTo>
                    <a:pt x="1057" y="4179"/>
                  </a:lnTo>
                  <a:lnTo>
                    <a:pt x="1057" y="4947"/>
                  </a:lnTo>
                  <a:lnTo>
                    <a:pt x="1057" y="4947"/>
                  </a:lnTo>
                  <a:lnTo>
                    <a:pt x="2930" y="5139"/>
                  </a:lnTo>
                  <a:lnTo>
                    <a:pt x="2930" y="5139"/>
                  </a:lnTo>
                  <a:lnTo>
                    <a:pt x="2834" y="5139"/>
                  </a:lnTo>
                  <a:lnTo>
                    <a:pt x="2834" y="5139"/>
                  </a:lnTo>
                  <a:lnTo>
                    <a:pt x="240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45"/>
            <p:cNvSpPr/>
            <p:nvPr/>
          </p:nvSpPr>
          <p:spPr>
            <a:xfrm>
              <a:off x="5684175" y="4142150"/>
              <a:ext cx="21625" cy="130900"/>
            </a:xfrm>
            <a:custGeom>
              <a:avLst/>
              <a:gdLst/>
              <a:ahLst/>
              <a:cxnLst/>
              <a:rect l="l" t="t" r="r" b="b"/>
              <a:pathLst>
                <a:path w="865" h="5236" extrusionOk="0">
                  <a:moveTo>
                    <a:pt x="865" y="0"/>
                  </a:moveTo>
                  <a:lnTo>
                    <a:pt x="0" y="48"/>
                  </a:lnTo>
                  <a:lnTo>
                    <a:pt x="433" y="5187"/>
                  </a:lnTo>
                  <a:lnTo>
                    <a:pt x="625" y="5187"/>
                  </a:lnTo>
                  <a:lnTo>
                    <a:pt x="769" y="5235"/>
                  </a:lnTo>
                  <a:lnTo>
                    <a:pt x="865" y="5235"/>
                  </a:lnTo>
                  <a:lnTo>
                    <a:pt x="865" y="0"/>
                  </a:lnTo>
                  <a:close/>
                </a:path>
              </a:pathLst>
            </a:custGeom>
            <a:solidFill>
              <a:srgbClr val="95B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45"/>
            <p:cNvSpPr/>
            <p:nvPr/>
          </p:nvSpPr>
          <p:spPr>
            <a:xfrm>
              <a:off x="5684175" y="4142150"/>
              <a:ext cx="21625" cy="130900"/>
            </a:xfrm>
            <a:custGeom>
              <a:avLst/>
              <a:gdLst/>
              <a:ahLst/>
              <a:cxnLst/>
              <a:rect l="l" t="t" r="r" b="b"/>
              <a:pathLst>
                <a:path w="865" h="5236" fill="none" extrusionOk="0">
                  <a:moveTo>
                    <a:pt x="865" y="0"/>
                  </a:moveTo>
                  <a:lnTo>
                    <a:pt x="865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433" y="5187"/>
                  </a:lnTo>
                  <a:lnTo>
                    <a:pt x="433" y="5187"/>
                  </a:lnTo>
                  <a:lnTo>
                    <a:pt x="529" y="5187"/>
                  </a:lnTo>
                  <a:lnTo>
                    <a:pt x="529" y="5187"/>
                  </a:lnTo>
                  <a:lnTo>
                    <a:pt x="625" y="5187"/>
                  </a:lnTo>
                  <a:lnTo>
                    <a:pt x="625" y="5187"/>
                  </a:lnTo>
                  <a:lnTo>
                    <a:pt x="769" y="5235"/>
                  </a:lnTo>
                  <a:lnTo>
                    <a:pt x="769" y="5235"/>
                  </a:lnTo>
                  <a:lnTo>
                    <a:pt x="865" y="5235"/>
                  </a:lnTo>
                  <a:lnTo>
                    <a:pt x="8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45"/>
            <p:cNvSpPr/>
            <p:nvPr/>
          </p:nvSpPr>
          <p:spPr>
            <a:xfrm>
              <a:off x="5655350" y="4143350"/>
              <a:ext cx="24050" cy="127300"/>
            </a:xfrm>
            <a:custGeom>
              <a:avLst/>
              <a:gdLst/>
              <a:ahLst/>
              <a:cxnLst/>
              <a:rect l="l" t="t" r="r" b="b"/>
              <a:pathLst>
                <a:path w="962" h="5092" extrusionOk="0">
                  <a:moveTo>
                    <a:pt x="769" y="0"/>
                  </a:moveTo>
                  <a:lnTo>
                    <a:pt x="97" y="49"/>
                  </a:lnTo>
                  <a:lnTo>
                    <a:pt x="1" y="4995"/>
                  </a:lnTo>
                  <a:lnTo>
                    <a:pt x="961" y="5091"/>
                  </a:lnTo>
                  <a:lnTo>
                    <a:pt x="769" y="0"/>
                  </a:lnTo>
                  <a:close/>
                </a:path>
              </a:pathLst>
            </a:custGeom>
            <a:solidFill>
              <a:srgbClr val="95B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45"/>
            <p:cNvSpPr/>
            <p:nvPr/>
          </p:nvSpPr>
          <p:spPr>
            <a:xfrm>
              <a:off x="5655350" y="4143350"/>
              <a:ext cx="24050" cy="127300"/>
            </a:xfrm>
            <a:custGeom>
              <a:avLst/>
              <a:gdLst/>
              <a:ahLst/>
              <a:cxnLst/>
              <a:rect l="l" t="t" r="r" b="b"/>
              <a:pathLst>
                <a:path w="962" h="5092" fill="none" extrusionOk="0">
                  <a:moveTo>
                    <a:pt x="769" y="0"/>
                  </a:moveTo>
                  <a:lnTo>
                    <a:pt x="769" y="0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1" y="4995"/>
                  </a:lnTo>
                  <a:lnTo>
                    <a:pt x="1" y="4995"/>
                  </a:lnTo>
                  <a:lnTo>
                    <a:pt x="961" y="5091"/>
                  </a:lnTo>
                  <a:lnTo>
                    <a:pt x="76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45"/>
            <p:cNvSpPr/>
            <p:nvPr/>
          </p:nvSpPr>
          <p:spPr>
            <a:xfrm>
              <a:off x="5887075" y="3939250"/>
              <a:ext cx="126100" cy="134500"/>
            </a:xfrm>
            <a:custGeom>
              <a:avLst/>
              <a:gdLst/>
              <a:ahLst/>
              <a:cxnLst/>
              <a:rect l="l" t="t" r="r" b="b"/>
              <a:pathLst>
                <a:path w="5044" h="5380" extrusionOk="0">
                  <a:moveTo>
                    <a:pt x="2930" y="0"/>
                  </a:moveTo>
                  <a:lnTo>
                    <a:pt x="2786" y="96"/>
                  </a:lnTo>
                  <a:lnTo>
                    <a:pt x="2546" y="336"/>
                  </a:lnTo>
                  <a:lnTo>
                    <a:pt x="2354" y="625"/>
                  </a:lnTo>
                  <a:lnTo>
                    <a:pt x="1874" y="1249"/>
                  </a:lnTo>
                  <a:lnTo>
                    <a:pt x="1489" y="1825"/>
                  </a:lnTo>
                  <a:lnTo>
                    <a:pt x="1105" y="1873"/>
                  </a:lnTo>
                  <a:lnTo>
                    <a:pt x="1057" y="1537"/>
                  </a:lnTo>
                  <a:lnTo>
                    <a:pt x="1057" y="1201"/>
                  </a:lnTo>
                  <a:lnTo>
                    <a:pt x="1009" y="1057"/>
                  </a:lnTo>
                  <a:lnTo>
                    <a:pt x="961" y="913"/>
                  </a:lnTo>
                  <a:lnTo>
                    <a:pt x="865" y="817"/>
                  </a:lnTo>
                  <a:lnTo>
                    <a:pt x="769" y="769"/>
                  </a:lnTo>
                  <a:lnTo>
                    <a:pt x="673" y="769"/>
                  </a:lnTo>
                  <a:lnTo>
                    <a:pt x="577" y="817"/>
                  </a:lnTo>
                  <a:lnTo>
                    <a:pt x="481" y="961"/>
                  </a:lnTo>
                  <a:lnTo>
                    <a:pt x="385" y="1201"/>
                  </a:lnTo>
                  <a:lnTo>
                    <a:pt x="289" y="1489"/>
                  </a:lnTo>
                  <a:lnTo>
                    <a:pt x="193" y="2113"/>
                  </a:lnTo>
                  <a:lnTo>
                    <a:pt x="193" y="2642"/>
                  </a:lnTo>
                  <a:lnTo>
                    <a:pt x="49" y="2882"/>
                  </a:lnTo>
                  <a:lnTo>
                    <a:pt x="1" y="3122"/>
                  </a:lnTo>
                  <a:lnTo>
                    <a:pt x="1" y="3410"/>
                  </a:lnTo>
                  <a:lnTo>
                    <a:pt x="1" y="3650"/>
                  </a:lnTo>
                  <a:lnTo>
                    <a:pt x="97" y="3938"/>
                  </a:lnTo>
                  <a:lnTo>
                    <a:pt x="193" y="4178"/>
                  </a:lnTo>
                  <a:lnTo>
                    <a:pt x="385" y="4370"/>
                  </a:lnTo>
                  <a:lnTo>
                    <a:pt x="577" y="4563"/>
                  </a:lnTo>
                  <a:lnTo>
                    <a:pt x="1153" y="5043"/>
                  </a:lnTo>
                  <a:lnTo>
                    <a:pt x="1441" y="5235"/>
                  </a:lnTo>
                  <a:lnTo>
                    <a:pt x="1730" y="5331"/>
                  </a:lnTo>
                  <a:lnTo>
                    <a:pt x="2018" y="5379"/>
                  </a:lnTo>
                  <a:lnTo>
                    <a:pt x="2306" y="5379"/>
                  </a:lnTo>
                  <a:lnTo>
                    <a:pt x="2594" y="5331"/>
                  </a:lnTo>
                  <a:lnTo>
                    <a:pt x="2882" y="5235"/>
                  </a:lnTo>
                  <a:lnTo>
                    <a:pt x="3122" y="5043"/>
                  </a:lnTo>
                  <a:lnTo>
                    <a:pt x="3362" y="4803"/>
                  </a:lnTo>
                  <a:lnTo>
                    <a:pt x="3506" y="4611"/>
                  </a:lnTo>
                  <a:lnTo>
                    <a:pt x="3603" y="4419"/>
                  </a:lnTo>
                  <a:lnTo>
                    <a:pt x="3651" y="4178"/>
                  </a:lnTo>
                  <a:lnTo>
                    <a:pt x="3699" y="3938"/>
                  </a:lnTo>
                  <a:lnTo>
                    <a:pt x="4131" y="3698"/>
                  </a:lnTo>
                  <a:lnTo>
                    <a:pt x="4611" y="3458"/>
                  </a:lnTo>
                  <a:lnTo>
                    <a:pt x="4947" y="3218"/>
                  </a:lnTo>
                  <a:lnTo>
                    <a:pt x="4995" y="3074"/>
                  </a:lnTo>
                  <a:lnTo>
                    <a:pt x="5043" y="2978"/>
                  </a:lnTo>
                  <a:lnTo>
                    <a:pt x="4995" y="2930"/>
                  </a:lnTo>
                  <a:lnTo>
                    <a:pt x="4947" y="2930"/>
                  </a:lnTo>
                  <a:lnTo>
                    <a:pt x="4803" y="2882"/>
                  </a:lnTo>
                  <a:lnTo>
                    <a:pt x="4563" y="2882"/>
                  </a:lnTo>
                  <a:lnTo>
                    <a:pt x="4323" y="2930"/>
                  </a:lnTo>
                  <a:lnTo>
                    <a:pt x="3843" y="3074"/>
                  </a:lnTo>
                  <a:lnTo>
                    <a:pt x="3554" y="3170"/>
                  </a:lnTo>
                  <a:lnTo>
                    <a:pt x="3554" y="3170"/>
                  </a:lnTo>
                  <a:lnTo>
                    <a:pt x="3843" y="2930"/>
                  </a:lnTo>
                  <a:lnTo>
                    <a:pt x="4275" y="2546"/>
                  </a:lnTo>
                  <a:lnTo>
                    <a:pt x="4515" y="2305"/>
                  </a:lnTo>
                  <a:lnTo>
                    <a:pt x="4707" y="2113"/>
                  </a:lnTo>
                  <a:lnTo>
                    <a:pt x="4803" y="1921"/>
                  </a:lnTo>
                  <a:lnTo>
                    <a:pt x="4851" y="1729"/>
                  </a:lnTo>
                  <a:lnTo>
                    <a:pt x="4803" y="1681"/>
                  </a:lnTo>
                  <a:lnTo>
                    <a:pt x="4755" y="1681"/>
                  </a:lnTo>
                  <a:lnTo>
                    <a:pt x="4515" y="1729"/>
                  </a:lnTo>
                  <a:lnTo>
                    <a:pt x="4275" y="1873"/>
                  </a:lnTo>
                  <a:lnTo>
                    <a:pt x="3939" y="2065"/>
                  </a:lnTo>
                  <a:lnTo>
                    <a:pt x="3362" y="2449"/>
                  </a:lnTo>
                  <a:lnTo>
                    <a:pt x="3122" y="2642"/>
                  </a:lnTo>
                  <a:lnTo>
                    <a:pt x="3314" y="2401"/>
                  </a:lnTo>
                  <a:lnTo>
                    <a:pt x="3747" y="1825"/>
                  </a:lnTo>
                  <a:lnTo>
                    <a:pt x="3939" y="1489"/>
                  </a:lnTo>
                  <a:lnTo>
                    <a:pt x="4131" y="1153"/>
                  </a:lnTo>
                  <a:lnTo>
                    <a:pt x="4227" y="865"/>
                  </a:lnTo>
                  <a:lnTo>
                    <a:pt x="4227" y="769"/>
                  </a:lnTo>
                  <a:lnTo>
                    <a:pt x="4227" y="673"/>
                  </a:lnTo>
                  <a:lnTo>
                    <a:pt x="4179" y="625"/>
                  </a:lnTo>
                  <a:lnTo>
                    <a:pt x="4083" y="577"/>
                  </a:lnTo>
                  <a:lnTo>
                    <a:pt x="3891" y="673"/>
                  </a:lnTo>
                  <a:lnTo>
                    <a:pt x="3603" y="817"/>
                  </a:lnTo>
                  <a:lnTo>
                    <a:pt x="3266" y="1057"/>
                  </a:lnTo>
                  <a:lnTo>
                    <a:pt x="2690" y="1633"/>
                  </a:lnTo>
                  <a:lnTo>
                    <a:pt x="2306" y="2017"/>
                  </a:lnTo>
                  <a:lnTo>
                    <a:pt x="2258" y="1969"/>
                  </a:lnTo>
                  <a:lnTo>
                    <a:pt x="2498" y="1633"/>
                  </a:lnTo>
                  <a:lnTo>
                    <a:pt x="2786" y="1057"/>
                  </a:lnTo>
                  <a:lnTo>
                    <a:pt x="3026" y="480"/>
                  </a:lnTo>
                  <a:lnTo>
                    <a:pt x="3074" y="240"/>
                  </a:lnTo>
                  <a:lnTo>
                    <a:pt x="3026" y="48"/>
                  </a:lnTo>
                  <a:lnTo>
                    <a:pt x="2978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45"/>
            <p:cNvSpPr/>
            <p:nvPr/>
          </p:nvSpPr>
          <p:spPr>
            <a:xfrm>
              <a:off x="5379200" y="4120550"/>
              <a:ext cx="271375" cy="284550"/>
            </a:xfrm>
            <a:custGeom>
              <a:avLst/>
              <a:gdLst/>
              <a:ahLst/>
              <a:cxnLst/>
              <a:rect l="l" t="t" r="r" b="b"/>
              <a:pathLst>
                <a:path w="10855" h="11382" extrusionOk="0">
                  <a:moveTo>
                    <a:pt x="5092" y="0"/>
                  </a:moveTo>
                  <a:lnTo>
                    <a:pt x="4419" y="144"/>
                  </a:lnTo>
                  <a:lnTo>
                    <a:pt x="3939" y="288"/>
                  </a:lnTo>
                  <a:lnTo>
                    <a:pt x="3699" y="384"/>
                  </a:lnTo>
                  <a:lnTo>
                    <a:pt x="3459" y="576"/>
                  </a:lnTo>
                  <a:lnTo>
                    <a:pt x="3219" y="768"/>
                  </a:lnTo>
                  <a:lnTo>
                    <a:pt x="2979" y="1009"/>
                  </a:lnTo>
                  <a:lnTo>
                    <a:pt x="2594" y="1585"/>
                  </a:lnTo>
                  <a:lnTo>
                    <a:pt x="2210" y="2209"/>
                  </a:lnTo>
                  <a:lnTo>
                    <a:pt x="1826" y="2978"/>
                  </a:lnTo>
                  <a:lnTo>
                    <a:pt x="1538" y="3746"/>
                  </a:lnTo>
                  <a:lnTo>
                    <a:pt x="1250" y="4562"/>
                  </a:lnTo>
                  <a:lnTo>
                    <a:pt x="961" y="5379"/>
                  </a:lnTo>
                  <a:lnTo>
                    <a:pt x="529" y="6964"/>
                  </a:lnTo>
                  <a:lnTo>
                    <a:pt x="241" y="8308"/>
                  </a:lnTo>
                  <a:lnTo>
                    <a:pt x="1" y="9653"/>
                  </a:lnTo>
                  <a:lnTo>
                    <a:pt x="625" y="9941"/>
                  </a:lnTo>
                  <a:lnTo>
                    <a:pt x="1250" y="10181"/>
                  </a:lnTo>
                  <a:lnTo>
                    <a:pt x="1922" y="10421"/>
                  </a:lnTo>
                  <a:lnTo>
                    <a:pt x="2546" y="10662"/>
                  </a:lnTo>
                  <a:lnTo>
                    <a:pt x="3219" y="10806"/>
                  </a:lnTo>
                  <a:lnTo>
                    <a:pt x="3939" y="10998"/>
                  </a:lnTo>
                  <a:lnTo>
                    <a:pt x="5284" y="11190"/>
                  </a:lnTo>
                  <a:lnTo>
                    <a:pt x="6628" y="11334"/>
                  </a:lnTo>
                  <a:lnTo>
                    <a:pt x="7973" y="11382"/>
                  </a:lnTo>
                  <a:lnTo>
                    <a:pt x="9222" y="11382"/>
                  </a:lnTo>
                  <a:lnTo>
                    <a:pt x="10374" y="11334"/>
                  </a:lnTo>
                  <a:lnTo>
                    <a:pt x="10567" y="9941"/>
                  </a:lnTo>
                  <a:lnTo>
                    <a:pt x="10711" y="8452"/>
                  </a:lnTo>
                  <a:lnTo>
                    <a:pt x="10855" y="6772"/>
                  </a:lnTo>
                  <a:lnTo>
                    <a:pt x="10855" y="5859"/>
                  </a:lnTo>
                  <a:lnTo>
                    <a:pt x="10855" y="4947"/>
                  </a:lnTo>
                  <a:lnTo>
                    <a:pt x="10807" y="4082"/>
                  </a:lnTo>
                  <a:lnTo>
                    <a:pt x="10711" y="3266"/>
                  </a:lnTo>
                  <a:lnTo>
                    <a:pt x="10567" y="2497"/>
                  </a:lnTo>
                  <a:lnTo>
                    <a:pt x="10374" y="1825"/>
                  </a:lnTo>
                  <a:lnTo>
                    <a:pt x="10230" y="1537"/>
                  </a:lnTo>
                  <a:lnTo>
                    <a:pt x="10086" y="1297"/>
                  </a:lnTo>
                  <a:lnTo>
                    <a:pt x="9942" y="1105"/>
                  </a:lnTo>
                  <a:lnTo>
                    <a:pt x="9750" y="912"/>
                  </a:lnTo>
                  <a:lnTo>
                    <a:pt x="9462" y="720"/>
                  </a:lnTo>
                  <a:lnTo>
                    <a:pt x="9174" y="528"/>
                  </a:lnTo>
                  <a:lnTo>
                    <a:pt x="8790" y="384"/>
                  </a:lnTo>
                  <a:lnTo>
                    <a:pt x="8405" y="288"/>
                  </a:lnTo>
                  <a:lnTo>
                    <a:pt x="7589" y="96"/>
                  </a:lnTo>
                  <a:lnTo>
                    <a:pt x="6724" y="0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45"/>
            <p:cNvSpPr/>
            <p:nvPr/>
          </p:nvSpPr>
          <p:spPr>
            <a:xfrm>
              <a:off x="5379200" y="4120550"/>
              <a:ext cx="271375" cy="284550"/>
            </a:xfrm>
            <a:custGeom>
              <a:avLst/>
              <a:gdLst/>
              <a:ahLst/>
              <a:cxnLst/>
              <a:rect l="l" t="t" r="r" b="b"/>
              <a:pathLst>
                <a:path w="10855" h="11382" fill="none" extrusionOk="0">
                  <a:moveTo>
                    <a:pt x="10374" y="11334"/>
                  </a:moveTo>
                  <a:lnTo>
                    <a:pt x="10374" y="11334"/>
                  </a:lnTo>
                  <a:lnTo>
                    <a:pt x="9222" y="11382"/>
                  </a:lnTo>
                  <a:lnTo>
                    <a:pt x="7973" y="11382"/>
                  </a:lnTo>
                  <a:lnTo>
                    <a:pt x="6628" y="11334"/>
                  </a:lnTo>
                  <a:lnTo>
                    <a:pt x="5284" y="11190"/>
                  </a:lnTo>
                  <a:lnTo>
                    <a:pt x="3939" y="10998"/>
                  </a:lnTo>
                  <a:lnTo>
                    <a:pt x="3219" y="10806"/>
                  </a:lnTo>
                  <a:lnTo>
                    <a:pt x="2546" y="10662"/>
                  </a:lnTo>
                  <a:lnTo>
                    <a:pt x="1922" y="10421"/>
                  </a:lnTo>
                  <a:lnTo>
                    <a:pt x="1250" y="10181"/>
                  </a:lnTo>
                  <a:lnTo>
                    <a:pt x="625" y="9941"/>
                  </a:lnTo>
                  <a:lnTo>
                    <a:pt x="1" y="9653"/>
                  </a:lnTo>
                  <a:lnTo>
                    <a:pt x="1" y="9653"/>
                  </a:lnTo>
                  <a:lnTo>
                    <a:pt x="241" y="8308"/>
                  </a:lnTo>
                  <a:lnTo>
                    <a:pt x="529" y="6964"/>
                  </a:lnTo>
                  <a:lnTo>
                    <a:pt x="961" y="5379"/>
                  </a:lnTo>
                  <a:lnTo>
                    <a:pt x="1250" y="4562"/>
                  </a:lnTo>
                  <a:lnTo>
                    <a:pt x="1538" y="3746"/>
                  </a:lnTo>
                  <a:lnTo>
                    <a:pt x="1826" y="2978"/>
                  </a:lnTo>
                  <a:lnTo>
                    <a:pt x="2210" y="2209"/>
                  </a:lnTo>
                  <a:lnTo>
                    <a:pt x="2594" y="1585"/>
                  </a:lnTo>
                  <a:lnTo>
                    <a:pt x="2979" y="1009"/>
                  </a:lnTo>
                  <a:lnTo>
                    <a:pt x="3219" y="768"/>
                  </a:lnTo>
                  <a:lnTo>
                    <a:pt x="3459" y="576"/>
                  </a:lnTo>
                  <a:lnTo>
                    <a:pt x="3699" y="384"/>
                  </a:lnTo>
                  <a:lnTo>
                    <a:pt x="3939" y="288"/>
                  </a:lnTo>
                  <a:lnTo>
                    <a:pt x="3939" y="288"/>
                  </a:lnTo>
                  <a:lnTo>
                    <a:pt x="4419" y="144"/>
                  </a:lnTo>
                  <a:lnTo>
                    <a:pt x="5092" y="0"/>
                  </a:lnTo>
                  <a:lnTo>
                    <a:pt x="5860" y="0"/>
                  </a:lnTo>
                  <a:lnTo>
                    <a:pt x="6724" y="0"/>
                  </a:lnTo>
                  <a:lnTo>
                    <a:pt x="7589" y="96"/>
                  </a:lnTo>
                  <a:lnTo>
                    <a:pt x="8405" y="288"/>
                  </a:lnTo>
                  <a:lnTo>
                    <a:pt x="8790" y="384"/>
                  </a:lnTo>
                  <a:lnTo>
                    <a:pt x="9174" y="528"/>
                  </a:lnTo>
                  <a:lnTo>
                    <a:pt x="9462" y="720"/>
                  </a:lnTo>
                  <a:lnTo>
                    <a:pt x="9750" y="912"/>
                  </a:lnTo>
                  <a:lnTo>
                    <a:pt x="9750" y="912"/>
                  </a:lnTo>
                  <a:lnTo>
                    <a:pt x="9942" y="1105"/>
                  </a:lnTo>
                  <a:lnTo>
                    <a:pt x="10086" y="1297"/>
                  </a:lnTo>
                  <a:lnTo>
                    <a:pt x="10230" y="1537"/>
                  </a:lnTo>
                  <a:lnTo>
                    <a:pt x="10374" y="1825"/>
                  </a:lnTo>
                  <a:lnTo>
                    <a:pt x="10567" y="2497"/>
                  </a:lnTo>
                  <a:lnTo>
                    <a:pt x="10711" y="3266"/>
                  </a:lnTo>
                  <a:lnTo>
                    <a:pt x="10807" y="4082"/>
                  </a:lnTo>
                  <a:lnTo>
                    <a:pt x="10855" y="4947"/>
                  </a:lnTo>
                  <a:lnTo>
                    <a:pt x="10855" y="5859"/>
                  </a:lnTo>
                  <a:lnTo>
                    <a:pt x="10855" y="6772"/>
                  </a:lnTo>
                  <a:lnTo>
                    <a:pt x="10711" y="8452"/>
                  </a:lnTo>
                  <a:lnTo>
                    <a:pt x="10567" y="9941"/>
                  </a:lnTo>
                  <a:lnTo>
                    <a:pt x="10374" y="1133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45"/>
            <p:cNvSpPr/>
            <p:nvPr/>
          </p:nvSpPr>
          <p:spPr>
            <a:xfrm>
              <a:off x="5495675" y="4120550"/>
              <a:ext cx="112875" cy="56450"/>
            </a:xfrm>
            <a:custGeom>
              <a:avLst/>
              <a:gdLst/>
              <a:ahLst/>
              <a:cxnLst/>
              <a:rect l="l" t="t" r="r" b="b"/>
              <a:pathLst>
                <a:path w="4515" h="2258" extrusionOk="0">
                  <a:moveTo>
                    <a:pt x="577" y="0"/>
                  </a:moveTo>
                  <a:lnTo>
                    <a:pt x="96" y="48"/>
                  </a:lnTo>
                  <a:lnTo>
                    <a:pt x="48" y="288"/>
                  </a:lnTo>
                  <a:lnTo>
                    <a:pt x="0" y="480"/>
                  </a:lnTo>
                  <a:lnTo>
                    <a:pt x="48" y="816"/>
                  </a:lnTo>
                  <a:lnTo>
                    <a:pt x="193" y="1153"/>
                  </a:lnTo>
                  <a:lnTo>
                    <a:pt x="385" y="1489"/>
                  </a:lnTo>
                  <a:lnTo>
                    <a:pt x="625" y="1729"/>
                  </a:lnTo>
                  <a:lnTo>
                    <a:pt x="961" y="1969"/>
                  </a:lnTo>
                  <a:lnTo>
                    <a:pt x="1345" y="2113"/>
                  </a:lnTo>
                  <a:lnTo>
                    <a:pt x="1777" y="2257"/>
                  </a:lnTo>
                  <a:lnTo>
                    <a:pt x="2690" y="2257"/>
                  </a:lnTo>
                  <a:lnTo>
                    <a:pt x="3122" y="2161"/>
                  </a:lnTo>
                  <a:lnTo>
                    <a:pt x="3506" y="2017"/>
                  </a:lnTo>
                  <a:lnTo>
                    <a:pt x="3842" y="1777"/>
                  </a:lnTo>
                  <a:lnTo>
                    <a:pt x="4083" y="1537"/>
                  </a:lnTo>
                  <a:lnTo>
                    <a:pt x="4323" y="1249"/>
                  </a:lnTo>
                  <a:lnTo>
                    <a:pt x="4467" y="912"/>
                  </a:lnTo>
                  <a:lnTo>
                    <a:pt x="4515" y="576"/>
                  </a:lnTo>
                  <a:lnTo>
                    <a:pt x="4515" y="528"/>
                  </a:lnTo>
                  <a:lnTo>
                    <a:pt x="3986" y="336"/>
                  </a:lnTo>
                  <a:lnTo>
                    <a:pt x="3458" y="192"/>
                  </a:lnTo>
                  <a:lnTo>
                    <a:pt x="2882" y="96"/>
                  </a:lnTo>
                  <a:lnTo>
                    <a:pt x="2306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45"/>
            <p:cNvSpPr/>
            <p:nvPr/>
          </p:nvSpPr>
          <p:spPr>
            <a:xfrm>
              <a:off x="5495675" y="4120550"/>
              <a:ext cx="112875" cy="56450"/>
            </a:xfrm>
            <a:custGeom>
              <a:avLst/>
              <a:gdLst/>
              <a:ahLst/>
              <a:cxnLst/>
              <a:rect l="l" t="t" r="r" b="b"/>
              <a:pathLst>
                <a:path w="4515" h="2258" fill="none" extrusionOk="0">
                  <a:moveTo>
                    <a:pt x="4515" y="576"/>
                  </a:moveTo>
                  <a:lnTo>
                    <a:pt x="4515" y="528"/>
                  </a:lnTo>
                  <a:lnTo>
                    <a:pt x="4515" y="528"/>
                  </a:lnTo>
                  <a:lnTo>
                    <a:pt x="3986" y="336"/>
                  </a:lnTo>
                  <a:lnTo>
                    <a:pt x="3458" y="192"/>
                  </a:lnTo>
                  <a:lnTo>
                    <a:pt x="2882" y="96"/>
                  </a:lnTo>
                  <a:lnTo>
                    <a:pt x="2306" y="0"/>
                  </a:lnTo>
                  <a:lnTo>
                    <a:pt x="1681" y="0"/>
                  </a:lnTo>
                  <a:lnTo>
                    <a:pt x="1105" y="0"/>
                  </a:lnTo>
                  <a:lnTo>
                    <a:pt x="577" y="0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48" y="288"/>
                  </a:lnTo>
                  <a:lnTo>
                    <a:pt x="0" y="480"/>
                  </a:lnTo>
                  <a:lnTo>
                    <a:pt x="0" y="480"/>
                  </a:lnTo>
                  <a:lnTo>
                    <a:pt x="48" y="816"/>
                  </a:lnTo>
                  <a:lnTo>
                    <a:pt x="193" y="1153"/>
                  </a:lnTo>
                  <a:lnTo>
                    <a:pt x="385" y="1489"/>
                  </a:lnTo>
                  <a:lnTo>
                    <a:pt x="625" y="1729"/>
                  </a:lnTo>
                  <a:lnTo>
                    <a:pt x="961" y="1969"/>
                  </a:lnTo>
                  <a:lnTo>
                    <a:pt x="1345" y="2113"/>
                  </a:lnTo>
                  <a:lnTo>
                    <a:pt x="1777" y="2257"/>
                  </a:lnTo>
                  <a:lnTo>
                    <a:pt x="2210" y="2257"/>
                  </a:lnTo>
                  <a:lnTo>
                    <a:pt x="2210" y="2257"/>
                  </a:lnTo>
                  <a:lnTo>
                    <a:pt x="2690" y="2257"/>
                  </a:lnTo>
                  <a:lnTo>
                    <a:pt x="3122" y="2161"/>
                  </a:lnTo>
                  <a:lnTo>
                    <a:pt x="3506" y="2017"/>
                  </a:lnTo>
                  <a:lnTo>
                    <a:pt x="3842" y="1777"/>
                  </a:lnTo>
                  <a:lnTo>
                    <a:pt x="4083" y="1537"/>
                  </a:lnTo>
                  <a:lnTo>
                    <a:pt x="4323" y="1249"/>
                  </a:lnTo>
                  <a:lnTo>
                    <a:pt x="4467" y="912"/>
                  </a:lnTo>
                  <a:lnTo>
                    <a:pt x="4515" y="57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45"/>
            <p:cNvSpPr/>
            <p:nvPr/>
          </p:nvSpPr>
          <p:spPr>
            <a:xfrm>
              <a:off x="5637350" y="4403875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extrusionOk="0">
                  <a:moveTo>
                    <a:pt x="48" y="1"/>
                  </a:moveTo>
                  <a:lnTo>
                    <a:pt x="48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48" y="1"/>
                  </a:lnTo>
                  <a:close/>
                  <a:moveTo>
                    <a:pt x="48" y="1"/>
                  </a:moveTo>
                  <a:lnTo>
                    <a:pt x="48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45"/>
            <p:cNvSpPr/>
            <p:nvPr/>
          </p:nvSpPr>
          <p:spPr>
            <a:xfrm>
              <a:off x="5637350" y="4403875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1"/>
                  </a:moveTo>
                  <a:lnTo>
                    <a:pt x="48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4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45"/>
            <p:cNvSpPr/>
            <p:nvPr/>
          </p:nvSpPr>
          <p:spPr>
            <a:xfrm>
              <a:off x="5638550" y="4403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45"/>
            <p:cNvSpPr/>
            <p:nvPr/>
          </p:nvSpPr>
          <p:spPr>
            <a:xfrm>
              <a:off x="5426025" y="4178175"/>
              <a:ext cx="214950" cy="226925"/>
            </a:xfrm>
            <a:custGeom>
              <a:avLst/>
              <a:gdLst/>
              <a:ahLst/>
              <a:cxnLst/>
              <a:rect l="l" t="t" r="r" b="b"/>
              <a:pathLst>
                <a:path w="8598" h="9077" extrusionOk="0">
                  <a:moveTo>
                    <a:pt x="913" y="0"/>
                  </a:moveTo>
                  <a:lnTo>
                    <a:pt x="97" y="336"/>
                  </a:lnTo>
                  <a:lnTo>
                    <a:pt x="1" y="625"/>
                  </a:lnTo>
                  <a:lnTo>
                    <a:pt x="49" y="1297"/>
                  </a:lnTo>
                  <a:lnTo>
                    <a:pt x="145" y="1777"/>
                  </a:lnTo>
                  <a:lnTo>
                    <a:pt x="289" y="2305"/>
                  </a:lnTo>
                  <a:lnTo>
                    <a:pt x="433" y="2930"/>
                  </a:lnTo>
                  <a:lnTo>
                    <a:pt x="673" y="3554"/>
                  </a:lnTo>
                  <a:lnTo>
                    <a:pt x="961" y="4226"/>
                  </a:lnTo>
                  <a:lnTo>
                    <a:pt x="1346" y="4899"/>
                  </a:lnTo>
                  <a:lnTo>
                    <a:pt x="1778" y="5571"/>
                  </a:lnTo>
                  <a:lnTo>
                    <a:pt x="2306" y="6243"/>
                  </a:lnTo>
                  <a:lnTo>
                    <a:pt x="2930" y="6868"/>
                  </a:lnTo>
                  <a:lnTo>
                    <a:pt x="3699" y="7444"/>
                  </a:lnTo>
                  <a:lnTo>
                    <a:pt x="4083" y="7732"/>
                  </a:lnTo>
                  <a:lnTo>
                    <a:pt x="4515" y="7972"/>
                  </a:lnTo>
                  <a:lnTo>
                    <a:pt x="4996" y="8213"/>
                  </a:lnTo>
                  <a:lnTo>
                    <a:pt x="5524" y="8405"/>
                  </a:lnTo>
                  <a:lnTo>
                    <a:pt x="6052" y="8597"/>
                  </a:lnTo>
                  <a:lnTo>
                    <a:pt x="6580" y="8789"/>
                  </a:lnTo>
                  <a:lnTo>
                    <a:pt x="7205" y="8933"/>
                  </a:lnTo>
                  <a:lnTo>
                    <a:pt x="7829" y="9077"/>
                  </a:lnTo>
                  <a:lnTo>
                    <a:pt x="8453" y="9029"/>
                  </a:lnTo>
                  <a:lnTo>
                    <a:pt x="8501" y="9029"/>
                  </a:lnTo>
                  <a:lnTo>
                    <a:pt x="8597" y="8309"/>
                  </a:lnTo>
                  <a:lnTo>
                    <a:pt x="7541" y="7972"/>
                  </a:lnTo>
                  <a:lnTo>
                    <a:pt x="6436" y="7540"/>
                  </a:lnTo>
                  <a:lnTo>
                    <a:pt x="5908" y="7300"/>
                  </a:lnTo>
                  <a:lnTo>
                    <a:pt x="5380" y="7012"/>
                  </a:lnTo>
                  <a:lnTo>
                    <a:pt x="4851" y="6676"/>
                  </a:lnTo>
                  <a:lnTo>
                    <a:pt x="4371" y="6292"/>
                  </a:lnTo>
                  <a:lnTo>
                    <a:pt x="3891" y="5907"/>
                  </a:lnTo>
                  <a:lnTo>
                    <a:pt x="3411" y="5475"/>
                  </a:lnTo>
                  <a:lnTo>
                    <a:pt x="2979" y="4995"/>
                  </a:lnTo>
                  <a:lnTo>
                    <a:pt x="2546" y="4515"/>
                  </a:lnTo>
                  <a:lnTo>
                    <a:pt x="2114" y="3938"/>
                  </a:lnTo>
                  <a:lnTo>
                    <a:pt x="1730" y="3362"/>
                  </a:lnTo>
                  <a:lnTo>
                    <a:pt x="1394" y="2738"/>
                  </a:lnTo>
                  <a:lnTo>
                    <a:pt x="1057" y="2017"/>
                  </a:lnTo>
                  <a:lnTo>
                    <a:pt x="3171" y="1441"/>
                  </a:lnTo>
                  <a:lnTo>
                    <a:pt x="913" y="0"/>
                  </a:lnTo>
                  <a:close/>
                </a:path>
              </a:pathLst>
            </a:custGeom>
            <a:solidFill>
              <a:srgbClr val="FAF8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45"/>
            <p:cNvSpPr/>
            <p:nvPr/>
          </p:nvSpPr>
          <p:spPr>
            <a:xfrm>
              <a:off x="5426025" y="4178175"/>
              <a:ext cx="214950" cy="226925"/>
            </a:xfrm>
            <a:custGeom>
              <a:avLst/>
              <a:gdLst/>
              <a:ahLst/>
              <a:cxnLst/>
              <a:rect l="l" t="t" r="r" b="b"/>
              <a:pathLst>
                <a:path w="8598" h="9077" fill="none" extrusionOk="0">
                  <a:moveTo>
                    <a:pt x="913" y="0"/>
                  </a:moveTo>
                  <a:lnTo>
                    <a:pt x="97" y="336"/>
                  </a:lnTo>
                  <a:lnTo>
                    <a:pt x="97" y="336"/>
                  </a:lnTo>
                  <a:lnTo>
                    <a:pt x="1" y="625"/>
                  </a:lnTo>
                  <a:lnTo>
                    <a:pt x="1" y="625"/>
                  </a:lnTo>
                  <a:lnTo>
                    <a:pt x="49" y="1297"/>
                  </a:lnTo>
                  <a:lnTo>
                    <a:pt x="145" y="1777"/>
                  </a:lnTo>
                  <a:lnTo>
                    <a:pt x="289" y="2305"/>
                  </a:lnTo>
                  <a:lnTo>
                    <a:pt x="433" y="2930"/>
                  </a:lnTo>
                  <a:lnTo>
                    <a:pt x="673" y="3554"/>
                  </a:lnTo>
                  <a:lnTo>
                    <a:pt x="961" y="4226"/>
                  </a:lnTo>
                  <a:lnTo>
                    <a:pt x="1346" y="4899"/>
                  </a:lnTo>
                  <a:lnTo>
                    <a:pt x="1778" y="5571"/>
                  </a:lnTo>
                  <a:lnTo>
                    <a:pt x="2306" y="6243"/>
                  </a:lnTo>
                  <a:lnTo>
                    <a:pt x="2930" y="6868"/>
                  </a:lnTo>
                  <a:lnTo>
                    <a:pt x="3699" y="7444"/>
                  </a:lnTo>
                  <a:lnTo>
                    <a:pt x="4083" y="7732"/>
                  </a:lnTo>
                  <a:lnTo>
                    <a:pt x="4515" y="7972"/>
                  </a:lnTo>
                  <a:lnTo>
                    <a:pt x="4996" y="8213"/>
                  </a:lnTo>
                  <a:lnTo>
                    <a:pt x="5524" y="8405"/>
                  </a:lnTo>
                  <a:lnTo>
                    <a:pt x="6052" y="8597"/>
                  </a:lnTo>
                  <a:lnTo>
                    <a:pt x="6580" y="8789"/>
                  </a:lnTo>
                  <a:lnTo>
                    <a:pt x="7205" y="8933"/>
                  </a:lnTo>
                  <a:lnTo>
                    <a:pt x="7829" y="9077"/>
                  </a:lnTo>
                  <a:lnTo>
                    <a:pt x="7829" y="9077"/>
                  </a:lnTo>
                  <a:lnTo>
                    <a:pt x="8453" y="9029"/>
                  </a:lnTo>
                  <a:lnTo>
                    <a:pt x="8453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97" y="8309"/>
                  </a:lnTo>
                  <a:lnTo>
                    <a:pt x="8597" y="8309"/>
                  </a:lnTo>
                  <a:lnTo>
                    <a:pt x="7541" y="7972"/>
                  </a:lnTo>
                  <a:lnTo>
                    <a:pt x="6436" y="7540"/>
                  </a:lnTo>
                  <a:lnTo>
                    <a:pt x="5908" y="7300"/>
                  </a:lnTo>
                  <a:lnTo>
                    <a:pt x="5380" y="7012"/>
                  </a:lnTo>
                  <a:lnTo>
                    <a:pt x="4851" y="6676"/>
                  </a:lnTo>
                  <a:lnTo>
                    <a:pt x="4371" y="6292"/>
                  </a:lnTo>
                  <a:lnTo>
                    <a:pt x="3891" y="5907"/>
                  </a:lnTo>
                  <a:lnTo>
                    <a:pt x="3411" y="5475"/>
                  </a:lnTo>
                  <a:lnTo>
                    <a:pt x="2979" y="4995"/>
                  </a:lnTo>
                  <a:lnTo>
                    <a:pt x="2546" y="4515"/>
                  </a:lnTo>
                  <a:lnTo>
                    <a:pt x="2114" y="3938"/>
                  </a:lnTo>
                  <a:lnTo>
                    <a:pt x="1730" y="3362"/>
                  </a:lnTo>
                  <a:lnTo>
                    <a:pt x="1394" y="2738"/>
                  </a:lnTo>
                  <a:lnTo>
                    <a:pt x="1057" y="2017"/>
                  </a:lnTo>
                  <a:lnTo>
                    <a:pt x="3171" y="1441"/>
                  </a:lnTo>
                  <a:lnTo>
                    <a:pt x="91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45"/>
            <p:cNvSpPr/>
            <p:nvPr/>
          </p:nvSpPr>
          <p:spPr>
            <a:xfrm>
              <a:off x="5511275" y="4127750"/>
              <a:ext cx="79275" cy="43250"/>
            </a:xfrm>
            <a:custGeom>
              <a:avLst/>
              <a:gdLst/>
              <a:ahLst/>
              <a:cxnLst/>
              <a:rect l="l" t="t" r="r" b="b"/>
              <a:pathLst>
                <a:path w="3171" h="1730" extrusionOk="0">
                  <a:moveTo>
                    <a:pt x="817" y="0"/>
                  </a:moveTo>
                  <a:lnTo>
                    <a:pt x="145" y="96"/>
                  </a:lnTo>
                  <a:lnTo>
                    <a:pt x="49" y="288"/>
                  </a:lnTo>
                  <a:lnTo>
                    <a:pt x="1" y="528"/>
                  </a:lnTo>
                  <a:lnTo>
                    <a:pt x="49" y="769"/>
                  </a:lnTo>
                  <a:lnTo>
                    <a:pt x="145" y="1009"/>
                  </a:lnTo>
                  <a:lnTo>
                    <a:pt x="241" y="1201"/>
                  </a:lnTo>
                  <a:lnTo>
                    <a:pt x="433" y="1345"/>
                  </a:lnTo>
                  <a:lnTo>
                    <a:pt x="673" y="1489"/>
                  </a:lnTo>
                  <a:lnTo>
                    <a:pt x="961" y="1633"/>
                  </a:lnTo>
                  <a:lnTo>
                    <a:pt x="1249" y="1681"/>
                  </a:lnTo>
                  <a:lnTo>
                    <a:pt x="1586" y="1729"/>
                  </a:lnTo>
                  <a:lnTo>
                    <a:pt x="1874" y="1681"/>
                  </a:lnTo>
                  <a:lnTo>
                    <a:pt x="2162" y="1633"/>
                  </a:lnTo>
                  <a:lnTo>
                    <a:pt x="2450" y="1537"/>
                  </a:lnTo>
                  <a:lnTo>
                    <a:pt x="2690" y="1393"/>
                  </a:lnTo>
                  <a:lnTo>
                    <a:pt x="2882" y="1249"/>
                  </a:lnTo>
                  <a:lnTo>
                    <a:pt x="3026" y="1057"/>
                  </a:lnTo>
                  <a:lnTo>
                    <a:pt x="3122" y="817"/>
                  </a:lnTo>
                  <a:lnTo>
                    <a:pt x="3170" y="576"/>
                  </a:lnTo>
                  <a:lnTo>
                    <a:pt x="3170" y="384"/>
                  </a:lnTo>
                  <a:lnTo>
                    <a:pt x="3122" y="240"/>
                  </a:lnTo>
                  <a:lnTo>
                    <a:pt x="2354" y="96"/>
                  </a:lnTo>
                  <a:lnTo>
                    <a:pt x="1586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45"/>
            <p:cNvSpPr/>
            <p:nvPr/>
          </p:nvSpPr>
          <p:spPr>
            <a:xfrm>
              <a:off x="5511275" y="4127750"/>
              <a:ext cx="79275" cy="43250"/>
            </a:xfrm>
            <a:custGeom>
              <a:avLst/>
              <a:gdLst/>
              <a:ahLst/>
              <a:cxnLst/>
              <a:rect l="l" t="t" r="r" b="b"/>
              <a:pathLst>
                <a:path w="3171" h="1730" fill="none" extrusionOk="0">
                  <a:moveTo>
                    <a:pt x="1" y="528"/>
                  </a:moveTo>
                  <a:lnTo>
                    <a:pt x="1" y="528"/>
                  </a:lnTo>
                  <a:lnTo>
                    <a:pt x="49" y="288"/>
                  </a:lnTo>
                  <a:lnTo>
                    <a:pt x="145" y="96"/>
                  </a:lnTo>
                  <a:lnTo>
                    <a:pt x="145" y="96"/>
                  </a:lnTo>
                  <a:lnTo>
                    <a:pt x="817" y="0"/>
                  </a:lnTo>
                  <a:lnTo>
                    <a:pt x="1586" y="0"/>
                  </a:lnTo>
                  <a:lnTo>
                    <a:pt x="2354" y="96"/>
                  </a:lnTo>
                  <a:lnTo>
                    <a:pt x="3122" y="240"/>
                  </a:lnTo>
                  <a:lnTo>
                    <a:pt x="3122" y="240"/>
                  </a:lnTo>
                  <a:lnTo>
                    <a:pt x="3170" y="384"/>
                  </a:lnTo>
                  <a:lnTo>
                    <a:pt x="3170" y="576"/>
                  </a:lnTo>
                  <a:lnTo>
                    <a:pt x="3170" y="576"/>
                  </a:lnTo>
                  <a:lnTo>
                    <a:pt x="3122" y="817"/>
                  </a:lnTo>
                  <a:lnTo>
                    <a:pt x="3026" y="1057"/>
                  </a:lnTo>
                  <a:lnTo>
                    <a:pt x="2882" y="1249"/>
                  </a:lnTo>
                  <a:lnTo>
                    <a:pt x="2690" y="1393"/>
                  </a:lnTo>
                  <a:lnTo>
                    <a:pt x="2450" y="1537"/>
                  </a:lnTo>
                  <a:lnTo>
                    <a:pt x="2162" y="1633"/>
                  </a:lnTo>
                  <a:lnTo>
                    <a:pt x="1874" y="1681"/>
                  </a:lnTo>
                  <a:lnTo>
                    <a:pt x="1586" y="1729"/>
                  </a:lnTo>
                  <a:lnTo>
                    <a:pt x="1586" y="1729"/>
                  </a:lnTo>
                  <a:lnTo>
                    <a:pt x="1249" y="1681"/>
                  </a:lnTo>
                  <a:lnTo>
                    <a:pt x="961" y="1633"/>
                  </a:lnTo>
                  <a:lnTo>
                    <a:pt x="673" y="1489"/>
                  </a:lnTo>
                  <a:lnTo>
                    <a:pt x="433" y="1345"/>
                  </a:lnTo>
                  <a:lnTo>
                    <a:pt x="241" y="1201"/>
                  </a:lnTo>
                  <a:lnTo>
                    <a:pt x="145" y="1009"/>
                  </a:lnTo>
                  <a:lnTo>
                    <a:pt x="49" y="769"/>
                  </a:lnTo>
                  <a:lnTo>
                    <a:pt x="1" y="52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45"/>
            <p:cNvSpPr/>
            <p:nvPr/>
          </p:nvSpPr>
          <p:spPr>
            <a:xfrm>
              <a:off x="5532900" y="4103725"/>
              <a:ext cx="40850" cy="39650"/>
            </a:xfrm>
            <a:custGeom>
              <a:avLst/>
              <a:gdLst/>
              <a:ahLst/>
              <a:cxnLst/>
              <a:rect l="l" t="t" r="r" b="b"/>
              <a:pathLst>
                <a:path w="1634" h="1586" extrusionOk="0">
                  <a:moveTo>
                    <a:pt x="336" y="1"/>
                  </a:moveTo>
                  <a:lnTo>
                    <a:pt x="0" y="1489"/>
                  </a:lnTo>
                  <a:lnTo>
                    <a:pt x="1441" y="1585"/>
                  </a:lnTo>
                  <a:lnTo>
                    <a:pt x="1633" y="193"/>
                  </a:lnTo>
                  <a:lnTo>
                    <a:pt x="336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45"/>
            <p:cNvSpPr/>
            <p:nvPr/>
          </p:nvSpPr>
          <p:spPr>
            <a:xfrm>
              <a:off x="5532900" y="4103725"/>
              <a:ext cx="40850" cy="39650"/>
            </a:xfrm>
            <a:custGeom>
              <a:avLst/>
              <a:gdLst/>
              <a:ahLst/>
              <a:cxnLst/>
              <a:rect l="l" t="t" r="r" b="b"/>
              <a:pathLst>
                <a:path w="1634" h="1586" fill="none" extrusionOk="0">
                  <a:moveTo>
                    <a:pt x="1633" y="193"/>
                  </a:moveTo>
                  <a:lnTo>
                    <a:pt x="1441" y="1585"/>
                  </a:lnTo>
                  <a:lnTo>
                    <a:pt x="0" y="1489"/>
                  </a:lnTo>
                  <a:lnTo>
                    <a:pt x="336" y="1"/>
                  </a:lnTo>
                  <a:lnTo>
                    <a:pt x="1633" y="1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45"/>
            <p:cNvSpPr/>
            <p:nvPr/>
          </p:nvSpPr>
          <p:spPr>
            <a:xfrm>
              <a:off x="5532900" y="4125350"/>
              <a:ext cx="38425" cy="18025"/>
            </a:xfrm>
            <a:custGeom>
              <a:avLst/>
              <a:gdLst/>
              <a:ahLst/>
              <a:cxnLst/>
              <a:rect l="l" t="t" r="r" b="b"/>
              <a:pathLst>
                <a:path w="1537" h="721" extrusionOk="0">
                  <a:moveTo>
                    <a:pt x="144" y="0"/>
                  </a:moveTo>
                  <a:lnTo>
                    <a:pt x="0" y="624"/>
                  </a:lnTo>
                  <a:lnTo>
                    <a:pt x="1441" y="720"/>
                  </a:lnTo>
                  <a:lnTo>
                    <a:pt x="1537" y="96"/>
                  </a:lnTo>
                  <a:lnTo>
                    <a:pt x="1105" y="96"/>
                  </a:lnTo>
                  <a:lnTo>
                    <a:pt x="625" y="48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45"/>
            <p:cNvSpPr/>
            <p:nvPr/>
          </p:nvSpPr>
          <p:spPr>
            <a:xfrm>
              <a:off x="5532900" y="4125350"/>
              <a:ext cx="38425" cy="18025"/>
            </a:xfrm>
            <a:custGeom>
              <a:avLst/>
              <a:gdLst/>
              <a:ahLst/>
              <a:cxnLst/>
              <a:rect l="l" t="t" r="r" b="b"/>
              <a:pathLst>
                <a:path w="1537" h="721" fill="none" extrusionOk="0">
                  <a:moveTo>
                    <a:pt x="144" y="0"/>
                  </a:moveTo>
                  <a:lnTo>
                    <a:pt x="0" y="624"/>
                  </a:lnTo>
                  <a:lnTo>
                    <a:pt x="1441" y="720"/>
                  </a:lnTo>
                  <a:lnTo>
                    <a:pt x="1537" y="96"/>
                  </a:lnTo>
                  <a:lnTo>
                    <a:pt x="1537" y="96"/>
                  </a:lnTo>
                  <a:lnTo>
                    <a:pt x="1105" y="96"/>
                  </a:lnTo>
                  <a:lnTo>
                    <a:pt x="1105" y="96"/>
                  </a:lnTo>
                  <a:lnTo>
                    <a:pt x="625" y="48"/>
                  </a:lnTo>
                  <a:lnTo>
                    <a:pt x="14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45"/>
            <p:cNvSpPr/>
            <p:nvPr/>
          </p:nvSpPr>
          <p:spPr>
            <a:xfrm>
              <a:off x="5725000" y="3860000"/>
              <a:ext cx="127275" cy="140500"/>
            </a:xfrm>
            <a:custGeom>
              <a:avLst/>
              <a:gdLst/>
              <a:ahLst/>
              <a:cxnLst/>
              <a:rect l="l" t="t" r="r" b="b"/>
              <a:pathLst>
                <a:path w="5091" h="5620" extrusionOk="0">
                  <a:moveTo>
                    <a:pt x="2305" y="1"/>
                  </a:moveTo>
                  <a:lnTo>
                    <a:pt x="2065" y="49"/>
                  </a:lnTo>
                  <a:lnTo>
                    <a:pt x="1777" y="145"/>
                  </a:lnTo>
                  <a:lnTo>
                    <a:pt x="1345" y="337"/>
                  </a:lnTo>
                  <a:lnTo>
                    <a:pt x="913" y="625"/>
                  </a:lnTo>
                  <a:lnTo>
                    <a:pt x="577" y="1009"/>
                  </a:lnTo>
                  <a:lnTo>
                    <a:pt x="288" y="1441"/>
                  </a:lnTo>
                  <a:lnTo>
                    <a:pt x="96" y="1922"/>
                  </a:lnTo>
                  <a:lnTo>
                    <a:pt x="0" y="2498"/>
                  </a:lnTo>
                  <a:lnTo>
                    <a:pt x="0" y="3026"/>
                  </a:lnTo>
                  <a:lnTo>
                    <a:pt x="96" y="3602"/>
                  </a:lnTo>
                  <a:lnTo>
                    <a:pt x="288" y="4131"/>
                  </a:lnTo>
                  <a:lnTo>
                    <a:pt x="577" y="4563"/>
                  </a:lnTo>
                  <a:lnTo>
                    <a:pt x="913" y="4947"/>
                  </a:lnTo>
                  <a:lnTo>
                    <a:pt x="1345" y="5235"/>
                  </a:lnTo>
                  <a:lnTo>
                    <a:pt x="1777" y="5475"/>
                  </a:lnTo>
                  <a:lnTo>
                    <a:pt x="2305" y="5571"/>
                  </a:lnTo>
                  <a:lnTo>
                    <a:pt x="2546" y="5619"/>
                  </a:lnTo>
                  <a:lnTo>
                    <a:pt x="2786" y="5619"/>
                  </a:lnTo>
                  <a:lnTo>
                    <a:pt x="3074" y="5571"/>
                  </a:lnTo>
                  <a:lnTo>
                    <a:pt x="3314" y="5475"/>
                  </a:lnTo>
                  <a:lnTo>
                    <a:pt x="3794" y="5283"/>
                  </a:lnTo>
                  <a:lnTo>
                    <a:pt x="4178" y="4995"/>
                  </a:lnTo>
                  <a:lnTo>
                    <a:pt x="4563" y="4611"/>
                  </a:lnTo>
                  <a:lnTo>
                    <a:pt x="4803" y="4179"/>
                  </a:lnTo>
                  <a:lnTo>
                    <a:pt x="4995" y="3698"/>
                  </a:lnTo>
                  <a:lnTo>
                    <a:pt x="5091" y="3170"/>
                  </a:lnTo>
                  <a:lnTo>
                    <a:pt x="5091" y="2594"/>
                  </a:lnTo>
                  <a:lnTo>
                    <a:pt x="4995" y="2018"/>
                  </a:lnTo>
                  <a:lnTo>
                    <a:pt x="4803" y="1489"/>
                  </a:lnTo>
                  <a:lnTo>
                    <a:pt x="4515" y="1057"/>
                  </a:lnTo>
                  <a:lnTo>
                    <a:pt x="4178" y="673"/>
                  </a:lnTo>
                  <a:lnTo>
                    <a:pt x="3794" y="385"/>
                  </a:lnTo>
                  <a:lnTo>
                    <a:pt x="3314" y="145"/>
                  </a:lnTo>
                  <a:lnTo>
                    <a:pt x="2834" y="49"/>
                  </a:lnTo>
                  <a:lnTo>
                    <a:pt x="2546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45"/>
            <p:cNvSpPr/>
            <p:nvPr/>
          </p:nvSpPr>
          <p:spPr>
            <a:xfrm>
              <a:off x="5725000" y="3860000"/>
              <a:ext cx="127275" cy="140500"/>
            </a:xfrm>
            <a:custGeom>
              <a:avLst/>
              <a:gdLst/>
              <a:ahLst/>
              <a:cxnLst/>
              <a:rect l="l" t="t" r="r" b="b"/>
              <a:pathLst>
                <a:path w="5091" h="5620" fill="none" extrusionOk="0">
                  <a:moveTo>
                    <a:pt x="5091" y="2594"/>
                  </a:moveTo>
                  <a:lnTo>
                    <a:pt x="5091" y="2594"/>
                  </a:lnTo>
                  <a:lnTo>
                    <a:pt x="5091" y="3170"/>
                  </a:lnTo>
                  <a:lnTo>
                    <a:pt x="4995" y="3698"/>
                  </a:lnTo>
                  <a:lnTo>
                    <a:pt x="4803" y="4179"/>
                  </a:lnTo>
                  <a:lnTo>
                    <a:pt x="4563" y="4611"/>
                  </a:lnTo>
                  <a:lnTo>
                    <a:pt x="4178" y="4995"/>
                  </a:lnTo>
                  <a:lnTo>
                    <a:pt x="3794" y="5283"/>
                  </a:lnTo>
                  <a:lnTo>
                    <a:pt x="3314" y="5475"/>
                  </a:lnTo>
                  <a:lnTo>
                    <a:pt x="3074" y="5571"/>
                  </a:lnTo>
                  <a:lnTo>
                    <a:pt x="2786" y="5619"/>
                  </a:lnTo>
                  <a:lnTo>
                    <a:pt x="2786" y="5619"/>
                  </a:lnTo>
                  <a:lnTo>
                    <a:pt x="2546" y="5619"/>
                  </a:lnTo>
                  <a:lnTo>
                    <a:pt x="2305" y="5571"/>
                  </a:lnTo>
                  <a:lnTo>
                    <a:pt x="1777" y="5475"/>
                  </a:lnTo>
                  <a:lnTo>
                    <a:pt x="1345" y="5235"/>
                  </a:lnTo>
                  <a:lnTo>
                    <a:pt x="913" y="4947"/>
                  </a:lnTo>
                  <a:lnTo>
                    <a:pt x="577" y="4563"/>
                  </a:lnTo>
                  <a:lnTo>
                    <a:pt x="288" y="4131"/>
                  </a:lnTo>
                  <a:lnTo>
                    <a:pt x="96" y="3602"/>
                  </a:lnTo>
                  <a:lnTo>
                    <a:pt x="0" y="3026"/>
                  </a:lnTo>
                  <a:lnTo>
                    <a:pt x="0" y="3026"/>
                  </a:lnTo>
                  <a:lnTo>
                    <a:pt x="0" y="2498"/>
                  </a:lnTo>
                  <a:lnTo>
                    <a:pt x="96" y="1922"/>
                  </a:lnTo>
                  <a:lnTo>
                    <a:pt x="288" y="1441"/>
                  </a:lnTo>
                  <a:lnTo>
                    <a:pt x="577" y="1009"/>
                  </a:lnTo>
                  <a:lnTo>
                    <a:pt x="913" y="625"/>
                  </a:lnTo>
                  <a:lnTo>
                    <a:pt x="1345" y="337"/>
                  </a:lnTo>
                  <a:lnTo>
                    <a:pt x="1777" y="145"/>
                  </a:lnTo>
                  <a:lnTo>
                    <a:pt x="2065" y="49"/>
                  </a:lnTo>
                  <a:lnTo>
                    <a:pt x="2305" y="1"/>
                  </a:lnTo>
                  <a:lnTo>
                    <a:pt x="2305" y="1"/>
                  </a:lnTo>
                  <a:lnTo>
                    <a:pt x="2546" y="1"/>
                  </a:lnTo>
                  <a:lnTo>
                    <a:pt x="2834" y="49"/>
                  </a:lnTo>
                  <a:lnTo>
                    <a:pt x="3314" y="145"/>
                  </a:lnTo>
                  <a:lnTo>
                    <a:pt x="3794" y="385"/>
                  </a:lnTo>
                  <a:lnTo>
                    <a:pt x="4178" y="673"/>
                  </a:lnTo>
                  <a:lnTo>
                    <a:pt x="4515" y="1057"/>
                  </a:lnTo>
                  <a:lnTo>
                    <a:pt x="4803" y="1489"/>
                  </a:lnTo>
                  <a:lnTo>
                    <a:pt x="4995" y="2018"/>
                  </a:lnTo>
                  <a:lnTo>
                    <a:pt x="5091" y="259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45"/>
            <p:cNvSpPr/>
            <p:nvPr/>
          </p:nvSpPr>
          <p:spPr>
            <a:xfrm>
              <a:off x="5800625" y="3888825"/>
              <a:ext cx="36050" cy="81650"/>
            </a:xfrm>
            <a:custGeom>
              <a:avLst/>
              <a:gdLst/>
              <a:ahLst/>
              <a:cxnLst/>
              <a:rect l="l" t="t" r="r" b="b"/>
              <a:pathLst>
                <a:path w="1442" h="3266" extrusionOk="0">
                  <a:moveTo>
                    <a:pt x="1" y="0"/>
                  </a:moveTo>
                  <a:lnTo>
                    <a:pt x="97" y="672"/>
                  </a:lnTo>
                  <a:lnTo>
                    <a:pt x="193" y="1825"/>
                  </a:lnTo>
                  <a:lnTo>
                    <a:pt x="241" y="2545"/>
                  </a:lnTo>
                  <a:lnTo>
                    <a:pt x="193" y="3266"/>
                  </a:lnTo>
                  <a:lnTo>
                    <a:pt x="481" y="3170"/>
                  </a:lnTo>
                  <a:lnTo>
                    <a:pt x="721" y="3074"/>
                  </a:lnTo>
                  <a:lnTo>
                    <a:pt x="961" y="2882"/>
                  </a:lnTo>
                  <a:lnTo>
                    <a:pt x="1153" y="2642"/>
                  </a:lnTo>
                  <a:lnTo>
                    <a:pt x="1297" y="2401"/>
                  </a:lnTo>
                  <a:lnTo>
                    <a:pt x="1394" y="2113"/>
                  </a:lnTo>
                  <a:lnTo>
                    <a:pt x="1442" y="1825"/>
                  </a:lnTo>
                  <a:lnTo>
                    <a:pt x="1442" y="1489"/>
                  </a:lnTo>
                  <a:lnTo>
                    <a:pt x="1394" y="1249"/>
                  </a:lnTo>
                  <a:lnTo>
                    <a:pt x="1346" y="1009"/>
                  </a:lnTo>
                  <a:lnTo>
                    <a:pt x="1249" y="769"/>
                  </a:lnTo>
                  <a:lnTo>
                    <a:pt x="1105" y="576"/>
                  </a:lnTo>
                  <a:lnTo>
                    <a:pt x="913" y="384"/>
                  </a:lnTo>
                  <a:lnTo>
                    <a:pt x="769" y="240"/>
                  </a:lnTo>
                  <a:lnTo>
                    <a:pt x="577" y="144"/>
                  </a:lnTo>
                  <a:lnTo>
                    <a:pt x="337" y="48"/>
                  </a:lnTo>
                  <a:lnTo>
                    <a:pt x="193" y="961"/>
                  </a:lnTo>
                  <a:lnTo>
                    <a:pt x="145" y="67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45"/>
            <p:cNvSpPr/>
            <p:nvPr/>
          </p:nvSpPr>
          <p:spPr>
            <a:xfrm>
              <a:off x="5800625" y="3888825"/>
              <a:ext cx="36050" cy="81650"/>
            </a:xfrm>
            <a:custGeom>
              <a:avLst/>
              <a:gdLst/>
              <a:ahLst/>
              <a:cxnLst/>
              <a:rect l="l" t="t" r="r" b="b"/>
              <a:pathLst>
                <a:path w="1442" h="3266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97" y="672"/>
                  </a:lnTo>
                  <a:lnTo>
                    <a:pt x="193" y="1825"/>
                  </a:lnTo>
                  <a:lnTo>
                    <a:pt x="193" y="1825"/>
                  </a:lnTo>
                  <a:lnTo>
                    <a:pt x="241" y="2545"/>
                  </a:lnTo>
                  <a:lnTo>
                    <a:pt x="193" y="3266"/>
                  </a:lnTo>
                  <a:lnTo>
                    <a:pt x="193" y="3266"/>
                  </a:lnTo>
                  <a:lnTo>
                    <a:pt x="481" y="3170"/>
                  </a:lnTo>
                  <a:lnTo>
                    <a:pt x="721" y="3074"/>
                  </a:lnTo>
                  <a:lnTo>
                    <a:pt x="961" y="2882"/>
                  </a:lnTo>
                  <a:lnTo>
                    <a:pt x="1153" y="2642"/>
                  </a:lnTo>
                  <a:lnTo>
                    <a:pt x="1297" y="2401"/>
                  </a:lnTo>
                  <a:lnTo>
                    <a:pt x="1394" y="2113"/>
                  </a:lnTo>
                  <a:lnTo>
                    <a:pt x="1442" y="1825"/>
                  </a:lnTo>
                  <a:lnTo>
                    <a:pt x="1442" y="1489"/>
                  </a:lnTo>
                  <a:lnTo>
                    <a:pt x="1442" y="1489"/>
                  </a:lnTo>
                  <a:lnTo>
                    <a:pt x="1394" y="1249"/>
                  </a:lnTo>
                  <a:lnTo>
                    <a:pt x="1346" y="1009"/>
                  </a:lnTo>
                  <a:lnTo>
                    <a:pt x="1249" y="769"/>
                  </a:lnTo>
                  <a:lnTo>
                    <a:pt x="1105" y="576"/>
                  </a:lnTo>
                  <a:lnTo>
                    <a:pt x="913" y="384"/>
                  </a:lnTo>
                  <a:lnTo>
                    <a:pt x="769" y="240"/>
                  </a:lnTo>
                  <a:lnTo>
                    <a:pt x="577" y="144"/>
                  </a:lnTo>
                  <a:lnTo>
                    <a:pt x="337" y="48"/>
                  </a:lnTo>
                  <a:lnTo>
                    <a:pt x="337" y="48"/>
                  </a:lnTo>
                  <a:lnTo>
                    <a:pt x="193" y="961"/>
                  </a:lnTo>
                  <a:lnTo>
                    <a:pt x="193" y="961"/>
                  </a:lnTo>
                  <a:lnTo>
                    <a:pt x="145" y="67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45"/>
            <p:cNvSpPr/>
            <p:nvPr/>
          </p:nvSpPr>
          <p:spPr>
            <a:xfrm>
              <a:off x="5388825" y="3732725"/>
              <a:ext cx="417825" cy="395050"/>
            </a:xfrm>
            <a:custGeom>
              <a:avLst/>
              <a:gdLst/>
              <a:ahLst/>
              <a:cxnLst/>
              <a:rect l="l" t="t" r="r" b="b"/>
              <a:pathLst>
                <a:path w="16713" h="15802" extrusionOk="0">
                  <a:moveTo>
                    <a:pt x="9845" y="1"/>
                  </a:moveTo>
                  <a:lnTo>
                    <a:pt x="9125" y="49"/>
                  </a:lnTo>
                  <a:lnTo>
                    <a:pt x="5571" y="577"/>
                  </a:lnTo>
                  <a:lnTo>
                    <a:pt x="4755" y="625"/>
                  </a:lnTo>
                  <a:lnTo>
                    <a:pt x="3986" y="769"/>
                  </a:lnTo>
                  <a:lnTo>
                    <a:pt x="3314" y="961"/>
                  </a:lnTo>
                  <a:lnTo>
                    <a:pt x="2690" y="1250"/>
                  </a:lnTo>
                  <a:lnTo>
                    <a:pt x="2161" y="1634"/>
                  </a:lnTo>
                  <a:lnTo>
                    <a:pt x="1681" y="2066"/>
                  </a:lnTo>
                  <a:lnTo>
                    <a:pt x="1297" y="2546"/>
                  </a:lnTo>
                  <a:lnTo>
                    <a:pt x="961" y="3074"/>
                  </a:lnTo>
                  <a:lnTo>
                    <a:pt x="673" y="3651"/>
                  </a:lnTo>
                  <a:lnTo>
                    <a:pt x="432" y="4275"/>
                  </a:lnTo>
                  <a:lnTo>
                    <a:pt x="240" y="4947"/>
                  </a:lnTo>
                  <a:lnTo>
                    <a:pt x="96" y="5620"/>
                  </a:lnTo>
                  <a:lnTo>
                    <a:pt x="0" y="6292"/>
                  </a:lnTo>
                  <a:lnTo>
                    <a:pt x="0" y="7013"/>
                  </a:lnTo>
                  <a:lnTo>
                    <a:pt x="0" y="7733"/>
                  </a:lnTo>
                  <a:lnTo>
                    <a:pt x="48" y="8453"/>
                  </a:lnTo>
                  <a:lnTo>
                    <a:pt x="144" y="9558"/>
                  </a:lnTo>
                  <a:lnTo>
                    <a:pt x="48" y="9942"/>
                  </a:lnTo>
                  <a:lnTo>
                    <a:pt x="0" y="10278"/>
                  </a:lnTo>
                  <a:lnTo>
                    <a:pt x="0" y="10662"/>
                  </a:lnTo>
                  <a:lnTo>
                    <a:pt x="48" y="10999"/>
                  </a:lnTo>
                  <a:lnTo>
                    <a:pt x="144" y="11623"/>
                  </a:lnTo>
                  <a:lnTo>
                    <a:pt x="384" y="12247"/>
                  </a:lnTo>
                  <a:lnTo>
                    <a:pt x="673" y="12824"/>
                  </a:lnTo>
                  <a:lnTo>
                    <a:pt x="1105" y="13352"/>
                  </a:lnTo>
                  <a:lnTo>
                    <a:pt x="1585" y="13832"/>
                  </a:lnTo>
                  <a:lnTo>
                    <a:pt x="2113" y="14264"/>
                  </a:lnTo>
                  <a:lnTo>
                    <a:pt x="2690" y="14649"/>
                  </a:lnTo>
                  <a:lnTo>
                    <a:pt x="3314" y="14985"/>
                  </a:lnTo>
                  <a:lnTo>
                    <a:pt x="3986" y="15273"/>
                  </a:lnTo>
                  <a:lnTo>
                    <a:pt x="4707" y="15513"/>
                  </a:lnTo>
                  <a:lnTo>
                    <a:pt x="5379" y="15657"/>
                  </a:lnTo>
                  <a:lnTo>
                    <a:pt x="6147" y="15753"/>
                  </a:lnTo>
                  <a:lnTo>
                    <a:pt x="6868" y="15801"/>
                  </a:lnTo>
                  <a:lnTo>
                    <a:pt x="7540" y="15753"/>
                  </a:lnTo>
                  <a:lnTo>
                    <a:pt x="10470" y="15513"/>
                  </a:lnTo>
                  <a:lnTo>
                    <a:pt x="11190" y="15417"/>
                  </a:lnTo>
                  <a:lnTo>
                    <a:pt x="11862" y="15225"/>
                  </a:lnTo>
                  <a:lnTo>
                    <a:pt x="12487" y="14985"/>
                  </a:lnTo>
                  <a:lnTo>
                    <a:pt x="13111" y="14697"/>
                  </a:lnTo>
                  <a:lnTo>
                    <a:pt x="13639" y="14360"/>
                  </a:lnTo>
                  <a:lnTo>
                    <a:pt x="14216" y="13976"/>
                  </a:lnTo>
                  <a:lnTo>
                    <a:pt x="14696" y="13544"/>
                  </a:lnTo>
                  <a:lnTo>
                    <a:pt x="15128" y="13064"/>
                  </a:lnTo>
                  <a:lnTo>
                    <a:pt x="15512" y="12535"/>
                  </a:lnTo>
                  <a:lnTo>
                    <a:pt x="15848" y="11959"/>
                  </a:lnTo>
                  <a:lnTo>
                    <a:pt x="16137" y="11383"/>
                  </a:lnTo>
                  <a:lnTo>
                    <a:pt x="16377" y="10759"/>
                  </a:lnTo>
                  <a:lnTo>
                    <a:pt x="16569" y="10134"/>
                  </a:lnTo>
                  <a:lnTo>
                    <a:pt x="16665" y="9462"/>
                  </a:lnTo>
                  <a:lnTo>
                    <a:pt x="16713" y="8741"/>
                  </a:lnTo>
                  <a:lnTo>
                    <a:pt x="16665" y="8069"/>
                  </a:lnTo>
                  <a:lnTo>
                    <a:pt x="16569" y="6916"/>
                  </a:lnTo>
                  <a:lnTo>
                    <a:pt x="16473" y="6244"/>
                  </a:lnTo>
                  <a:lnTo>
                    <a:pt x="16329" y="5524"/>
                  </a:lnTo>
                  <a:lnTo>
                    <a:pt x="16089" y="4851"/>
                  </a:lnTo>
                  <a:lnTo>
                    <a:pt x="15800" y="4227"/>
                  </a:lnTo>
                  <a:lnTo>
                    <a:pt x="15464" y="3603"/>
                  </a:lnTo>
                  <a:lnTo>
                    <a:pt x="15080" y="3026"/>
                  </a:lnTo>
                  <a:lnTo>
                    <a:pt x="14648" y="2450"/>
                  </a:lnTo>
                  <a:lnTo>
                    <a:pt x="14168" y="1922"/>
                  </a:lnTo>
                  <a:lnTo>
                    <a:pt x="13639" y="1490"/>
                  </a:lnTo>
                  <a:lnTo>
                    <a:pt x="13063" y="1057"/>
                  </a:lnTo>
                  <a:lnTo>
                    <a:pt x="12487" y="721"/>
                  </a:lnTo>
                  <a:lnTo>
                    <a:pt x="11862" y="433"/>
                  </a:lnTo>
                  <a:lnTo>
                    <a:pt x="11190" y="241"/>
                  </a:lnTo>
                  <a:lnTo>
                    <a:pt x="10518" y="97"/>
                  </a:lnTo>
                  <a:lnTo>
                    <a:pt x="9845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45"/>
            <p:cNvSpPr/>
            <p:nvPr/>
          </p:nvSpPr>
          <p:spPr>
            <a:xfrm>
              <a:off x="5388825" y="3732725"/>
              <a:ext cx="417825" cy="395050"/>
            </a:xfrm>
            <a:custGeom>
              <a:avLst/>
              <a:gdLst/>
              <a:ahLst/>
              <a:cxnLst/>
              <a:rect l="l" t="t" r="r" b="b"/>
              <a:pathLst>
                <a:path w="16713" h="15802" fill="none" extrusionOk="0">
                  <a:moveTo>
                    <a:pt x="9125" y="49"/>
                  </a:moveTo>
                  <a:lnTo>
                    <a:pt x="5571" y="577"/>
                  </a:lnTo>
                  <a:lnTo>
                    <a:pt x="5571" y="577"/>
                  </a:lnTo>
                  <a:lnTo>
                    <a:pt x="4755" y="625"/>
                  </a:lnTo>
                  <a:lnTo>
                    <a:pt x="3986" y="769"/>
                  </a:lnTo>
                  <a:lnTo>
                    <a:pt x="3314" y="961"/>
                  </a:lnTo>
                  <a:lnTo>
                    <a:pt x="2690" y="1250"/>
                  </a:lnTo>
                  <a:lnTo>
                    <a:pt x="2161" y="1634"/>
                  </a:lnTo>
                  <a:lnTo>
                    <a:pt x="1681" y="2066"/>
                  </a:lnTo>
                  <a:lnTo>
                    <a:pt x="1297" y="2546"/>
                  </a:lnTo>
                  <a:lnTo>
                    <a:pt x="961" y="3074"/>
                  </a:lnTo>
                  <a:lnTo>
                    <a:pt x="673" y="3651"/>
                  </a:lnTo>
                  <a:lnTo>
                    <a:pt x="432" y="4275"/>
                  </a:lnTo>
                  <a:lnTo>
                    <a:pt x="240" y="4947"/>
                  </a:lnTo>
                  <a:lnTo>
                    <a:pt x="96" y="5620"/>
                  </a:lnTo>
                  <a:lnTo>
                    <a:pt x="0" y="6292"/>
                  </a:lnTo>
                  <a:lnTo>
                    <a:pt x="0" y="7013"/>
                  </a:lnTo>
                  <a:lnTo>
                    <a:pt x="0" y="7733"/>
                  </a:lnTo>
                  <a:lnTo>
                    <a:pt x="48" y="8453"/>
                  </a:lnTo>
                  <a:lnTo>
                    <a:pt x="144" y="9558"/>
                  </a:lnTo>
                  <a:lnTo>
                    <a:pt x="144" y="9558"/>
                  </a:lnTo>
                  <a:lnTo>
                    <a:pt x="48" y="9942"/>
                  </a:lnTo>
                  <a:lnTo>
                    <a:pt x="0" y="10278"/>
                  </a:lnTo>
                  <a:lnTo>
                    <a:pt x="0" y="10662"/>
                  </a:lnTo>
                  <a:lnTo>
                    <a:pt x="48" y="10999"/>
                  </a:lnTo>
                  <a:lnTo>
                    <a:pt x="144" y="11623"/>
                  </a:lnTo>
                  <a:lnTo>
                    <a:pt x="384" y="12247"/>
                  </a:lnTo>
                  <a:lnTo>
                    <a:pt x="673" y="12824"/>
                  </a:lnTo>
                  <a:lnTo>
                    <a:pt x="1105" y="13352"/>
                  </a:lnTo>
                  <a:lnTo>
                    <a:pt x="1585" y="13832"/>
                  </a:lnTo>
                  <a:lnTo>
                    <a:pt x="2113" y="14264"/>
                  </a:lnTo>
                  <a:lnTo>
                    <a:pt x="2690" y="14649"/>
                  </a:lnTo>
                  <a:lnTo>
                    <a:pt x="3314" y="14985"/>
                  </a:lnTo>
                  <a:lnTo>
                    <a:pt x="3986" y="15273"/>
                  </a:lnTo>
                  <a:lnTo>
                    <a:pt x="4707" y="15513"/>
                  </a:lnTo>
                  <a:lnTo>
                    <a:pt x="5379" y="15657"/>
                  </a:lnTo>
                  <a:lnTo>
                    <a:pt x="6147" y="15753"/>
                  </a:lnTo>
                  <a:lnTo>
                    <a:pt x="6868" y="15801"/>
                  </a:lnTo>
                  <a:lnTo>
                    <a:pt x="7540" y="15753"/>
                  </a:lnTo>
                  <a:lnTo>
                    <a:pt x="10470" y="15513"/>
                  </a:lnTo>
                  <a:lnTo>
                    <a:pt x="10470" y="15513"/>
                  </a:lnTo>
                  <a:lnTo>
                    <a:pt x="11190" y="15417"/>
                  </a:lnTo>
                  <a:lnTo>
                    <a:pt x="11862" y="15225"/>
                  </a:lnTo>
                  <a:lnTo>
                    <a:pt x="12487" y="14985"/>
                  </a:lnTo>
                  <a:lnTo>
                    <a:pt x="13111" y="14697"/>
                  </a:lnTo>
                  <a:lnTo>
                    <a:pt x="13639" y="14360"/>
                  </a:lnTo>
                  <a:lnTo>
                    <a:pt x="14216" y="13976"/>
                  </a:lnTo>
                  <a:lnTo>
                    <a:pt x="14696" y="13544"/>
                  </a:lnTo>
                  <a:lnTo>
                    <a:pt x="15128" y="13064"/>
                  </a:lnTo>
                  <a:lnTo>
                    <a:pt x="15512" y="12535"/>
                  </a:lnTo>
                  <a:lnTo>
                    <a:pt x="15848" y="11959"/>
                  </a:lnTo>
                  <a:lnTo>
                    <a:pt x="16137" y="11383"/>
                  </a:lnTo>
                  <a:lnTo>
                    <a:pt x="16377" y="10759"/>
                  </a:lnTo>
                  <a:lnTo>
                    <a:pt x="16569" y="10134"/>
                  </a:lnTo>
                  <a:lnTo>
                    <a:pt x="16665" y="9462"/>
                  </a:lnTo>
                  <a:lnTo>
                    <a:pt x="16713" y="8741"/>
                  </a:lnTo>
                  <a:lnTo>
                    <a:pt x="16665" y="8069"/>
                  </a:lnTo>
                  <a:lnTo>
                    <a:pt x="16569" y="6916"/>
                  </a:lnTo>
                  <a:lnTo>
                    <a:pt x="16569" y="6916"/>
                  </a:lnTo>
                  <a:lnTo>
                    <a:pt x="16473" y="6244"/>
                  </a:lnTo>
                  <a:lnTo>
                    <a:pt x="16329" y="5524"/>
                  </a:lnTo>
                  <a:lnTo>
                    <a:pt x="16089" y="4851"/>
                  </a:lnTo>
                  <a:lnTo>
                    <a:pt x="15800" y="4227"/>
                  </a:lnTo>
                  <a:lnTo>
                    <a:pt x="15464" y="3603"/>
                  </a:lnTo>
                  <a:lnTo>
                    <a:pt x="15080" y="3026"/>
                  </a:lnTo>
                  <a:lnTo>
                    <a:pt x="14648" y="2450"/>
                  </a:lnTo>
                  <a:lnTo>
                    <a:pt x="14168" y="1922"/>
                  </a:lnTo>
                  <a:lnTo>
                    <a:pt x="13639" y="1490"/>
                  </a:lnTo>
                  <a:lnTo>
                    <a:pt x="13063" y="1057"/>
                  </a:lnTo>
                  <a:lnTo>
                    <a:pt x="12487" y="721"/>
                  </a:lnTo>
                  <a:lnTo>
                    <a:pt x="11862" y="433"/>
                  </a:lnTo>
                  <a:lnTo>
                    <a:pt x="11190" y="241"/>
                  </a:lnTo>
                  <a:lnTo>
                    <a:pt x="10518" y="97"/>
                  </a:lnTo>
                  <a:lnTo>
                    <a:pt x="9845" y="1"/>
                  </a:lnTo>
                  <a:lnTo>
                    <a:pt x="9125" y="4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45"/>
            <p:cNvSpPr/>
            <p:nvPr/>
          </p:nvSpPr>
          <p:spPr>
            <a:xfrm>
              <a:off x="5550900" y="3957250"/>
              <a:ext cx="92475" cy="56450"/>
            </a:xfrm>
            <a:custGeom>
              <a:avLst/>
              <a:gdLst/>
              <a:ahLst/>
              <a:cxnLst/>
              <a:rect l="l" t="t" r="r" b="b"/>
              <a:pathLst>
                <a:path w="3699" h="2258" extrusionOk="0">
                  <a:moveTo>
                    <a:pt x="625" y="1"/>
                  </a:moveTo>
                  <a:lnTo>
                    <a:pt x="433" y="49"/>
                  </a:lnTo>
                  <a:lnTo>
                    <a:pt x="337" y="145"/>
                  </a:lnTo>
                  <a:lnTo>
                    <a:pt x="241" y="241"/>
                  </a:lnTo>
                  <a:lnTo>
                    <a:pt x="49" y="529"/>
                  </a:lnTo>
                  <a:lnTo>
                    <a:pt x="1" y="865"/>
                  </a:lnTo>
                  <a:lnTo>
                    <a:pt x="1" y="1057"/>
                  </a:lnTo>
                  <a:lnTo>
                    <a:pt x="49" y="1249"/>
                  </a:lnTo>
                  <a:lnTo>
                    <a:pt x="145" y="1441"/>
                  </a:lnTo>
                  <a:lnTo>
                    <a:pt x="241" y="1633"/>
                  </a:lnTo>
                  <a:lnTo>
                    <a:pt x="433" y="1778"/>
                  </a:lnTo>
                  <a:lnTo>
                    <a:pt x="625" y="1970"/>
                  </a:lnTo>
                  <a:lnTo>
                    <a:pt x="865" y="2066"/>
                  </a:lnTo>
                  <a:lnTo>
                    <a:pt x="1201" y="2162"/>
                  </a:lnTo>
                  <a:lnTo>
                    <a:pt x="1537" y="2258"/>
                  </a:lnTo>
                  <a:lnTo>
                    <a:pt x="2306" y="2258"/>
                  </a:lnTo>
                  <a:lnTo>
                    <a:pt x="2546" y="2210"/>
                  </a:lnTo>
                  <a:lnTo>
                    <a:pt x="2786" y="2114"/>
                  </a:lnTo>
                  <a:lnTo>
                    <a:pt x="3026" y="2018"/>
                  </a:lnTo>
                  <a:lnTo>
                    <a:pt x="3218" y="1874"/>
                  </a:lnTo>
                  <a:lnTo>
                    <a:pt x="3362" y="1729"/>
                  </a:lnTo>
                  <a:lnTo>
                    <a:pt x="3458" y="1585"/>
                  </a:lnTo>
                  <a:lnTo>
                    <a:pt x="3554" y="1393"/>
                  </a:lnTo>
                  <a:lnTo>
                    <a:pt x="3699" y="1057"/>
                  </a:lnTo>
                  <a:lnTo>
                    <a:pt x="3650" y="769"/>
                  </a:lnTo>
                  <a:lnTo>
                    <a:pt x="3650" y="625"/>
                  </a:lnTo>
                  <a:lnTo>
                    <a:pt x="3554" y="481"/>
                  </a:lnTo>
                  <a:lnTo>
                    <a:pt x="3458" y="385"/>
                  </a:lnTo>
                  <a:lnTo>
                    <a:pt x="3362" y="337"/>
                  </a:lnTo>
                  <a:lnTo>
                    <a:pt x="3074" y="241"/>
                  </a:lnTo>
                  <a:lnTo>
                    <a:pt x="2882" y="193"/>
                  </a:lnTo>
                  <a:lnTo>
                    <a:pt x="2786" y="241"/>
                  </a:lnTo>
                  <a:lnTo>
                    <a:pt x="2690" y="289"/>
                  </a:lnTo>
                  <a:lnTo>
                    <a:pt x="2402" y="433"/>
                  </a:lnTo>
                  <a:lnTo>
                    <a:pt x="2162" y="481"/>
                  </a:lnTo>
                  <a:lnTo>
                    <a:pt x="1826" y="529"/>
                  </a:lnTo>
                  <a:lnTo>
                    <a:pt x="1633" y="529"/>
                  </a:lnTo>
                  <a:lnTo>
                    <a:pt x="1441" y="433"/>
                  </a:lnTo>
                  <a:lnTo>
                    <a:pt x="1105" y="193"/>
                  </a:lnTo>
                  <a:lnTo>
                    <a:pt x="961" y="97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45"/>
            <p:cNvSpPr/>
            <p:nvPr/>
          </p:nvSpPr>
          <p:spPr>
            <a:xfrm>
              <a:off x="5465650" y="3866000"/>
              <a:ext cx="86475" cy="108075"/>
            </a:xfrm>
            <a:custGeom>
              <a:avLst/>
              <a:gdLst/>
              <a:ahLst/>
              <a:cxnLst/>
              <a:rect l="l" t="t" r="r" b="b"/>
              <a:pathLst>
                <a:path w="3459" h="4323" extrusionOk="0">
                  <a:moveTo>
                    <a:pt x="1394" y="1"/>
                  </a:moveTo>
                  <a:lnTo>
                    <a:pt x="1105" y="97"/>
                  </a:lnTo>
                  <a:lnTo>
                    <a:pt x="817" y="289"/>
                  </a:lnTo>
                  <a:lnTo>
                    <a:pt x="529" y="481"/>
                  </a:lnTo>
                  <a:lnTo>
                    <a:pt x="337" y="721"/>
                  </a:lnTo>
                  <a:lnTo>
                    <a:pt x="145" y="1009"/>
                  </a:lnTo>
                  <a:lnTo>
                    <a:pt x="49" y="1345"/>
                  </a:lnTo>
                  <a:lnTo>
                    <a:pt x="1" y="1682"/>
                  </a:lnTo>
                  <a:lnTo>
                    <a:pt x="1" y="2594"/>
                  </a:lnTo>
                  <a:lnTo>
                    <a:pt x="49" y="2930"/>
                  </a:lnTo>
                  <a:lnTo>
                    <a:pt x="145" y="3266"/>
                  </a:lnTo>
                  <a:lnTo>
                    <a:pt x="289" y="3555"/>
                  </a:lnTo>
                  <a:lnTo>
                    <a:pt x="481" y="3843"/>
                  </a:lnTo>
                  <a:lnTo>
                    <a:pt x="769" y="4035"/>
                  </a:lnTo>
                  <a:lnTo>
                    <a:pt x="1057" y="4179"/>
                  </a:lnTo>
                  <a:lnTo>
                    <a:pt x="1345" y="4323"/>
                  </a:lnTo>
                  <a:lnTo>
                    <a:pt x="2066" y="4323"/>
                  </a:lnTo>
                  <a:lnTo>
                    <a:pt x="2402" y="4227"/>
                  </a:lnTo>
                  <a:lnTo>
                    <a:pt x="2690" y="4035"/>
                  </a:lnTo>
                  <a:lnTo>
                    <a:pt x="2930" y="3843"/>
                  </a:lnTo>
                  <a:lnTo>
                    <a:pt x="3170" y="3603"/>
                  </a:lnTo>
                  <a:lnTo>
                    <a:pt x="3315" y="3314"/>
                  </a:lnTo>
                  <a:lnTo>
                    <a:pt x="3411" y="2978"/>
                  </a:lnTo>
                  <a:lnTo>
                    <a:pt x="3459" y="2642"/>
                  </a:lnTo>
                  <a:lnTo>
                    <a:pt x="3459" y="1730"/>
                  </a:lnTo>
                  <a:lnTo>
                    <a:pt x="3411" y="1393"/>
                  </a:lnTo>
                  <a:lnTo>
                    <a:pt x="3315" y="1057"/>
                  </a:lnTo>
                  <a:lnTo>
                    <a:pt x="3170" y="769"/>
                  </a:lnTo>
                  <a:lnTo>
                    <a:pt x="2978" y="529"/>
                  </a:lnTo>
                  <a:lnTo>
                    <a:pt x="2738" y="289"/>
                  </a:lnTo>
                  <a:lnTo>
                    <a:pt x="2450" y="145"/>
                  </a:lnTo>
                  <a:lnTo>
                    <a:pt x="2114" y="49"/>
                  </a:lnTo>
                  <a:lnTo>
                    <a:pt x="1778" y="1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45"/>
            <p:cNvSpPr/>
            <p:nvPr/>
          </p:nvSpPr>
          <p:spPr>
            <a:xfrm>
              <a:off x="5488475" y="3874400"/>
              <a:ext cx="63650" cy="93675"/>
            </a:xfrm>
            <a:custGeom>
              <a:avLst/>
              <a:gdLst/>
              <a:ahLst/>
              <a:cxnLst/>
              <a:rect l="l" t="t" r="r" b="b"/>
              <a:pathLst>
                <a:path w="2546" h="3747" extrusionOk="0">
                  <a:moveTo>
                    <a:pt x="1537" y="1"/>
                  </a:moveTo>
                  <a:lnTo>
                    <a:pt x="1249" y="49"/>
                  </a:lnTo>
                  <a:lnTo>
                    <a:pt x="961" y="145"/>
                  </a:lnTo>
                  <a:lnTo>
                    <a:pt x="721" y="337"/>
                  </a:lnTo>
                  <a:lnTo>
                    <a:pt x="481" y="529"/>
                  </a:lnTo>
                  <a:lnTo>
                    <a:pt x="288" y="817"/>
                  </a:lnTo>
                  <a:lnTo>
                    <a:pt x="144" y="1153"/>
                  </a:lnTo>
                  <a:lnTo>
                    <a:pt x="48" y="1490"/>
                  </a:lnTo>
                  <a:lnTo>
                    <a:pt x="0" y="1874"/>
                  </a:lnTo>
                  <a:lnTo>
                    <a:pt x="48" y="2258"/>
                  </a:lnTo>
                  <a:lnTo>
                    <a:pt x="144" y="2594"/>
                  </a:lnTo>
                  <a:lnTo>
                    <a:pt x="240" y="2930"/>
                  </a:lnTo>
                  <a:lnTo>
                    <a:pt x="432" y="3219"/>
                  </a:lnTo>
                  <a:lnTo>
                    <a:pt x="673" y="3411"/>
                  </a:lnTo>
                  <a:lnTo>
                    <a:pt x="913" y="3603"/>
                  </a:lnTo>
                  <a:lnTo>
                    <a:pt x="1201" y="3699"/>
                  </a:lnTo>
                  <a:lnTo>
                    <a:pt x="1489" y="3747"/>
                  </a:lnTo>
                  <a:lnTo>
                    <a:pt x="1729" y="3747"/>
                  </a:lnTo>
                  <a:lnTo>
                    <a:pt x="2065" y="3459"/>
                  </a:lnTo>
                  <a:lnTo>
                    <a:pt x="2305" y="3122"/>
                  </a:lnTo>
                  <a:lnTo>
                    <a:pt x="2498" y="2738"/>
                  </a:lnTo>
                  <a:lnTo>
                    <a:pt x="2546" y="2546"/>
                  </a:lnTo>
                  <a:lnTo>
                    <a:pt x="2546" y="2306"/>
                  </a:lnTo>
                  <a:lnTo>
                    <a:pt x="2546" y="1394"/>
                  </a:lnTo>
                  <a:lnTo>
                    <a:pt x="2498" y="1009"/>
                  </a:lnTo>
                  <a:lnTo>
                    <a:pt x="2402" y="673"/>
                  </a:lnTo>
                  <a:lnTo>
                    <a:pt x="2209" y="337"/>
                  </a:lnTo>
                  <a:lnTo>
                    <a:pt x="1969" y="97"/>
                  </a:lnTo>
                  <a:lnTo>
                    <a:pt x="1777" y="49"/>
                  </a:lnTo>
                  <a:lnTo>
                    <a:pt x="1537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45"/>
            <p:cNvSpPr/>
            <p:nvPr/>
          </p:nvSpPr>
          <p:spPr>
            <a:xfrm>
              <a:off x="5631350" y="3861200"/>
              <a:ext cx="86475" cy="109275"/>
            </a:xfrm>
            <a:custGeom>
              <a:avLst/>
              <a:gdLst/>
              <a:ahLst/>
              <a:cxnLst/>
              <a:rect l="l" t="t" r="r" b="b"/>
              <a:pathLst>
                <a:path w="3459" h="4371" extrusionOk="0">
                  <a:moveTo>
                    <a:pt x="1681" y="1"/>
                  </a:moveTo>
                  <a:lnTo>
                    <a:pt x="1297" y="49"/>
                  </a:lnTo>
                  <a:lnTo>
                    <a:pt x="1009" y="145"/>
                  </a:lnTo>
                  <a:lnTo>
                    <a:pt x="721" y="337"/>
                  </a:lnTo>
                  <a:lnTo>
                    <a:pt x="481" y="529"/>
                  </a:lnTo>
                  <a:lnTo>
                    <a:pt x="240" y="817"/>
                  </a:lnTo>
                  <a:lnTo>
                    <a:pt x="96" y="1105"/>
                  </a:lnTo>
                  <a:lnTo>
                    <a:pt x="48" y="1441"/>
                  </a:lnTo>
                  <a:lnTo>
                    <a:pt x="0" y="1777"/>
                  </a:lnTo>
                  <a:lnTo>
                    <a:pt x="48" y="2690"/>
                  </a:lnTo>
                  <a:lnTo>
                    <a:pt x="96" y="3026"/>
                  </a:lnTo>
                  <a:lnTo>
                    <a:pt x="192" y="3362"/>
                  </a:lnTo>
                  <a:lnTo>
                    <a:pt x="336" y="3650"/>
                  </a:lnTo>
                  <a:lnTo>
                    <a:pt x="577" y="3891"/>
                  </a:lnTo>
                  <a:lnTo>
                    <a:pt x="817" y="4083"/>
                  </a:lnTo>
                  <a:lnTo>
                    <a:pt x="1153" y="4227"/>
                  </a:lnTo>
                  <a:lnTo>
                    <a:pt x="1441" y="4323"/>
                  </a:lnTo>
                  <a:lnTo>
                    <a:pt x="1825" y="4371"/>
                  </a:lnTo>
                  <a:lnTo>
                    <a:pt x="2161" y="4323"/>
                  </a:lnTo>
                  <a:lnTo>
                    <a:pt x="2450" y="4179"/>
                  </a:lnTo>
                  <a:lnTo>
                    <a:pt x="2738" y="4035"/>
                  </a:lnTo>
                  <a:lnTo>
                    <a:pt x="3026" y="3795"/>
                  </a:lnTo>
                  <a:lnTo>
                    <a:pt x="3218" y="3554"/>
                  </a:lnTo>
                  <a:lnTo>
                    <a:pt x="3362" y="3266"/>
                  </a:lnTo>
                  <a:lnTo>
                    <a:pt x="3458" y="2930"/>
                  </a:lnTo>
                  <a:lnTo>
                    <a:pt x="3458" y="2594"/>
                  </a:lnTo>
                  <a:lnTo>
                    <a:pt x="3458" y="1681"/>
                  </a:lnTo>
                  <a:lnTo>
                    <a:pt x="3410" y="1297"/>
                  </a:lnTo>
                  <a:lnTo>
                    <a:pt x="3266" y="1009"/>
                  </a:lnTo>
                  <a:lnTo>
                    <a:pt x="3122" y="721"/>
                  </a:lnTo>
                  <a:lnTo>
                    <a:pt x="2882" y="481"/>
                  </a:lnTo>
                  <a:lnTo>
                    <a:pt x="2642" y="241"/>
                  </a:lnTo>
                  <a:lnTo>
                    <a:pt x="2353" y="97"/>
                  </a:lnTo>
                  <a:lnTo>
                    <a:pt x="2017" y="1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45"/>
            <p:cNvSpPr/>
            <p:nvPr/>
          </p:nvSpPr>
          <p:spPr>
            <a:xfrm>
              <a:off x="5631350" y="3861200"/>
              <a:ext cx="86475" cy="109275"/>
            </a:xfrm>
            <a:custGeom>
              <a:avLst/>
              <a:gdLst/>
              <a:ahLst/>
              <a:cxnLst/>
              <a:rect l="l" t="t" r="r" b="b"/>
              <a:pathLst>
                <a:path w="3459" h="4371" fill="none" extrusionOk="0">
                  <a:moveTo>
                    <a:pt x="1825" y="4371"/>
                  </a:moveTo>
                  <a:lnTo>
                    <a:pt x="1825" y="4371"/>
                  </a:lnTo>
                  <a:lnTo>
                    <a:pt x="1825" y="4371"/>
                  </a:lnTo>
                  <a:lnTo>
                    <a:pt x="1441" y="4323"/>
                  </a:lnTo>
                  <a:lnTo>
                    <a:pt x="1153" y="4227"/>
                  </a:lnTo>
                  <a:lnTo>
                    <a:pt x="817" y="4083"/>
                  </a:lnTo>
                  <a:lnTo>
                    <a:pt x="577" y="3891"/>
                  </a:lnTo>
                  <a:lnTo>
                    <a:pt x="336" y="3650"/>
                  </a:lnTo>
                  <a:lnTo>
                    <a:pt x="192" y="3362"/>
                  </a:lnTo>
                  <a:lnTo>
                    <a:pt x="96" y="3026"/>
                  </a:lnTo>
                  <a:lnTo>
                    <a:pt x="48" y="2690"/>
                  </a:lnTo>
                  <a:lnTo>
                    <a:pt x="0" y="1777"/>
                  </a:lnTo>
                  <a:lnTo>
                    <a:pt x="0" y="1777"/>
                  </a:lnTo>
                  <a:lnTo>
                    <a:pt x="48" y="1441"/>
                  </a:lnTo>
                  <a:lnTo>
                    <a:pt x="96" y="1105"/>
                  </a:lnTo>
                  <a:lnTo>
                    <a:pt x="240" y="817"/>
                  </a:lnTo>
                  <a:lnTo>
                    <a:pt x="481" y="529"/>
                  </a:lnTo>
                  <a:lnTo>
                    <a:pt x="721" y="337"/>
                  </a:lnTo>
                  <a:lnTo>
                    <a:pt x="1009" y="145"/>
                  </a:lnTo>
                  <a:lnTo>
                    <a:pt x="1297" y="49"/>
                  </a:lnTo>
                  <a:lnTo>
                    <a:pt x="1681" y="1"/>
                  </a:lnTo>
                  <a:lnTo>
                    <a:pt x="1681" y="1"/>
                  </a:lnTo>
                  <a:lnTo>
                    <a:pt x="2017" y="1"/>
                  </a:lnTo>
                  <a:lnTo>
                    <a:pt x="2353" y="97"/>
                  </a:lnTo>
                  <a:lnTo>
                    <a:pt x="2642" y="241"/>
                  </a:lnTo>
                  <a:lnTo>
                    <a:pt x="2882" y="481"/>
                  </a:lnTo>
                  <a:lnTo>
                    <a:pt x="3122" y="721"/>
                  </a:lnTo>
                  <a:lnTo>
                    <a:pt x="3266" y="1009"/>
                  </a:lnTo>
                  <a:lnTo>
                    <a:pt x="3410" y="1297"/>
                  </a:lnTo>
                  <a:lnTo>
                    <a:pt x="3458" y="1681"/>
                  </a:lnTo>
                  <a:lnTo>
                    <a:pt x="3458" y="2594"/>
                  </a:lnTo>
                  <a:lnTo>
                    <a:pt x="3458" y="2594"/>
                  </a:lnTo>
                  <a:lnTo>
                    <a:pt x="3458" y="2930"/>
                  </a:lnTo>
                  <a:lnTo>
                    <a:pt x="3362" y="3266"/>
                  </a:lnTo>
                  <a:lnTo>
                    <a:pt x="3218" y="3554"/>
                  </a:lnTo>
                  <a:lnTo>
                    <a:pt x="3026" y="3795"/>
                  </a:lnTo>
                  <a:lnTo>
                    <a:pt x="2738" y="4035"/>
                  </a:lnTo>
                  <a:lnTo>
                    <a:pt x="2450" y="4179"/>
                  </a:lnTo>
                  <a:lnTo>
                    <a:pt x="2161" y="4323"/>
                  </a:lnTo>
                  <a:lnTo>
                    <a:pt x="1825" y="43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45"/>
            <p:cNvSpPr/>
            <p:nvPr/>
          </p:nvSpPr>
          <p:spPr>
            <a:xfrm>
              <a:off x="5654150" y="3869600"/>
              <a:ext cx="63675" cy="93675"/>
            </a:xfrm>
            <a:custGeom>
              <a:avLst/>
              <a:gdLst/>
              <a:ahLst/>
              <a:cxnLst/>
              <a:rect l="l" t="t" r="r" b="b"/>
              <a:pathLst>
                <a:path w="2547" h="3747" extrusionOk="0">
                  <a:moveTo>
                    <a:pt x="1490" y="1"/>
                  </a:moveTo>
                  <a:lnTo>
                    <a:pt x="1153" y="49"/>
                  </a:lnTo>
                  <a:lnTo>
                    <a:pt x="865" y="145"/>
                  </a:lnTo>
                  <a:lnTo>
                    <a:pt x="625" y="337"/>
                  </a:lnTo>
                  <a:lnTo>
                    <a:pt x="433" y="577"/>
                  </a:lnTo>
                  <a:lnTo>
                    <a:pt x="241" y="865"/>
                  </a:lnTo>
                  <a:lnTo>
                    <a:pt x="97" y="1201"/>
                  </a:lnTo>
                  <a:lnTo>
                    <a:pt x="49" y="1538"/>
                  </a:lnTo>
                  <a:lnTo>
                    <a:pt x="1" y="1922"/>
                  </a:lnTo>
                  <a:lnTo>
                    <a:pt x="49" y="2306"/>
                  </a:lnTo>
                  <a:lnTo>
                    <a:pt x="145" y="2642"/>
                  </a:lnTo>
                  <a:lnTo>
                    <a:pt x="289" y="2930"/>
                  </a:lnTo>
                  <a:lnTo>
                    <a:pt x="481" y="3218"/>
                  </a:lnTo>
                  <a:lnTo>
                    <a:pt x="721" y="3459"/>
                  </a:lnTo>
                  <a:lnTo>
                    <a:pt x="1009" y="3603"/>
                  </a:lnTo>
                  <a:lnTo>
                    <a:pt x="1297" y="3699"/>
                  </a:lnTo>
                  <a:lnTo>
                    <a:pt x="1586" y="3747"/>
                  </a:lnTo>
                  <a:lnTo>
                    <a:pt x="1826" y="3699"/>
                  </a:lnTo>
                  <a:lnTo>
                    <a:pt x="2114" y="3411"/>
                  </a:lnTo>
                  <a:lnTo>
                    <a:pt x="2354" y="3074"/>
                  </a:lnTo>
                  <a:lnTo>
                    <a:pt x="2498" y="2690"/>
                  </a:lnTo>
                  <a:lnTo>
                    <a:pt x="2546" y="2450"/>
                  </a:lnTo>
                  <a:lnTo>
                    <a:pt x="2546" y="2258"/>
                  </a:lnTo>
                  <a:lnTo>
                    <a:pt x="2546" y="1345"/>
                  </a:lnTo>
                  <a:lnTo>
                    <a:pt x="2498" y="961"/>
                  </a:lnTo>
                  <a:lnTo>
                    <a:pt x="2354" y="625"/>
                  </a:lnTo>
                  <a:lnTo>
                    <a:pt x="2162" y="289"/>
                  </a:lnTo>
                  <a:lnTo>
                    <a:pt x="1922" y="49"/>
                  </a:lnTo>
                  <a:lnTo>
                    <a:pt x="1682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45"/>
            <p:cNvSpPr/>
            <p:nvPr/>
          </p:nvSpPr>
          <p:spPr>
            <a:xfrm>
              <a:off x="5320375" y="3882825"/>
              <a:ext cx="128500" cy="140475"/>
            </a:xfrm>
            <a:custGeom>
              <a:avLst/>
              <a:gdLst/>
              <a:ahLst/>
              <a:cxnLst/>
              <a:rect l="l" t="t" r="r" b="b"/>
              <a:pathLst>
                <a:path w="5140" h="5619" extrusionOk="0">
                  <a:moveTo>
                    <a:pt x="2306" y="0"/>
                  </a:moveTo>
                  <a:lnTo>
                    <a:pt x="2066" y="48"/>
                  </a:lnTo>
                  <a:lnTo>
                    <a:pt x="1826" y="144"/>
                  </a:lnTo>
                  <a:lnTo>
                    <a:pt x="1345" y="336"/>
                  </a:lnTo>
                  <a:lnTo>
                    <a:pt x="913" y="624"/>
                  </a:lnTo>
                  <a:lnTo>
                    <a:pt x="577" y="1009"/>
                  </a:lnTo>
                  <a:lnTo>
                    <a:pt x="289" y="1441"/>
                  </a:lnTo>
                  <a:lnTo>
                    <a:pt x="97" y="1921"/>
                  </a:lnTo>
                  <a:lnTo>
                    <a:pt x="1" y="2497"/>
                  </a:lnTo>
                  <a:lnTo>
                    <a:pt x="1" y="3026"/>
                  </a:lnTo>
                  <a:lnTo>
                    <a:pt x="97" y="3602"/>
                  </a:lnTo>
                  <a:lnTo>
                    <a:pt x="337" y="4130"/>
                  </a:lnTo>
                  <a:lnTo>
                    <a:pt x="577" y="4562"/>
                  </a:lnTo>
                  <a:lnTo>
                    <a:pt x="961" y="4947"/>
                  </a:lnTo>
                  <a:lnTo>
                    <a:pt x="1345" y="5235"/>
                  </a:lnTo>
                  <a:lnTo>
                    <a:pt x="1826" y="5475"/>
                  </a:lnTo>
                  <a:lnTo>
                    <a:pt x="2306" y="5571"/>
                  </a:lnTo>
                  <a:lnTo>
                    <a:pt x="2546" y="5619"/>
                  </a:lnTo>
                  <a:lnTo>
                    <a:pt x="2834" y="5619"/>
                  </a:lnTo>
                  <a:lnTo>
                    <a:pt x="3074" y="5571"/>
                  </a:lnTo>
                  <a:lnTo>
                    <a:pt x="3314" y="5523"/>
                  </a:lnTo>
                  <a:lnTo>
                    <a:pt x="3795" y="5283"/>
                  </a:lnTo>
                  <a:lnTo>
                    <a:pt x="4227" y="4995"/>
                  </a:lnTo>
                  <a:lnTo>
                    <a:pt x="4563" y="4610"/>
                  </a:lnTo>
                  <a:lnTo>
                    <a:pt x="4851" y="4178"/>
                  </a:lnTo>
                  <a:lnTo>
                    <a:pt x="5043" y="3698"/>
                  </a:lnTo>
                  <a:lnTo>
                    <a:pt x="5139" y="3170"/>
                  </a:lnTo>
                  <a:lnTo>
                    <a:pt x="5139" y="2593"/>
                  </a:lnTo>
                  <a:lnTo>
                    <a:pt x="5043" y="2017"/>
                  </a:lnTo>
                  <a:lnTo>
                    <a:pt x="4851" y="1537"/>
                  </a:lnTo>
                  <a:lnTo>
                    <a:pt x="4563" y="1057"/>
                  </a:lnTo>
                  <a:lnTo>
                    <a:pt x="4227" y="672"/>
                  </a:lnTo>
                  <a:lnTo>
                    <a:pt x="3795" y="384"/>
                  </a:lnTo>
                  <a:lnTo>
                    <a:pt x="3314" y="144"/>
                  </a:lnTo>
                  <a:lnTo>
                    <a:pt x="2834" y="48"/>
                  </a:lnTo>
                  <a:lnTo>
                    <a:pt x="2594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45"/>
            <p:cNvSpPr/>
            <p:nvPr/>
          </p:nvSpPr>
          <p:spPr>
            <a:xfrm>
              <a:off x="5320375" y="3882825"/>
              <a:ext cx="128500" cy="140475"/>
            </a:xfrm>
            <a:custGeom>
              <a:avLst/>
              <a:gdLst/>
              <a:ahLst/>
              <a:cxnLst/>
              <a:rect l="l" t="t" r="r" b="b"/>
              <a:pathLst>
                <a:path w="5140" h="5619" fill="none" extrusionOk="0">
                  <a:moveTo>
                    <a:pt x="5139" y="2593"/>
                  </a:moveTo>
                  <a:lnTo>
                    <a:pt x="5139" y="2593"/>
                  </a:lnTo>
                  <a:lnTo>
                    <a:pt x="5139" y="3170"/>
                  </a:lnTo>
                  <a:lnTo>
                    <a:pt x="5043" y="3698"/>
                  </a:lnTo>
                  <a:lnTo>
                    <a:pt x="4851" y="4178"/>
                  </a:lnTo>
                  <a:lnTo>
                    <a:pt x="4563" y="4610"/>
                  </a:lnTo>
                  <a:lnTo>
                    <a:pt x="4227" y="4995"/>
                  </a:lnTo>
                  <a:lnTo>
                    <a:pt x="3795" y="5283"/>
                  </a:lnTo>
                  <a:lnTo>
                    <a:pt x="3314" y="5523"/>
                  </a:lnTo>
                  <a:lnTo>
                    <a:pt x="3074" y="5571"/>
                  </a:lnTo>
                  <a:lnTo>
                    <a:pt x="2834" y="5619"/>
                  </a:lnTo>
                  <a:lnTo>
                    <a:pt x="2834" y="5619"/>
                  </a:lnTo>
                  <a:lnTo>
                    <a:pt x="2546" y="5619"/>
                  </a:lnTo>
                  <a:lnTo>
                    <a:pt x="2306" y="5571"/>
                  </a:lnTo>
                  <a:lnTo>
                    <a:pt x="1826" y="5475"/>
                  </a:lnTo>
                  <a:lnTo>
                    <a:pt x="1345" y="5235"/>
                  </a:lnTo>
                  <a:lnTo>
                    <a:pt x="961" y="4947"/>
                  </a:lnTo>
                  <a:lnTo>
                    <a:pt x="577" y="4562"/>
                  </a:lnTo>
                  <a:lnTo>
                    <a:pt x="337" y="4130"/>
                  </a:lnTo>
                  <a:lnTo>
                    <a:pt x="97" y="3602"/>
                  </a:lnTo>
                  <a:lnTo>
                    <a:pt x="1" y="3026"/>
                  </a:lnTo>
                  <a:lnTo>
                    <a:pt x="1" y="3026"/>
                  </a:lnTo>
                  <a:lnTo>
                    <a:pt x="1" y="2497"/>
                  </a:lnTo>
                  <a:lnTo>
                    <a:pt x="97" y="1921"/>
                  </a:lnTo>
                  <a:lnTo>
                    <a:pt x="289" y="1441"/>
                  </a:lnTo>
                  <a:lnTo>
                    <a:pt x="577" y="1009"/>
                  </a:lnTo>
                  <a:lnTo>
                    <a:pt x="913" y="624"/>
                  </a:lnTo>
                  <a:lnTo>
                    <a:pt x="1345" y="336"/>
                  </a:lnTo>
                  <a:lnTo>
                    <a:pt x="1826" y="144"/>
                  </a:lnTo>
                  <a:lnTo>
                    <a:pt x="2066" y="48"/>
                  </a:lnTo>
                  <a:lnTo>
                    <a:pt x="2306" y="0"/>
                  </a:lnTo>
                  <a:lnTo>
                    <a:pt x="2306" y="0"/>
                  </a:lnTo>
                  <a:lnTo>
                    <a:pt x="2594" y="0"/>
                  </a:lnTo>
                  <a:lnTo>
                    <a:pt x="2834" y="48"/>
                  </a:lnTo>
                  <a:lnTo>
                    <a:pt x="3314" y="144"/>
                  </a:lnTo>
                  <a:lnTo>
                    <a:pt x="3795" y="384"/>
                  </a:lnTo>
                  <a:lnTo>
                    <a:pt x="4227" y="672"/>
                  </a:lnTo>
                  <a:lnTo>
                    <a:pt x="4563" y="1057"/>
                  </a:lnTo>
                  <a:lnTo>
                    <a:pt x="4851" y="1537"/>
                  </a:lnTo>
                  <a:lnTo>
                    <a:pt x="5043" y="2017"/>
                  </a:lnTo>
                  <a:lnTo>
                    <a:pt x="5139" y="25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45"/>
            <p:cNvSpPr/>
            <p:nvPr/>
          </p:nvSpPr>
          <p:spPr>
            <a:xfrm>
              <a:off x="5344400" y="3911625"/>
              <a:ext cx="74450" cy="82875"/>
            </a:xfrm>
            <a:custGeom>
              <a:avLst/>
              <a:gdLst/>
              <a:ahLst/>
              <a:cxnLst/>
              <a:rect l="l" t="t" r="r" b="b"/>
              <a:pathLst>
                <a:path w="2978" h="3315" extrusionOk="0">
                  <a:moveTo>
                    <a:pt x="1345" y="1"/>
                  </a:moveTo>
                  <a:lnTo>
                    <a:pt x="1057" y="49"/>
                  </a:lnTo>
                  <a:lnTo>
                    <a:pt x="769" y="193"/>
                  </a:lnTo>
                  <a:lnTo>
                    <a:pt x="529" y="385"/>
                  </a:lnTo>
                  <a:lnTo>
                    <a:pt x="336" y="577"/>
                  </a:lnTo>
                  <a:lnTo>
                    <a:pt x="144" y="865"/>
                  </a:lnTo>
                  <a:lnTo>
                    <a:pt x="48" y="1153"/>
                  </a:lnTo>
                  <a:lnTo>
                    <a:pt x="0" y="1441"/>
                  </a:lnTo>
                  <a:lnTo>
                    <a:pt x="0" y="1778"/>
                  </a:lnTo>
                  <a:lnTo>
                    <a:pt x="48" y="2114"/>
                  </a:lnTo>
                  <a:lnTo>
                    <a:pt x="144" y="2402"/>
                  </a:lnTo>
                  <a:lnTo>
                    <a:pt x="288" y="2642"/>
                  </a:lnTo>
                  <a:lnTo>
                    <a:pt x="480" y="2882"/>
                  </a:lnTo>
                  <a:lnTo>
                    <a:pt x="721" y="3074"/>
                  </a:lnTo>
                  <a:lnTo>
                    <a:pt x="961" y="3170"/>
                  </a:lnTo>
                  <a:lnTo>
                    <a:pt x="1201" y="3266"/>
                  </a:lnTo>
                  <a:lnTo>
                    <a:pt x="1489" y="3314"/>
                  </a:lnTo>
                  <a:lnTo>
                    <a:pt x="1633" y="3314"/>
                  </a:lnTo>
                  <a:lnTo>
                    <a:pt x="1921" y="3218"/>
                  </a:lnTo>
                  <a:lnTo>
                    <a:pt x="2209" y="3122"/>
                  </a:lnTo>
                  <a:lnTo>
                    <a:pt x="2450" y="2930"/>
                  </a:lnTo>
                  <a:lnTo>
                    <a:pt x="2642" y="2738"/>
                  </a:lnTo>
                  <a:lnTo>
                    <a:pt x="2834" y="2450"/>
                  </a:lnTo>
                  <a:lnTo>
                    <a:pt x="2930" y="2162"/>
                  </a:lnTo>
                  <a:lnTo>
                    <a:pt x="2978" y="1874"/>
                  </a:lnTo>
                  <a:lnTo>
                    <a:pt x="2978" y="1537"/>
                  </a:lnTo>
                  <a:lnTo>
                    <a:pt x="2930" y="1201"/>
                  </a:lnTo>
                  <a:lnTo>
                    <a:pt x="2834" y="913"/>
                  </a:lnTo>
                  <a:lnTo>
                    <a:pt x="2690" y="673"/>
                  </a:lnTo>
                  <a:lnTo>
                    <a:pt x="2498" y="433"/>
                  </a:lnTo>
                  <a:lnTo>
                    <a:pt x="2257" y="241"/>
                  </a:lnTo>
                  <a:lnTo>
                    <a:pt x="2017" y="97"/>
                  </a:lnTo>
                  <a:lnTo>
                    <a:pt x="1777" y="49"/>
                  </a:lnTo>
                  <a:lnTo>
                    <a:pt x="1489" y="1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45"/>
            <p:cNvSpPr/>
            <p:nvPr/>
          </p:nvSpPr>
          <p:spPr>
            <a:xfrm>
              <a:off x="5344400" y="3911625"/>
              <a:ext cx="74450" cy="82875"/>
            </a:xfrm>
            <a:custGeom>
              <a:avLst/>
              <a:gdLst/>
              <a:ahLst/>
              <a:cxnLst/>
              <a:rect l="l" t="t" r="r" b="b"/>
              <a:pathLst>
                <a:path w="2978" h="3315" fill="none" extrusionOk="0">
                  <a:moveTo>
                    <a:pt x="1489" y="1"/>
                  </a:moveTo>
                  <a:lnTo>
                    <a:pt x="1489" y="1"/>
                  </a:lnTo>
                  <a:lnTo>
                    <a:pt x="1345" y="1"/>
                  </a:lnTo>
                  <a:lnTo>
                    <a:pt x="1345" y="1"/>
                  </a:lnTo>
                  <a:lnTo>
                    <a:pt x="1057" y="49"/>
                  </a:lnTo>
                  <a:lnTo>
                    <a:pt x="769" y="193"/>
                  </a:lnTo>
                  <a:lnTo>
                    <a:pt x="529" y="385"/>
                  </a:lnTo>
                  <a:lnTo>
                    <a:pt x="336" y="577"/>
                  </a:lnTo>
                  <a:lnTo>
                    <a:pt x="144" y="865"/>
                  </a:lnTo>
                  <a:lnTo>
                    <a:pt x="48" y="1153"/>
                  </a:lnTo>
                  <a:lnTo>
                    <a:pt x="0" y="1441"/>
                  </a:lnTo>
                  <a:lnTo>
                    <a:pt x="0" y="1778"/>
                  </a:lnTo>
                  <a:lnTo>
                    <a:pt x="0" y="1778"/>
                  </a:lnTo>
                  <a:lnTo>
                    <a:pt x="48" y="2114"/>
                  </a:lnTo>
                  <a:lnTo>
                    <a:pt x="144" y="2402"/>
                  </a:lnTo>
                  <a:lnTo>
                    <a:pt x="288" y="2642"/>
                  </a:lnTo>
                  <a:lnTo>
                    <a:pt x="480" y="2882"/>
                  </a:lnTo>
                  <a:lnTo>
                    <a:pt x="721" y="3074"/>
                  </a:lnTo>
                  <a:lnTo>
                    <a:pt x="961" y="3170"/>
                  </a:lnTo>
                  <a:lnTo>
                    <a:pt x="1201" y="3266"/>
                  </a:lnTo>
                  <a:lnTo>
                    <a:pt x="1489" y="3314"/>
                  </a:lnTo>
                  <a:lnTo>
                    <a:pt x="1489" y="3314"/>
                  </a:lnTo>
                  <a:lnTo>
                    <a:pt x="1633" y="3314"/>
                  </a:lnTo>
                  <a:lnTo>
                    <a:pt x="1633" y="3314"/>
                  </a:lnTo>
                  <a:lnTo>
                    <a:pt x="1921" y="3218"/>
                  </a:lnTo>
                  <a:lnTo>
                    <a:pt x="2209" y="3122"/>
                  </a:lnTo>
                  <a:lnTo>
                    <a:pt x="2450" y="2930"/>
                  </a:lnTo>
                  <a:lnTo>
                    <a:pt x="2642" y="2738"/>
                  </a:lnTo>
                  <a:lnTo>
                    <a:pt x="2834" y="2450"/>
                  </a:lnTo>
                  <a:lnTo>
                    <a:pt x="2930" y="2162"/>
                  </a:lnTo>
                  <a:lnTo>
                    <a:pt x="2978" y="1874"/>
                  </a:lnTo>
                  <a:lnTo>
                    <a:pt x="2978" y="1537"/>
                  </a:lnTo>
                  <a:lnTo>
                    <a:pt x="2978" y="1537"/>
                  </a:lnTo>
                  <a:lnTo>
                    <a:pt x="2930" y="1201"/>
                  </a:lnTo>
                  <a:lnTo>
                    <a:pt x="2834" y="913"/>
                  </a:lnTo>
                  <a:lnTo>
                    <a:pt x="2690" y="673"/>
                  </a:lnTo>
                  <a:lnTo>
                    <a:pt x="2498" y="433"/>
                  </a:lnTo>
                  <a:lnTo>
                    <a:pt x="2257" y="241"/>
                  </a:lnTo>
                  <a:lnTo>
                    <a:pt x="2017" y="97"/>
                  </a:lnTo>
                  <a:lnTo>
                    <a:pt x="1777" y="49"/>
                  </a:lnTo>
                  <a:lnTo>
                    <a:pt x="148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45"/>
            <p:cNvSpPr/>
            <p:nvPr/>
          </p:nvSpPr>
          <p:spPr>
            <a:xfrm>
              <a:off x="5289175" y="3562250"/>
              <a:ext cx="543900" cy="393825"/>
            </a:xfrm>
            <a:custGeom>
              <a:avLst/>
              <a:gdLst/>
              <a:ahLst/>
              <a:cxnLst/>
              <a:rect l="l" t="t" r="r" b="b"/>
              <a:pathLst>
                <a:path w="21756" h="15753" extrusionOk="0">
                  <a:moveTo>
                    <a:pt x="6195" y="0"/>
                  </a:moveTo>
                  <a:lnTo>
                    <a:pt x="5379" y="48"/>
                  </a:lnTo>
                  <a:lnTo>
                    <a:pt x="4659" y="144"/>
                  </a:lnTo>
                  <a:lnTo>
                    <a:pt x="4178" y="240"/>
                  </a:lnTo>
                  <a:lnTo>
                    <a:pt x="3986" y="336"/>
                  </a:lnTo>
                  <a:lnTo>
                    <a:pt x="3890" y="384"/>
                  </a:lnTo>
                  <a:lnTo>
                    <a:pt x="3794" y="481"/>
                  </a:lnTo>
                  <a:lnTo>
                    <a:pt x="3794" y="577"/>
                  </a:lnTo>
                  <a:lnTo>
                    <a:pt x="3938" y="913"/>
                  </a:lnTo>
                  <a:lnTo>
                    <a:pt x="4082" y="1201"/>
                  </a:lnTo>
                  <a:lnTo>
                    <a:pt x="4226" y="1441"/>
                  </a:lnTo>
                  <a:lnTo>
                    <a:pt x="4418" y="1633"/>
                  </a:lnTo>
                  <a:lnTo>
                    <a:pt x="4659" y="1873"/>
                  </a:lnTo>
                  <a:lnTo>
                    <a:pt x="4803" y="1969"/>
                  </a:lnTo>
                  <a:lnTo>
                    <a:pt x="4803" y="1969"/>
                  </a:lnTo>
                  <a:lnTo>
                    <a:pt x="4322" y="1825"/>
                  </a:lnTo>
                  <a:lnTo>
                    <a:pt x="3314" y="1633"/>
                  </a:lnTo>
                  <a:lnTo>
                    <a:pt x="2786" y="1537"/>
                  </a:lnTo>
                  <a:lnTo>
                    <a:pt x="2353" y="1537"/>
                  </a:lnTo>
                  <a:lnTo>
                    <a:pt x="2209" y="1585"/>
                  </a:lnTo>
                  <a:lnTo>
                    <a:pt x="2065" y="1633"/>
                  </a:lnTo>
                  <a:lnTo>
                    <a:pt x="2017" y="1729"/>
                  </a:lnTo>
                  <a:lnTo>
                    <a:pt x="2065" y="1825"/>
                  </a:lnTo>
                  <a:lnTo>
                    <a:pt x="2353" y="2402"/>
                  </a:lnTo>
                  <a:lnTo>
                    <a:pt x="2689" y="2882"/>
                  </a:lnTo>
                  <a:lnTo>
                    <a:pt x="3122" y="3362"/>
                  </a:lnTo>
                  <a:lnTo>
                    <a:pt x="2689" y="3506"/>
                  </a:lnTo>
                  <a:lnTo>
                    <a:pt x="1873" y="3890"/>
                  </a:lnTo>
                  <a:lnTo>
                    <a:pt x="1441" y="4130"/>
                  </a:lnTo>
                  <a:lnTo>
                    <a:pt x="1105" y="4371"/>
                  </a:lnTo>
                  <a:lnTo>
                    <a:pt x="961" y="4515"/>
                  </a:lnTo>
                  <a:lnTo>
                    <a:pt x="913" y="4611"/>
                  </a:lnTo>
                  <a:lnTo>
                    <a:pt x="865" y="4707"/>
                  </a:lnTo>
                  <a:lnTo>
                    <a:pt x="913" y="4803"/>
                  </a:lnTo>
                  <a:lnTo>
                    <a:pt x="1009" y="4947"/>
                  </a:lnTo>
                  <a:lnTo>
                    <a:pt x="1201" y="5091"/>
                  </a:lnTo>
                  <a:lnTo>
                    <a:pt x="1633" y="5331"/>
                  </a:lnTo>
                  <a:lnTo>
                    <a:pt x="1297" y="5715"/>
                  </a:lnTo>
                  <a:lnTo>
                    <a:pt x="1057" y="6148"/>
                  </a:lnTo>
                  <a:lnTo>
                    <a:pt x="816" y="6532"/>
                  </a:lnTo>
                  <a:lnTo>
                    <a:pt x="624" y="6964"/>
                  </a:lnTo>
                  <a:lnTo>
                    <a:pt x="432" y="7396"/>
                  </a:lnTo>
                  <a:lnTo>
                    <a:pt x="288" y="7828"/>
                  </a:lnTo>
                  <a:lnTo>
                    <a:pt x="96" y="8693"/>
                  </a:lnTo>
                  <a:lnTo>
                    <a:pt x="0" y="9605"/>
                  </a:lnTo>
                  <a:lnTo>
                    <a:pt x="0" y="10422"/>
                  </a:lnTo>
                  <a:lnTo>
                    <a:pt x="48" y="11238"/>
                  </a:lnTo>
                  <a:lnTo>
                    <a:pt x="144" y="12055"/>
                  </a:lnTo>
                  <a:lnTo>
                    <a:pt x="288" y="12775"/>
                  </a:lnTo>
                  <a:lnTo>
                    <a:pt x="432" y="13447"/>
                  </a:lnTo>
                  <a:lnTo>
                    <a:pt x="816" y="14552"/>
                  </a:lnTo>
                  <a:lnTo>
                    <a:pt x="1105" y="15320"/>
                  </a:lnTo>
                  <a:lnTo>
                    <a:pt x="1249" y="15560"/>
                  </a:lnTo>
                  <a:lnTo>
                    <a:pt x="1249" y="15176"/>
                  </a:lnTo>
                  <a:lnTo>
                    <a:pt x="1345" y="14888"/>
                  </a:lnTo>
                  <a:lnTo>
                    <a:pt x="1441" y="14600"/>
                  </a:lnTo>
                  <a:lnTo>
                    <a:pt x="1585" y="14360"/>
                  </a:lnTo>
                  <a:lnTo>
                    <a:pt x="1825" y="14120"/>
                  </a:lnTo>
                  <a:lnTo>
                    <a:pt x="1969" y="14024"/>
                  </a:lnTo>
                  <a:lnTo>
                    <a:pt x="2545" y="13784"/>
                  </a:lnTo>
                  <a:lnTo>
                    <a:pt x="3074" y="13687"/>
                  </a:lnTo>
                  <a:lnTo>
                    <a:pt x="3506" y="13687"/>
                  </a:lnTo>
                  <a:lnTo>
                    <a:pt x="3890" y="13784"/>
                  </a:lnTo>
                  <a:lnTo>
                    <a:pt x="4226" y="13976"/>
                  </a:lnTo>
                  <a:lnTo>
                    <a:pt x="4514" y="14168"/>
                  </a:lnTo>
                  <a:lnTo>
                    <a:pt x="4755" y="14456"/>
                  </a:lnTo>
                  <a:lnTo>
                    <a:pt x="4995" y="14696"/>
                  </a:lnTo>
                  <a:lnTo>
                    <a:pt x="5235" y="15080"/>
                  </a:lnTo>
                  <a:lnTo>
                    <a:pt x="5379" y="15416"/>
                  </a:lnTo>
                  <a:lnTo>
                    <a:pt x="5523" y="15657"/>
                  </a:lnTo>
                  <a:lnTo>
                    <a:pt x="5619" y="15705"/>
                  </a:lnTo>
                  <a:lnTo>
                    <a:pt x="5667" y="15753"/>
                  </a:lnTo>
                  <a:lnTo>
                    <a:pt x="5715" y="15705"/>
                  </a:lnTo>
                  <a:lnTo>
                    <a:pt x="5763" y="15608"/>
                  </a:lnTo>
                  <a:lnTo>
                    <a:pt x="5763" y="15224"/>
                  </a:lnTo>
                  <a:lnTo>
                    <a:pt x="5667" y="14696"/>
                  </a:lnTo>
                  <a:lnTo>
                    <a:pt x="5571" y="14120"/>
                  </a:lnTo>
                  <a:lnTo>
                    <a:pt x="5283" y="13063"/>
                  </a:lnTo>
                  <a:lnTo>
                    <a:pt x="5139" y="12535"/>
                  </a:lnTo>
                  <a:lnTo>
                    <a:pt x="5187" y="12295"/>
                  </a:lnTo>
                  <a:lnTo>
                    <a:pt x="5379" y="11670"/>
                  </a:lnTo>
                  <a:lnTo>
                    <a:pt x="5523" y="11238"/>
                  </a:lnTo>
                  <a:lnTo>
                    <a:pt x="5715" y="10806"/>
                  </a:lnTo>
                  <a:lnTo>
                    <a:pt x="6003" y="10278"/>
                  </a:lnTo>
                  <a:lnTo>
                    <a:pt x="6291" y="9749"/>
                  </a:lnTo>
                  <a:lnTo>
                    <a:pt x="6291" y="9749"/>
                  </a:lnTo>
                  <a:lnTo>
                    <a:pt x="6243" y="10614"/>
                  </a:lnTo>
                  <a:lnTo>
                    <a:pt x="6291" y="10854"/>
                  </a:lnTo>
                  <a:lnTo>
                    <a:pt x="6291" y="10950"/>
                  </a:lnTo>
                  <a:lnTo>
                    <a:pt x="6339" y="10950"/>
                  </a:lnTo>
                  <a:lnTo>
                    <a:pt x="6628" y="10806"/>
                  </a:lnTo>
                  <a:lnTo>
                    <a:pt x="7156" y="10470"/>
                  </a:lnTo>
                  <a:lnTo>
                    <a:pt x="8693" y="9317"/>
                  </a:lnTo>
                  <a:lnTo>
                    <a:pt x="10229" y="8020"/>
                  </a:lnTo>
                  <a:lnTo>
                    <a:pt x="10806" y="7492"/>
                  </a:lnTo>
                  <a:lnTo>
                    <a:pt x="11094" y="7108"/>
                  </a:lnTo>
                  <a:lnTo>
                    <a:pt x="10710" y="7732"/>
                  </a:lnTo>
                  <a:lnTo>
                    <a:pt x="9749" y="9077"/>
                  </a:lnTo>
                  <a:lnTo>
                    <a:pt x="9317" y="9749"/>
                  </a:lnTo>
                  <a:lnTo>
                    <a:pt x="8933" y="10374"/>
                  </a:lnTo>
                  <a:lnTo>
                    <a:pt x="8693" y="10854"/>
                  </a:lnTo>
                  <a:lnTo>
                    <a:pt x="8693" y="10950"/>
                  </a:lnTo>
                  <a:lnTo>
                    <a:pt x="8693" y="11046"/>
                  </a:lnTo>
                  <a:lnTo>
                    <a:pt x="9413" y="11046"/>
                  </a:lnTo>
                  <a:lnTo>
                    <a:pt x="10662" y="10950"/>
                  </a:lnTo>
                  <a:lnTo>
                    <a:pt x="11334" y="10854"/>
                  </a:lnTo>
                  <a:lnTo>
                    <a:pt x="11958" y="10710"/>
                  </a:lnTo>
                  <a:lnTo>
                    <a:pt x="12535" y="10518"/>
                  </a:lnTo>
                  <a:lnTo>
                    <a:pt x="12727" y="10422"/>
                  </a:lnTo>
                  <a:lnTo>
                    <a:pt x="12919" y="10278"/>
                  </a:lnTo>
                  <a:lnTo>
                    <a:pt x="13207" y="9990"/>
                  </a:lnTo>
                  <a:lnTo>
                    <a:pt x="13495" y="9605"/>
                  </a:lnTo>
                  <a:lnTo>
                    <a:pt x="14023" y="8741"/>
                  </a:lnTo>
                  <a:lnTo>
                    <a:pt x="14408" y="8020"/>
                  </a:lnTo>
                  <a:lnTo>
                    <a:pt x="14552" y="7732"/>
                  </a:lnTo>
                  <a:lnTo>
                    <a:pt x="14456" y="8165"/>
                  </a:lnTo>
                  <a:lnTo>
                    <a:pt x="14119" y="9221"/>
                  </a:lnTo>
                  <a:lnTo>
                    <a:pt x="13927" y="9797"/>
                  </a:lnTo>
                  <a:lnTo>
                    <a:pt x="13687" y="10326"/>
                  </a:lnTo>
                  <a:lnTo>
                    <a:pt x="13447" y="10758"/>
                  </a:lnTo>
                  <a:lnTo>
                    <a:pt x="13303" y="10902"/>
                  </a:lnTo>
                  <a:lnTo>
                    <a:pt x="13159" y="11046"/>
                  </a:lnTo>
                  <a:lnTo>
                    <a:pt x="13543" y="10902"/>
                  </a:lnTo>
                  <a:lnTo>
                    <a:pt x="14504" y="10566"/>
                  </a:lnTo>
                  <a:lnTo>
                    <a:pt x="15032" y="10374"/>
                  </a:lnTo>
                  <a:lnTo>
                    <a:pt x="15512" y="10134"/>
                  </a:lnTo>
                  <a:lnTo>
                    <a:pt x="15944" y="9845"/>
                  </a:lnTo>
                  <a:lnTo>
                    <a:pt x="16233" y="9605"/>
                  </a:lnTo>
                  <a:lnTo>
                    <a:pt x="16377" y="9317"/>
                  </a:lnTo>
                  <a:lnTo>
                    <a:pt x="16569" y="8981"/>
                  </a:lnTo>
                  <a:lnTo>
                    <a:pt x="16905" y="8069"/>
                  </a:lnTo>
                  <a:lnTo>
                    <a:pt x="17529" y="8405"/>
                  </a:lnTo>
                  <a:lnTo>
                    <a:pt x="18058" y="8789"/>
                  </a:lnTo>
                  <a:lnTo>
                    <a:pt x="18490" y="9221"/>
                  </a:lnTo>
                  <a:lnTo>
                    <a:pt x="18922" y="9653"/>
                  </a:lnTo>
                  <a:lnTo>
                    <a:pt x="19258" y="10134"/>
                  </a:lnTo>
                  <a:lnTo>
                    <a:pt x="19594" y="10662"/>
                  </a:lnTo>
                  <a:lnTo>
                    <a:pt x="19834" y="11142"/>
                  </a:lnTo>
                  <a:lnTo>
                    <a:pt x="20027" y="11622"/>
                  </a:lnTo>
                  <a:lnTo>
                    <a:pt x="20363" y="12535"/>
                  </a:lnTo>
                  <a:lnTo>
                    <a:pt x="20507" y="13303"/>
                  </a:lnTo>
                  <a:lnTo>
                    <a:pt x="20651" y="14024"/>
                  </a:lnTo>
                  <a:lnTo>
                    <a:pt x="20795" y="13159"/>
                  </a:lnTo>
                  <a:lnTo>
                    <a:pt x="20891" y="12295"/>
                  </a:lnTo>
                  <a:lnTo>
                    <a:pt x="20939" y="11430"/>
                  </a:lnTo>
                  <a:lnTo>
                    <a:pt x="20939" y="10566"/>
                  </a:lnTo>
                  <a:lnTo>
                    <a:pt x="20891" y="9845"/>
                  </a:lnTo>
                  <a:lnTo>
                    <a:pt x="20843" y="9173"/>
                  </a:lnTo>
                  <a:lnTo>
                    <a:pt x="20747" y="8501"/>
                  </a:lnTo>
                  <a:lnTo>
                    <a:pt x="20603" y="7876"/>
                  </a:lnTo>
                  <a:lnTo>
                    <a:pt x="20891" y="8069"/>
                  </a:lnTo>
                  <a:lnTo>
                    <a:pt x="21083" y="8213"/>
                  </a:lnTo>
                  <a:lnTo>
                    <a:pt x="21323" y="8213"/>
                  </a:lnTo>
                  <a:lnTo>
                    <a:pt x="21371" y="8165"/>
                  </a:lnTo>
                  <a:lnTo>
                    <a:pt x="21563" y="7540"/>
                  </a:lnTo>
                  <a:lnTo>
                    <a:pt x="21659" y="7108"/>
                  </a:lnTo>
                  <a:lnTo>
                    <a:pt x="21707" y="6628"/>
                  </a:lnTo>
                  <a:lnTo>
                    <a:pt x="21755" y="6148"/>
                  </a:lnTo>
                  <a:lnTo>
                    <a:pt x="21707" y="5667"/>
                  </a:lnTo>
                  <a:lnTo>
                    <a:pt x="21611" y="5427"/>
                  </a:lnTo>
                  <a:lnTo>
                    <a:pt x="21515" y="5235"/>
                  </a:lnTo>
                  <a:lnTo>
                    <a:pt x="21419" y="5091"/>
                  </a:lnTo>
                  <a:lnTo>
                    <a:pt x="21227" y="4947"/>
                  </a:lnTo>
                  <a:lnTo>
                    <a:pt x="20843" y="4707"/>
                  </a:lnTo>
                  <a:lnTo>
                    <a:pt x="20411" y="4467"/>
                  </a:lnTo>
                  <a:lnTo>
                    <a:pt x="19594" y="4082"/>
                  </a:lnTo>
                  <a:lnTo>
                    <a:pt x="18922" y="3842"/>
                  </a:lnTo>
                  <a:lnTo>
                    <a:pt x="18634" y="3746"/>
                  </a:lnTo>
                  <a:lnTo>
                    <a:pt x="18538" y="3410"/>
                  </a:lnTo>
                  <a:lnTo>
                    <a:pt x="18442" y="3074"/>
                  </a:lnTo>
                  <a:lnTo>
                    <a:pt x="18202" y="2642"/>
                  </a:lnTo>
                  <a:lnTo>
                    <a:pt x="17913" y="2113"/>
                  </a:lnTo>
                  <a:lnTo>
                    <a:pt x="17673" y="1873"/>
                  </a:lnTo>
                  <a:lnTo>
                    <a:pt x="17433" y="1633"/>
                  </a:lnTo>
                  <a:lnTo>
                    <a:pt x="17145" y="1393"/>
                  </a:lnTo>
                  <a:lnTo>
                    <a:pt x="16809" y="1153"/>
                  </a:lnTo>
                  <a:lnTo>
                    <a:pt x="16425" y="913"/>
                  </a:lnTo>
                  <a:lnTo>
                    <a:pt x="15992" y="721"/>
                  </a:lnTo>
                  <a:lnTo>
                    <a:pt x="15608" y="625"/>
                  </a:lnTo>
                  <a:lnTo>
                    <a:pt x="14984" y="481"/>
                  </a:lnTo>
                  <a:lnTo>
                    <a:pt x="13399" y="288"/>
                  </a:lnTo>
                  <a:lnTo>
                    <a:pt x="11382" y="96"/>
                  </a:lnTo>
                  <a:lnTo>
                    <a:pt x="9173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45"/>
            <p:cNvSpPr/>
            <p:nvPr/>
          </p:nvSpPr>
          <p:spPr>
            <a:xfrm>
              <a:off x="5289175" y="3562250"/>
              <a:ext cx="543900" cy="393825"/>
            </a:xfrm>
            <a:custGeom>
              <a:avLst/>
              <a:gdLst/>
              <a:ahLst/>
              <a:cxnLst/>
              <a:rect l="l" t="t" r="r" b="b"/>
              <a:pathLst>
                <a:path w="21756" h="15753" fill="none" extrusionOk="0">
                  <a:moveTo>
                    <a:pt x="21227" y="4947"/>
                  </a:moveTo>
                  <a:lnTo>
                    <a:pt x="21227" y="4947"/>
                  </a:lnTo>
                  <a:lnTo>
                    <a:pt x="20843" y="4707"/>
                  </a:lnTo>
                  <a:lnTo>
                    <a:pt x="20411" y="4467"/>
                  </a:lnTo>
                  <a:lnTo>
                    <a:pt x="19594" y="4082"/>
                  </a:lnTo>
                  <a:lnTo>
                    <a:pt x="18922" y="3842"/>
                  </a:lnTo>
                  <a:lnTo>
                    <a:pt x="18634" y="3746"/>
                  </a:lnTo>
                  <a:lnTo>
                    <a:pt x="18634" y="3746"/>
                  </a:lnTo>
                  <a:lnTo>
                    <a:pt x="18538" y="3410"/>
                  </a:lnTo>
                  <a:lnTo>
                    <a:pt x="18442" y="3074"/>
                  </a:lnTo>
                  <a:lnTo>
                    <a:pt x="18202" y="2642"/>
                  </a:lnTo>
                  <a:lnTo>
                    <a:pt x="17913" y="2113"/>
                  </a:lnTo>
                  <a:lnTo>
                    <a:pt x="17673" y="1873"/>
                  </a:lnTo>
                  <a:lnTo>
                    <a:pt x="17433" y="1633"/>
                  </a:lnTo>
                  <a:lnTo>
                    <a:pt x="17145" y="1393"/>
                  </a:lnTo>
                  <a:lnTo>
                    <a:pt x="16809" y="1153"/>
                  </a:lnTo>
                  <a:lnTo>
                    <a:pt x="16425" y="913"/>
                  </a:lnTo>
                  <a:lnTo>
                    <a:pt x="15992" y="721"/>
                  </a:lnTo>
                  <a:lnTo>
                    <a:pt x="15992" y="721"/>
                  </a:lnTo>
                  <a:lnTo>
                    <a:pt x="15608" y="625"/>
                  </a:lnTo>
                  <a:lnTo>
                    <a:pt x="14984" y="481"/>
                  </a:lnTo>
                  <a:lnTo>
                    <a:pt x="13399" y="288"/>
                  </a:lnTo>
                  <a:lnTo>
                    <a:pt x="11382" y="96"/>
                  </a:lnTo>
                  <a:lnTo>
                    <a:pt x="9173" y="0"/>
                  </a:lnTo>
                  <a:lnTo>
                    <a:pt x="7108" y="0"/>
                  </a:lnTo>
                  <a:lnTo>
                    <a:pt x="6195" y="0"/>
                  </a:lnTo>
                  <a:lnTo>
                    <a:pt x="5379" y="48"/>
                  </a:lnTo>
                  <a:lnTo>
                    <a:pt x="4659" y="144"/>
                  </a:lnTo>
                  <a:lnTo>
                    <a:pt x="4178" y="240"/>
                  </a:lnTo>
                  <a:lnTo>
                    <a:pt x="3986" y="336"/>
                  </a:lnTo>
                  <a:lnTo>
                    <a:pt x="3890" y="384"/>
                  </a:lnTo>
                  <a:lnTo>
                    <a:pt x="3794" y="481"/>
                  </a:lnTo>
                  <a:lnTo>
                    <a:pt x="3794" y="577"/>
                  </a:lnTo>
                  <a:lnTo>
                    <a:pt x="3794" y="577"/>
                  </a:lnTo>
                  <a:lnTo>
                    <a:pt x="3938" y="913"/>
                  </a:lnTo>
                  <a:lnTo>
                    <a:pt x="4082" y="1201"/>
                  </a:lnTo>
                  <a:lnTo>
                    <a:pt x="4226" y="1441"/>
                  </a:lnTo>
                  <a:lnTo>
                    <a:pt x="4418" y="1633"/>
                  </a:lnTo>
                  <a:lnTo>
                    <a:pt x="4659" y="1873"/>
                  </a:lnTo>
                  <a:lnTo>
                    <a:pt x="4803" y="1969"/>
                  </a:lnTo>
                  <a:lnTo>
                    <a:pt x="4803" y="1969"/>
                  </a:lnTo>
                  <a:lnTo>
                    <a:pt x="4322" y="1825"/>
                  </a:lnTo>
                  <a:lnTo>
                    <a:pt x="3314" y="1633"/>
                  </a:lnTo>
                  <a:lnTo>
                    <a:pt x="2786" y="1537"/>
                  </a:lnTo>
                  <a:lnTo>
                    <a:pt x="2353" y="1537"/>
                  </a:lnTo>
                  <a:lnTo>
                    <a:pt x="2209" y="1585"/>
                  </a:lnTo>
                  <a:lnTo>
                    <a:pt x="2065" y="1633"/>
                  </a:lnTo>
                  <a:lnTo>
                    <a:pt x="2017" y="1729"/>
                  </a:lnTo>
                  <a:lnTo>
                    <a:pt x="2065" y="1825"/>
                  </a:lnTo>
                  <a:lnTo>
                    <a:pt x="2065" y="1825"/>
                  </a:lnTo>
                  <a:lnTo>
                    <a:pt x="2353" y="2402"/>
                  </a:lnTo>
                  <a:lnTo>
                    <a:pt x="2689" y="2882"/>
                  </a:lnTo>
                  <a:lnTo>
                    <a:pt x="3122" y="3362"/>
                  </a:lnTo>
                  <a:lnTo>
                    <a:pt x="3122" y="3362"/>
                  </a:lnTo>
                  <a:lnTo>
                    <a:pt x="2689" y="3506"/>
                  </a:lnTo>
                  <a:lnTo>
                    <a:pt x="1873" y="3890"/>
                  </a:lnTo>
                  <a:lnTo>
                    <a:pt x="1441" y="4130"/>
                  </a:lnTo>
                  <a:lnTo>
                    <a:pt x="1105" y="4371"/>
                  </a:lnTo>
                  <a:lnTo>
                    <a:pt x="961" y="4515"/>
                  </a:lnTo>
                  <a:lnTo>
                    <a:pt x="913" y="4611"/>
                  </a:lnTo>
                  <a:lnTo>
                    <a:pt x="865" y="4707"/>
                  </a:lnTo>
                  <a:lnTo>
                    <a:pt x="913" y="4803"/>
                  </a:lnTo>
                  <a:lnTo>
                    <a:pt x="913" y="4803"/>
                  </a:lnTo>
                  <a:lnTo>
                    <a:pt x="1009" y="4947"/>
                  </a:lnTo>
                  <a:lnTo>
                    <a:pt x="1201" y="5091"/>
                  </a:lnTo>
                  <a:lnTo>
                    <a:pt x="1633" y="5331"/>
                  </a:lnTo>
                  <a:lnTo>
                    <a:pt x="1633" y="5331"/>
                  </a:lnTo>
                  <a:lnTo>
                    <a:pt x="1297" y="5715"/>
                  </a:lnTo>
                  <a:lnTo>
                    <a:pt x="1057" y="6148"/>
                  </a:lnTo>
                  <a:lnTo>
                    <a:pt x="816" y="6532"/>
                  </a:lnTo>
                  <a:lnTo>
                    <a:pt x="624" y="6964"/>
                  </a:lnTo>
                  <a:lnTo>
                    <a:pt x="432" y="7396"/>
                  </a:lnTo>
                  <a:lnTo>
                    <a:pt x="288" y="7828"/>
                  </a:lnTo>
                  <a:lnTo>
                    <a:pt x="96" y="8693"/>
                  </a:lnTo>
                  <a:lnTo>
                    <a:pt x="0" y="9605"/>
                  </a:lnTo>
                  <a:lnTo>
                    <a:pt x="0" y="10422"/>
                  </a:lnTo>
                  <a:lnTo>
                    <a:pt x="48" y="11238"/>
                  </a:lnTo>
                  <a:lnTo>
                    <a:pt x="144" y="12055"/>
                  </a:lnTo>
                  <a:lnTo>
                    <a:pt x="288" y="12775"/>
                  </a:lnTo>
                  <a:lnTo>
                    <a:pt x="432" y="13447"/>
                  </a:lnTo>
                  <a:lnTo>
                    <a:pt x="816" y="14552"/>
                  </a:lnTo>
                  <a:lnTo>
                    <a:pt x="1105" y="15320"/>
                  </a:lnTo>
                  <a:lnTo>
                    <a:pt x="1249" y="15560"/>
                  </a:lnTo>
                  <a:lnTo>
                    <a:pt x="1249" y="15560"/>
                  </a:lnTo>
                  <a:lnTo>
                    <a:pt x="1249" y="15176"/>
                  </a:lnTo>
                  <a:lnTo>
                    <a:pt x="1345" y="14888"/>
                  </a:lnTo>
                  <a:lnTo>
                    <a:pt x="1441" y="14600"/>
                  </a:lnTo>
                  <a:lnTo>
                    <a:pt x="1585" y="14360"/>
                  </a:lnTo>
                  <a:lnTo>
                    <a:pt x="1825" y="14120"/>
                  </a:lnTo>
                  <a:lnTo>
                    <a:pt x="1969" y="14024"/>
                  </a:lnTo>
                  <a:lnTo>
                    <a:pt x="1969" y="14024"/>
                  </a:lnTo>
                  <a:lnTo>
                    <a:pt x="2545" y="13784"/>
                  </a:lnTo>
                  <a:lnTo>
                    <a:pt x="3074" y="13687"/>
                  </a:lnTo>
                  <a:lnTo>
                    <a:pt x="3506" y="13687"/>
                  </a:lnTo>
                  <a:lnTo>
                    <a:pt x="3890" y="13784"/>
                  </a:lnTo>
                  <a:lnTo>
                    <a:pt x="4226" y="13976"/>
                  </a:lnTo>
                  <a:lnTo>
                    <a:pt x="4514" y="14168"/>
                  </a:lnTo>
                  <a:lnTo>
                    <a:pt x="4755" y="14456"/>
                  </a:lnTo>
                  <a:lnTo>
                    <a:pt x="4995" y="14696"/>
                  </a:lnTo>
                  <a:lnTo>
                    <a:pt x="4995" y="14696"/>
                  </a:lnTo>
                  <a:lnTo>
                    <a:pt x="5235" y="15080"/>
                  </a:lnTo>
                  <a:lnTo>
                    <a:pt x="5379" y="15416"/>
                  </a:lnTo>
                  <a:lnTo>
                    <a:pt x="5523" y="15657"/>
                  </a:lnTo>
                  <a:lnTo>
                    <a:pt x="5619" y="15705"/>
                  </a:lnTo>
                  <a:lnTo>
                    <a:pt x="5667" y="15753"/>
                  </a:lnTo>
                  <a:lnTo>
                    <a:pt x="5667" y="15753"/>
                  </a:lnTo>
                  <a:lnTo>
                    <a:pt x="5715" y="15705"/>
                  </a:lnTo>
                  <a:lnTo>
                    <a:pt x="5763" y="15608"/>
                  </a:lnTo>
                  <a:lnTo>
                    <a:pt x="5763" y="15224"/>
                  </a:lnTo>
                  <a:lnTo>
                    <a:pt x="5667" y="14696"/>
                  </a:lnTo>
                  <a:lnTo>
                    <a:pt x="5571" y="14120"/>
                  </a:lnTo>
                  <a:lnTo>
                    <a:pt x="5283" y="13063"/>
                  </a:lnTo>
                  <a:lnTo>
                    <a:pt x="5139" y="12535"/>
                  </a:lnTo>
                  <a:lnTo>
                    <a:pt x="5139" y="12535"/>
                  </a:lnTo>
                  <a:lnTo>
                    <a:pt x="5187" y="12295"/>
                  </a:lnTo>
                  <a:lnTo>
                    <a:pt x="5379" y="11670"/>
                  </a:lnTo>
                  <a:lnTo>
                    <a:pt x="5523" y="11238"/>
                  </a:lnTo>
                  <a:lnTo>
                    <a:pt x="5715" y="10806"/>
                  </a:lnTo>
                  <a:lnTo>
                    <a:pt x="6003" y="10278"/>
                  </a:lnTo>
                  <a:lnTo>
                    <a:pt x="6291" y="9749"/>
                  </a:lnTo>
                  <a:lnTo>
                    <a:pt x="6291" y="9749"/>
                  </a:lnTo>
                  <a:lnTo>
                    <a:pt x="6243" y="10614"/>
                  </a:lnTo>
                  <a:lnTo>
                    <a:pt x="6291" y="10854"/>
                  </a:lnTo>
                  <a:lnTo>
                    <a:pt x="6291" y="10950"/>
                  </a:lnTo>
                  <a:lnTo>
                    <a:pt x="6339" y="10950"/>
                  </a:lnTo>
                  <a:lnTo>
                    <a:pt x="6339" y="10950"/>
                  </a:lnTo>
                  <a:lnTo>
                    <a:pt x="6628" y="10806"/>
                  </a:lnTo>
                  <a:lnTo>
                    <a:pt x="7156" y="10470"/>
                  </a:lnTo>
                  <a:lnTo>
                    <a:pt x="8693" y="9317"/>
                  </a:lnTo>
                  <a:lnTo>
                    <a:pt x="10229" y="8020"/>
                  </a:lnTo>
                  <a:lnTo>
                    <a:pt x="10806" y="7492"/>
                  </a:lnTo>
                  <a:lnTo>
                    <a:pt x="11094" y="7108"/>
                  </a:lnTo>
                  <a:lnTo>
                    <a:pt x="11094" y="7108"/>
                  </a:lnTo>
                  <a:lnTo>
                    <a:pt x="10710" y="7732"/>
                  </a:lnTo>
                  <a:lnTo>
                    <a:pt x="9749" y="9077"/>
                  </a:lnTo>
                  <a:lnTo>
                    <a:pt x="9317" y="9749"/>
                  </a:lnTo>
                  <a:lnTo>
                    <a:pt x="8933" y="10374"/>
                  </a:lnTo>
                  <a:lnTo>
                    <a:pt x="8693" y="10854"/>
                  </a:lnTo>
                  <a:lnTo>
                    <a:pt x="8693" y="10950"/>
                  </a:lnTo>
                  <a:lnTo>
                    <a:pt x="8693" y="11046"/>
                  </a:lnTo>
                  <a:lnTo>
                    <a:pt x="8693" y="11046"/>
                  </a:lnTo>
                  <a:lnTo>
                    <a:pt x="9413" y="11046"/>
                  </a:lnTo>
                  <a:lnTo>
                    <a:pt x="10662" y="10950"/>
                  </a:lnTo>
                  <a:lnTo>
                    <a:pt x="11334" y="10854"/>
                  </a:lnTo>
                  <a:lnTo>
                    <a:pt x="11958" y="10710"/>
                  </a:lnTo>
                  <a:lnTo>
                    <a:pt x="12535" y="10518"/>
                  </a:lnTo>
                  <a:lnTo>
                    <a:pt x="12727" y="10422"/>
                  </a:lnTo>
                  <a:lnTo>
                    <a:pt x="12919" y="10278"/>
                  </a:lnTo>
                  <a:lnTo>
                    <a:pt x="12919" y="10278"/>
                  </a:lnTo>
                  <a:lnTo>
                    <a:pt x="13207" y="9990"/>
                  </a:lnTo>
                  <a:lnTo>
                    <a:pt x="13495" y="9605"/>
                  </a:lnTo>
                  <a:lnTo>
                    <a:pt x="14023" y="8741"/>
                  </a:lnTo>
                  <a:lnTo>
                    <a:pt x="14408" y="8020"/>
                  </a:lnTo>
                  <a:lnTo>
                    <a:pt x="14552" y="7732"/>
                  </a:lnTo>
                  <a:lnTo>
                    <a:pt x="14552" y="7732"/>
                  </a:lnTo>
                  <a:lnTo>
                    <a:pt x="14456" y="8165"/>
                  </a:lnTo>
                  <a:lnTo>
                    <a:pt x="14119" y="9221"/>
                  </a:lnTo>
                  <a:lnTo>
                    <a:pt x="13927" y="9797"/>
                  </a:lnTo>
                  <a:lnTo>
                    <a:pt x="13687" y="10326"/>
                  </a:lnTo>
                  <a:lnTo>
                    <a:pt x="13447" y="10758"/>
                  </a:lnTo>
                  <a:lnTo>
                    <a:pt x="13303" y="10902"/>
                  </a:lnTo>
                  <a:lnTo>
                    <a:pt x="13159" y="11046"/>
                  </a:lnTo>
                  <a:lnTo>
                    <a:pt x="13159" y="11046"/>
                  </a:lnTo>
                  <a:lnTo>
                    <a:pt x="13543" y="10902"/>
                  </a:lnTo>
                  <a:lnTo>
                    <a:pt x="14504" y="10566"/>
                  </a:lnTo>
                  <a:lnTo>
                    <a:pt x="15032" y="10374"/>
                  </a:lnTo>
                  <a:lnTo>
                    <a:pt x="15512" y="10134"/>
                  </a:lnTo>
                  <a:lnTo>
                    <a:pt x="15944" y="9845"/>
                  </a:lnTo>
                  <a:lnTo>
                    <a:pt x="16233" y="9605"/>
                  </a:lnTo>
                  <a:lnTo>
                    <a:pt x="16233" y="9605"/>
                  </a:lnTo>
                  <a:lnTo>
                    <a:pt x="16377" y="9317"/>
                  </a:lnTo>
                  <a:lnTo>
                    <a:pt x="16569" y="8981"/>
                  </a:lnTo>
                  <a:lnTo>
                    <a:pt x="16905" y="8069"/>
                  </a:lnTo>
                  <a:lnTo>
                    <a:pt x="16905" y="8069"/>
                  </a:lnTo>
                  <a:lnTo>
                    <a:pt x="17529" y="8405"/>
                  </a:lnTo>
                  <a:lnTo>
                    <a:pt x="18058" y="8789"/>
                  </a:lnTo>
                  <a:lnTo>
                    <a:pt x="18490" y="9221"/>
                  </a:lnTo>
                  <a:lnTo>
                    <a:pt x="18922" y="9653"/>
                  </a:lnTo>
                  <a:lnTo>
                    <a:pt x="19258" y="10134"/>
                  </a:lnTo>
                  <a:lnTo>
                    <a:pt x="19594" y="10662"/>
                  </a:lnTo>
                  <a:lnTo>
                    <a:pt x="19834" y="11142"/>
                  </a:lnTo>
                  <a:lnTo>
                    <a:pt x="20027" y="11622"/>
                  </a:lnTo>
                  <a:lnTo>
                    <a:pt x="20363" y="12535"/>
                  </a:lnTo>
                  <a:lnTo>
                    <a:pt x="20507" y="13303"/>
                  </a:lnTo>
                  <a:lnTo>
                    <a:pt x="20651" y="14024"/>
                  </a:lnTo>
                  <a:lnTo>
                    <a:pt x="20651" y="14024"/>
                  </a:lnTo>
                  <a:lnTo>
                    <a:pt x="20795" y="13159"/>
                  </a:lnTo>
                  <a:lnTo>
                    <a:pt x="20891" y="12295"/>
                  </a:lnTo>
                  <a:lnTo>
                    <a:pt x="20939" y="11430"/>
                  </a:lnTo>
                  <a:lnTo>
                    <a:pt x="20939" y="10566"/>
                  </a:lnTo>
                  <a:lnTo>
                    <a:pt x="20939" y="10566"/>
                  </a:lnTo>
                  <a:lnTo>
                    <a:pt x="20891" y="9845"/>
                  </a:lnTo>
                  <a:lnTo>
                    <a:pt x="20843" y="9173"/>
                  </a:lnTo>
                  <a:lnTo>
                    <a:pt x="20747" y="8501"/>
                  </a:lnTo>
                  <a:lnTo>
                    <a:pt x="20603" y="7876"/>
                  </a:lnTo>
                  <a:lnTo>
                    <a:pt x="20603" y="7876"/>
                  </a:lnTo>
                  <a:lnTo>
                    <a:pt x="20891" y="8069"/>
                  </a:lnTo>
                  <a:lnTo>
                    <a:pt x="21083" y="8213"/>
                  </a:lnTo>
                  <a:lnTo>
                    <a:pt x="21275" y="8213"/>
                  </a:lnTo>
                  <a:lnTo>
                    <a:pt x="21323" y="8213"/>
                  </a:lnTo>
                  <a:lnTo>
                    <a:pt x="21371" y="8165"/>
                  </a:lnTo>
                  <a:lnTo>
                    <a:pt x="21371" y="8165"/>
                  </a:lnTo>
                  <a:lnTo>
                    <a:pt x="21563" y="7540"/>
                  </a:lnTo>
                  <a:lnTo>
                    <a:pt x="21659" y="7108"/>
                  </a:lnTo>
                  <a:lnTo>
                    <a:pt x="21707" y="6628"/>
                  </a:lnTo>
                  <a:lnTo>
                    <a:pt x="21755" y="6148"/>
                  </a:lnTo>
                  <a:lnTo>
                    <a:pt x="21707" y="5667"/>
                  </a:lnTo>
                  <a:lnTo>
                    <a:pt x="21611" y="5427"/>
                  </a:lnTo>
                  <a:lnTo>
                    <a:pt x="21515" y="5235"/>
                  </a:lnTo>
                  <a:lnTo>
                    <a:pt x="21419" y="5091"/>
                  </a:lnTo>
                  <a:lnTo>
                    <a:pt x="21227" y="49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45"/>
            <p:cNvSpPr/>
            <p:nvPr/>
          </p:nvSpPr>
          <p:spPr>
            <a:xfrm>
              <a:off x="5289175" y="3562250"/>
              <a:ext cx="543900" cy="393825"/>
            </a:xfrm>
            <a:custGeom>
              <a:avLst/>
              <a:gdLst/>
              <a:ahLst/>
              <a:cxnLst/>
              <a:rect l="l" t="t" r="r" b="b"/>
              <a:pathLst>
                <a:path w="21756" h="15753" extrusionOk="0">
                  <a:moveTo>
                    <a:pt x="6195" y="0"/>
                  </a:moveTo>
                  <a:lnTo>
                    <a:pt x="5379" y="48"/>
                  </a:lnTo>
                  <a:lnTo>
                    <a:pt x="4659" y="144"/>
                  </a:lnTo>
                  <a:lnTo>
                    <a:pt x="4178" y="240"/>
                  </a:lnTo>
                  <a:lnTo>
                    <a:pt x="3986" y="336"/>
                  </a:lnTo>
                  <a:lnTo>
                    <a:pt x="3890" y="384"/>
                  </a:lnTo>
                  <a:lnTo>
                    <a:pt x="3794" y="481"/>
                  </a:lnTo>
                  <a:lnTo>
                    <a:pt x="3794" y="577"/>
                  </a:lnTo>
                  <a:lnTo>
                    <a:pt x="3938" y="913"/>
                  </a:lnTo>
                  <a:lnTo>
                    <a:pt x="4082" y="1201"/>
                  </a:lnTo>
                  <a:lnTo>
                    <a:pt x="4226" y="1441"/>
                  </a:lnTo>
                  <a:lnTo>
                    <a:pt x="4418" y="1633"/>
                  </a:lnTo>
                  <a:lnTo>
                    <a:pt x="4659" y="1873"/>
                  </a:lnTo>
                  <a:lnTo>
                    <a:pt x="4803" y="1969"/>
                  </a:lnTo>
                  <a:lnTo>
                    <a:pt x="4803" y="1969"/>
                  </a:lnTo>
                  <a:lnTo>
                    <a:pt x="4322" y="1825"/>
                  </a:lnTo>
                  <a:lnTo>
                    <a:pt x="3314" y="1633"/>
                  </a:lnTo>
                  <a:lnTo>
                    <a:pt x="2786" y="1537"/>
                  </a:lnTo>
                  <a:lnTo>
                    <a:pt x="2353" y="1537"/>
                  </a:lnTo>
                  <a:lnTo>
                    <a:pt x="2209" y="1585"/>
                  </a:lnTo>
                  <a:lnTo>
                    <a:pt x="2065" y="1633"/>
                  </a:lnTo>
                  <a:lnTo>
                    <a:pt x="2017" y="1729"/>
                  </a:lnTo>
                  <a:lnTo>
                    <a:pt x="2065" y="1825"/>
                  </a:lnTo>
                  <a:lnTo>
                    <a:pt x="2353" y="2402"/>
                  </a:lnTo>
                  <a:lnTo>
                    <a:pt x="2689" y="2882"/>
                  </a:lnTo>
                  <a:lnTo>
                    <a:pt x="3122" y="3362"/>
                  </a:lnTo>
                  <a:lnTo>
                    <a:pt x="2689" y="3506"/>
                  </a:lnTo>
                  <a:lnTo>
                    <a:pt x="1873" y="3890"/>
                  </a:lnTo>
                  <a:lnTo>
                    <a:pt x="1441" y="4130"/>
                  </a:lnTo>
                  <a:lnTo>
                    <a:pt x="1105" y="4371"/>
                  </a:lnTo>
                  <a:lnTo>
                    <a:pt x="961" y="4515"/>
                  </a:lnTo>
                  <a:lnTo>
                    <a:pt x="913" y="4611"/>
                  </a:lnTo>
                  <a:lnTo>
                    <a:pt x="865" y="4707"/>
                  </a:lnTo>
                  <a:lnTo>
                    <a:pt x="913" y="4803"/>
                  </a:lnTo>
                  <a:lnTo>
                    <a:pt x="1009" y="4947"/>
                  </a:lnTo>
                  <a:lnTo>
                    <a:pt x="1201" y="5091"/>
                  </a:lnTo>
                  <a:lnTo>
                    <a:pt x="1633" y="5331"/>
                  </a:lnTo>
                  <a:lnTo>
                    <a:pt x="1297" y="5715"/>
                  </a:lnTo>
                  <a:lnTo>
                    <a:pt x="1057" y="6148"/>
                  </a:lnTo>
                  <a:lnTo>
                    <a:pt x="816" y="6532"/>
                  </a:lnTo>
                  <a:lnTo>
                    <a:pt x="624" y="6964"/>
                  </a:lnTo>
                  <a:lnTo>
                    <a:pt x="432" y="7396"/>
                  </a:lnTo>
                  <a:lnTo>
                    <a:pt x="288" y="7828"/>
                  </a:lnTo>
                  <a:lnTo>
                    <a:pt x="96" y="8693"/>
                  </a:lnTo>
                  <a:lnTo>
                    <a:pt x="0" y="9605"/>
                  </a:lnTo>
                  <a:lnTo>
                    <a:pt x="0" y="10422"/>
                  </a:lnTo>
                  <a:lnTo>
                    <a:pt x="48" y="11238"/>
                  </a:lnTo>
                  <a:lnTo>
                    <a:pt x="144" y="12055"/>
                  </a:lnTo>
                  <a:lnTo>
                    <a:pt x="288" y="12775"/>
                  </a:lnTo>
                  <a:lnTo>
                    <a:pt x="432" y="13447"/>
                  </a:lnTo>
                  <a:lnTo>
                    <a:pt x="816" y="14552"/>
                  </a:lnTo>
                  <a:lnTo>
                    <a:pt x="1105" y="15320"/>
                  </a:lnTo>
                  <a:lnTo>
                    <a:pt x="1249" y="15560"/>
                  </a:lnTo>
                  <a:lnTo>
                    <a:pt x="1249" y="15176"/>
                  </a:lnTo>
                  <a:lnTo>
                    <a:pt x="1345" y="14888"/>
                  </a:lnTo>
                  <a:lnTo>
                    <a:pt x="1441" y="14600"/>
                  </a:lnTo>
                  <a:lnTo>
                    <a:pt x="1585" y="14360"/>
                  </a:lnTo>
                  <a:lnTo>
                    <a:pt x="1825" y="14120"/>
                  </a:lnTo>
                  <a:lnTo>
                    <a:pt x="1969" y="14024"/>
                  </a:lnTo>
                  <a:lnTo>
                    <a:pt x="2545" y="13784"/>
                  </a:lnTo>
                  <a:lnTo>
                    <a:pt x="3074" y="13687"/>
                  </a:lnTo>
                  <a:lnTo>
                    <a:pt x="3506" y="13687"/>
                  </a:lnTo>
                  <a:lnTo>
                    <a:pt x="3890" y="13784"/>
                  </a:lnTo>
                  <a:lnTo>
                    <a:pt x="4226" y="13976"/>
                  </a:lnTo>
                  <a:lnTo>
                    <a:pt x="4514" y="14168"/>
                  </a:lnTo>
                  <a:lnTo>
                    <a:pt x="4755" y="14456"/>
                  </a:lnTo>
                  <a:lnTo>
                    <a:pt x="4995" y="14696"/>
                  </a:lnTo>
                  <a:lnTo>
                    <a:pt x="5235" y="15080"/>
                  </a:lnTo>
                  <a:lnTo>
                    <a:pt x="5379" y="15416"/>
                  </a:lnTo>
                  <a:lnTo>
                    <a:pt x="5523" y="15657"/>
                  </a:lnTo>
                  <a:lnTo>
                    <a:pt x="5619" y="15705"/>
                  </a:lnTo>
                  <a:lnTo>
                    <a:pt x="5667" y="15753"/>
                  </a:lnTo>
                  <a:lnTo>
                    <a:pt x="5715" y="15705"/>
                  </a:lnTo>
                  <a:lnTo>
                    <a:pt x="5763" y="15608"/>
                  </a:lnTo>
                  <a:lnTo>
                    <a:pt x="5763" y="15224"/>
                  </a:lnTo>
                  <a:lnTo>
                    <a:pt x="5667" y="14696"/>
                  </a:lnTo>
                  <a:lnTo>
                    <a:pt x="5571" y="14120"/>
                  </a:lnTo>
                  <a:lnTo>
                    <a:pt x="5283" y="13063"/>
                  </a:lnTo>
                  <a:lnTo>
                    <a:pt x="5139" y="12535"/>
                  </a:lnTo>
                  <a:lnTo>
                    <a:pt x="5187" y="12295"/>
                  </a:lnTo>
                  <a:lnTo>
                    <a:pt x="5379" y="11670"/>
                  </a:lnTo>
                  <a:lnTo>
                    <a:pt x="5523" y="11238"/>
                  </a:lnTo>
                  <a:lnTo>
                    <a:pt x="5715" y="10806"/>
                  </a:lnTo>
                  <a:lnTo>
                    <a:pt x="6003" y="10278"/>
                  </a:lnTo>
                  <a:lnTo>
                    <a:pt x="6291" y="9749"/>
                  </a:lnTo>
                  <a:lnTo>
                    <a:pt x="6291" y="9749"/>
                  </a:lnTo>
                  <a:lnTo>
                    <a:pt x="6243" y="10614"/>
                  </a:lnTo>
                  <a:lnTo>
                    <a:pt x="6291" y="10854"/>
                  </a:lnTo>
                  <a:lnTo>
                    <a:pt x="6291" y="10950"/>
                  </a:lnTo>
                  <a:lnTo>
                    <a:pt x="6339" y="10950"/>
                  </a:lnTo>
                  <a:lnTo>
                    <a:pt x="6628" y="10806"/>
                  </a:lnTo>
                  <a:lnTo>
                    <a:pt x="7156" y="10470"/>
                  </a:lnTo>
                  <a:lnTo>
                    <a:pt x="8693" y="9317"/>
                  </a:lnTo>
                  <a:lnTo>
                    <a:pt x="10229" y="8020"/>
                  </a:lnTo>
                  <a:lnTo>
                    <a:pt x="10806" y="7492"/>
                  </a:lnTo>
                  <a:lnTo>
                    <a:pt x="11094" y="7108"/>
                  </a:lnTo>
                  <a:lnTo>
                    <a:pt x="10710" y="7732"/>
                  </a:lnTo>
                  <a:lnTo>
                    <a:pt x="9749" y="9077"/>
                  </a:lnTo>
                  <a:lnTo>
                    <a:pt x="9317" y="9749"/>
                  </a:lnTo>
                  <a:lnTo>
                    <a:pt x="8933" y="10374"/>
                  </a:lnTo>
                  <a:lnTo>
                    <a:pt x="8693" y="10854"/>
                  </a:lnTo>
                  <a:lnTo>
                    <a:pt x="8693" y="10950"/>
                  </a:lnTo>
                  <a:lnTo>
                    <a:pt x="8693" y="11046"/>
                  </a:lnTo>
                  <a:lnTo>
                    <a:pt x="9413" y="11046"/>
                  </a:lnTo>
                  <a:lnTo>
                    <a:pt x="10662" y="10950"/>
                  </a:lnTo>
                  <a:lnTo>
                    <a:pt x="11334" y="10854"/>
                  </a:lnTo>
                  <a:lnTo>
                    <a:pt x="11958" y="10710"/>
                  </a:lnTo>
                  <a:lnTo>
                    <a:pt x="12535" y="10518"/>
                  </a:lnTo>
                  <a:lnTo>
                    <a:pt x="12727" y="10422"/>
                  </a:lnTo>
                  <a:lnTo>
                    <a:pt x="12919" y="10278"/>
                  </a:lnTo>
                  <a:lnTo>
                    <a:pt x="13207" y="9990"/>
                  </a:lnTo>
                  <a:lnTo>
                    <a:pt x="13495" y="9605"/>
                  </a:lnTo>
                  <a:lnTo>
                    <a:pt x="14023" y="8741"/>
                  </a:lnTo>
                  <a:lnTo>
                    <a:pt x="14408" y="8020"/>
                  </a:lnTo>
                  <a:lnTo>
                    <a:pt x="14552" y="7732"/>
                  </a:lnTo>
                  <a:lnTo>
                    <a:pt x="14456" y="8165"/>
                  </a:lnTo>
                  <a:lnTo>
                    <a:pt x="14119" y="9221"/>
                  </a:lnTo>
                  <a:lnTo>
                    <a:pt x="13927" y="9797"/>
                  </a:lnTo>
                  <a:lnTo>
                    <a:pt x="13687" y="10326"/>
                  </a:lnTo>
                  <a:lnTo>
                    <a:pt x="13447" y="10758"/>
                  </a:lnTo>
                  <a:lnTo>
                    <a:pt x="13303" y="10902"/>
                  </a:lnTo>
                  <a:lnTo>
                    <a:pt x="13159" y="11046"/>
                  </a:lnTo>
                  <a:lnTo>
                    <a:pt x="13543" y="10902"/>
                  </a:lnTo>
                  <a:lnTo>
                    <a:pt x="14504" y="10566"/>
                  </a:lnTo>
                  <a:lnTo>
                    <a:pt x="15032" y="10374"/>
                  </a:lnTo>
                  <a:lnTo>
                    <a:pt x="15512" y="10134"/>
                  </a:lnTo>
                  <a:lnTo>
                    <a:pt x="15944" y="9845"/>
                  </a:lnTo>
                  <a:lnTo>
                    <a:pt x="16233" y="9605"/>
                  </a:lnTo>
                  <a:lnTo>
                    <a:pt x="16377" y="9317"/>
                  </a:lnTo>
                  <a:lnTo>
                    <a:pt x="16569" y="8981"/>
                  </a:lnTo>
                  <a:lnTo>
                    <a:pt x="16905" y="8069"/>
                  </a:lnTo>
                  <a:lnTo>
                    <a:pt x="17529" y="8405"/>
                  </a:lnTo>
                  <a:lnTo>
                    <a:pt x="18058" y="8789"/>
                  </a:lnTo>
                  <a:lnTo>
                    <a:pt x="18490" y="9221"/>
                  </a:lnTo>
                  <a:lnTo>
                    <a:pt x="18922" y="9653"/>
                  </a:lnTo>
                  <a:lnTo>
                    <a:pt x="19258" y="10134"/>
                  </a:lnTo>
                  <a:lnTo>
                    <a:pt x="19594" y="10662"/>
                  </a:lnTo>
                  <a:lnTo>
                    <a:pt x="19834" y="11142"/>
                  </a:lnTo>
                  <a:lnTo>
                    <a:pt x="20027" y="11622"/>
                  </a:lnTo>
                  <a:lnTo>
                    <a:pt x="20363" y="12535"/>
                  </a:lnTo>
                  <a:lnTo>
                    <a:pt x="20507" y="13303"/>
                  </a:lnTo>
                  <a:lnTo>
                    <a:pt x="20651" y="14024"/>
                  </a:lnTo>
                  <a:lnTo>
                    <a:pt x="20795" y="13159"/>
                  </a:lnTo>
                  <a:lnTo>
                    <a:pt x="20891" y="12295"/>
                  </a:lnTo>
                  <a:lnTo>
                    <a:pt x="20939" y="11430"/>
                  </a:lnTo>
                  <a:lnTo>
                    <a:pt x="20939" y="10566"/>
                  </a:lnTo>
                  <a:lnTo>
                    <a:pt x="20891" y="9845"/>
                  </a:lnTo>
                  <a:lnTo>
                    <a:pt x="20843" y="9173"/>
                  </a:lnTo>
                  <a:lnTo>
                    <a:pt x="20747" y="8501"/>
                  </a:lnTo>
                  <a:lnTo>
                    <a:pt x="20603" y="7876"/>
                  </a:lnTo>
                  <a:lnTo>
                    <a:pt x="20891" y="8069"/>
                  </a:lnTo>
                  <a:lnTo>
                    <a:pt x="21083" y="8213"/>
                  </a:lnTo>
                  <a:lnTo>
                    <a:pt x="21323" y="8213"/>
                  </a:lnTo>
                  <a:lnTo>
                    <a:pt x="21371" y="8165"/>
                  </a:lnTo>
                  <a:lnTo>
                    <a:pt x="21563" y="7540"/>
                  </a:lnTo>
                  <a:lnTo>
                    <a:pt x="21659" y="7108"/>
                  </a:lnTo>
                  <a:lnTo>
                    <a:pt x="21707" y="6628"/>
                  </a:lnTo>
                  <a:lnTo>
                    <a:pt x="21755" y="6148"/>
                  </a:lnTo>
                  <a:lnTo>
                    <a:pt x="21707" y="5667"/>
                  </a:lnTo>
                  <a:lnTo>
                    <a:pt x="21611" y="5427"/>
                  </a:lnTo>
                  <a:lnTo>
                    <a:pt x="21515" y="5235"/>
                  </a:lnTo>
                  <a:lnTo>
                    <a:pt x="21419" y="5091"/>
                  </a:lnTo>
                  <a:lnTo>
                    <a:pt x="21227" y="4947"/>
                  </a:lnTo>
                  <a:lnTo>
                    <a:pt x="20843" y="4707"/>
                  </a:lnTo>
                  <a:lnTo>
                    <a:pt x="20411" y="4467"/>
                  </a:lnTo>
                  <a:lnTo>
                    <a:pt x="19594" y="4082"/>
                  </a:lnTo>
                  <a:lnTo>
                    <a:pt x="18922" y="3842"/>
                  </a:lnTo>
                  <a:lnTo>
                    <a:pt x="18634" y="3746"/>
                  </a:lnTo>
                  <a:lnTo>
                    <a:pt x="18538" y="3410"/>
                  </a:lnTo>
                  <a:lnTo>
                    <a:pt x="18442" y="3074"/>
                  </a:lnTo>
                  <a:lnTo>
                    <a:pt x="18202" y="2642"/>
                  </a:lnTo>
                  <a:lnTo>
                    <a:pt x="17913" y="2113"/>
                  </a:lnTo>
                  <a:lnTo>
                    <a:pt x="17673" y="1873"/>
                  </a:lnTo>
                  <a:lnTo>
                    <a:pt x="17433" y="1633"/>
                  </a:lnTo>
                  <a:lnTo>
                    <a:pt x="17145" y="1393"/>
                  </a:lnTo>
                  <a:lnTo>
                    <a:pt x="16809" y="1153"/>
                  </a:lnTo>
                  <a:lnTo>
                    <a:pt x="16425" y="913"/>
                  </a:lnTo>
                  <a:lnTo>
                    <a:pt x="15992" y="721"/>
                  </a:lnTo>
                  <a:lnTo>
                    <a:pt x="15608" y="625"/>
                  </a:lnTo>
                  <a:lnTo>
                    <a:pt x="14984" y="481"/>
                  </a:lnTo>
                  <a:lnTo>
                    <a:pt x="13399" y="288"/>
                  </a:lnTo>
                  <a:lnTo>
                    <a:pt x="11382" y="96"/>
                  </a:lnTo>
                  <a:lnTo>
                    <a:pt x="9173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45"/>
            <p:cNvSpPr/>
            <p:nvPr/>
          </p:nvSpPr>
          <p:spPr>
            <a:xfrm>
              <a:off x="5289175" y="3562250"/>
              <a:ext cx="543900" cy="393825"/>
            </a:xfrm>
            <a:custGeom>
              <a:avLst/>
              <a:gdLst/>
              <a:ahLst/>
              <a:cxnLst/>
              <a:rect l="l" t="t" r="r" b="b"/>
              <a:pathLst>
                <a:path w="21756" h="15753" fill="none" extrusionOk="0">
                  <a:moveTo>
                    <a:pt x="21227" y="4947"/>
                  </a:moveTo>
                  <a:lnTo>
                    <a:pt x="21227" y="4947"/>
                  </a:lnTo>
                  <a:lnTo>
                    <a:pt x="20843" y="4707"/>
                  </a:lnTo>
                  <a:lnTo>
                    <a:pt x="20411" y="4467"/>
                  </a:lnTo>
                  <a:lnTo>
                    <a:pt x="19594" y="4082"/>
                  </a:lnTo>
                  <a:lnTo>
                    <a:pt x="18922" y="3842"/>
                  </a:lnTo>
                  <a:lnTo>
                    <a:pt x="18634" y="3746"/>
                  </a:lnTo>
                  <a:lnTo>
                    <a:pt x="18634" y="3746"/>
                  </a:lnTo>
                  <a:lnTo>
                    <a:pt x="18538" y="3410"/>
                  </a:lnTo>
                  <a:lnTo>
                    <a:pt x="18442" y="3074"/>
                  </a:lnTo>
                  <a:lnTo>
                    <a:pt x="18202" y="2642"/>
                  </a:lnTo>
                  <a:lnTo>
                    <a:pt x="17913" y="2113"/>
                  </a:lnTo>
                  <a:lnTo>
                    <a:pt x="17673" y="1873"/>
                  </a:lnTo>
                  <a:lnTo>
                    <a:pt x="17433" y="1633"/>
                  </a:lnTo>
                  <a:lnTo>
                    <a:pt x="17145" y="1393"/>
                  </a:lnTo>
                  <a:lnTo>
                    <a:pt x="16809" y="1153"/>
                  </a:lnTo>
                  <a:lnTo>
                    <a:pt x="16425" y="913"/>
                  </a:lnTo>
                  <a:lnTo>
                    <a:pt x="15992" y="721"/>
                  </a:lnTo>
                  <a:lnTo>
                    <a:pt x="15992" y="721"/>
                  </a:lnTo>
                  <a:lnTo>
                    <a:pt x="15608" y="625"/>
                  </a:lnTo>
                  <a:lnTo>
                    <a:pt x="14984" y="481"/>
                  </a:lnTo>
                  <a:lnTo>
                    <a:pt x="13399" y="288"/>
                  </a:lnTo>
                  <a:lnTo>
                    <a:pt x="11382" y="96"/>
                  </a:lnTo>
                  <a:lnTo>
                    <a:pt x="9173" y="0"/>
                  </a:lnTo>
                  <a:lnTo>
                    <a:pt x="7108" y="0"/>
                  </a:lnTo>
                  <a:lnTo>
                    <a:pt x="6195" y="0"/>
                  </a:lnTo>
                  <a:lnTo>
                    <a:pt x="5379" y="48"/>
                  </a:lnTo>
                  <a:lnTo>
                    <a:pt x="4659" y="144"/>
                  </a:lnTo>
                  <a:lnTo>
                    <a:pt x="4178" y="240"/>
                  </a:lnTo>
                  <a:lnTo>
                    <a:pt x="3986" y="336"/>
                  </a:lnTo>
                  <a:lnTo>
                    <a:pt x="3890" y="384"/>
                  </a:lnTo>
                  <a:lnTo>
                    <a:pt x="3794" y="481"/>
                  </a:lnTo>
                  <a:lnTo>
                    <a:pt x="3794" y="577"/>
                  </a:lnTo>
                  <a:lnTo>
                    <a:pt x="3794" y="577"/>
                  </a:lnTo>
                  <a:lnTo>
                    <a:pt x="3938" y="913"/>
                  </a:lnTo>
                  <a:lnTo>
                    <a:pt x="4082" y="1201"/>
                  </a:lnTo>
                  <a:lnTo>
                    <a:pt x="4226" y="1441"/>
                  </a:lnTo>
                  <a:lnTo>
                    <a:pt x="4418" y="1633"/>
                  </a:lnTo>
                  <a:lnTo>
                    <a:pt x="4659" y="1873"/>
                  </a:lnTo>
                  <a:lnTo>
                    <a:pt x="4803" y="1969"/>
                  </a:lnTo>
                  <a:lnTo>
                    <a:pt x="4803" y="1969"/>
                  </a:lnTo>
                  <a:lnTo>
                    <a:pt x="4322" y="1825"/>
                  </a:lnTo>
                  <a:lnTo>
                    <a:pt x="3314" y="1633"/>
                  </a:lnTo>
                  <a:lnTo>
                    <a:pt x="2786" y="1537"/>
                  </a:lnTo>
                  <a:lnTo>
                    <a:pt x="2353" y="1537"/>
                  </a:lnTo>
                  <a:lnTo>
                    <a:pt x="2209" y="1585"/>
                  </a:lnTo>
                  <a:lnTo>
                    <a:pt x="2065" y="1633"/>
                  </a:lnTo>
                  <a:lnTo>
                    <a:pt x="2017" y="1729"/>
                  </a:lnTo>
                  <a:lnTo>
                    <a:pt x="2065" y="1825"/>
                  </a:lnTo>
                  <a:lnTo>
                    <a:pt x="2065" y="1825"/>
                  </a:lnTo>
                  <a:lnTo>
                    <a:pt x="2353" y="2402"/>
                  </a:lnTo>
                  <a:lnTo>
                    <a:pt x="2689" y="2882"/>
                  </a:lnTo>
                  <a:lnTo>
                    <a:pt x="3122" y="3362"/>
                  </a:lnTo>
                  <a:lnTo>
                    <a:pt x="3122" y="3362"/>
                  </a:lnTo>
                  <a:lnTo>
                    <a:pt x="2689" y="3506"/>
                  </a:lnTo>
                  <a:lnTo>
                    <a:pt x="1873" y="3890"/>
                  </a:lnTo>
                  <a:lnTo>
                    <a:pt x="1441" y="4130"/>
                  </a:lnTo>
                  <a:lnTo>
                    <a:pt x="1105" y="4371"/>
                  </a:lnTo>
                  <a:lnTo>
                    <a:pt x="961" y="4515"/>
                  </a:lnTo>
                  <a:lnTo>
                    <a:pt x="913" y="4611"/>
                  </a:lnTo>
                  <a:lnTo>
                    <a:pt x="865" y="4707"/>
                  </a:lnTo>
                  <a:lnTo>
                    <a:pt x="913" y="4803"/>
                  </a:lnTo>
                  <a:lnTo>
                    <a:pt x="913" y="4803"/>
                  </a:lnTo>
                  <a:lnTo>
                    <a:pt x="1009" y="4947"/>
                  </a:lnTo>
                  <a:lnTo>
                    <a:pt x="1201" y="5091"/>
                  </a:lnTo>
                  <a:lnTo>
                    <a:pt x="1633" y="5331"/>
                  </a:lnTo>
                  <a:lnTo>
                    <a:pt x="1633" y="5331"/>
                  </a:lnTo>
                  <a:lnTo>
                    <a:pt x="1297" y="5715"/>
                  </a:lnTo>
                  <a:lnTo>
                    <a:pt x="1057" y="6148"/>
                  </a:lnTo>
                  <a:lnTo>
                    <a:pt x="816" y="6532"/>
                  </a:lnTo>
                  <a:lnTo>
                    <a:pt x="624" y="6964"/>
                  </a:lnTo>
                  <a:lnTo>
                    <a:pt x="432" y="7396"/>
                  </a:lnTo>
                  <a:lnTo>
                    <a:pt x="288" y="7828"/>
                  </a:lnTo>
                  <a:lnTo>
                    <a:pt x="96" y="8693"/>
                  </a:lnTo>
                  <a:lnTo>
                    <a:pt x="0" y="9605"/>
                  </a:lnTo>
                  <a:lnTo>
                    <a:pt x="0" y="10422"/>
                  </a:lnTo>
                  <a:lnTo>
                    <a:pt x="48" y="11238"/>
                  </a:lnTo>
                  <a:lnTo>
                    <a:pt x="144" y="12055"/>
                  </a:lnTo>
                  <a:lnTo>
                    <a:pt x="288" y="12775"/>
                  </a:lnTo>
                  <a:lnTo>
                    <a:pt x="432" y="13447"/>
                  </a:lnTo>
                  <a:lnTo>
                    <a:pt x="816" y="14552"/>
                  </a:lnTo>
                  <a:lnTo>
                    <a:pt x="1105" y="15320"/>
                  </a:lnTo>
                  <a:lnTo>
                    <a:pt x="1249" y="15560"/>
                  </a:lnTo>
                  <a:lnTo>
                    <a:pt x="1249" y="15560"/>
                  </a:lnTo>
                  <a:lnTo>
                    <a:pt x="1249" y="15176"/>
                  </a:lnTo>
                  <a:lnTo>
                    <a:pt x="1345" y="14888"/>
                  </a:lnTo>
                  <a:lnTo>
                    <a:pt x="1441" y="14600"/>
                  </a:lnTo>
                  <a:lnTo>
                    <a:pt x="1585" y="14360"/>
                  </a:lnTo>
                  <a:lnTo>
                    <a:pt x="1825" y="14120"/>
                  </a:lnTo>
                  <a:lnTo>
                    <a:pt x="1969" y="14024"/>
                  </a:lnTo>
                  <a:lnTo>
                    <a:pt x="1969" y="14024"/>
                  </a:lnTo>
                  <a:lnTo>
                    <a:pt x="2545" y="13784"/>
                  </a:lnTo>
                  <a:lnTo>
                    <a:pt x="3074" y="13687"/>
                  </a:lnTo>
                  <a:lnTo>
                    <a:pt x="3506" y="13687"/>
                  </a:lnTo>
                  <a:lnTo>
                    <a:pt x="3890" y="13784"/>
                  </a:lnTo>
                  <a:lnTo>
                    <a:pt x="4226" y="13976"/>
                  </a:lnTo>
                  <a:lnTo>
                    <a:pt x="4514" y="14168"/>
                  </a:lnTo>
                  <a:lnTo>
                    <a:pt x="4755" y="14456"/>
                  </a:lnTo>
                  <a:lnTo>
                    <a:pt x="4995" y="14696"/>
                  </a:lnTo>
                  <a:lnTo>
                    <a:pt x="4995" y="14696"/>
                  </a:lnTo>
                  <a:lnTo>
                    <a:pt x="5235" y="15080"/>
                  </a:lnTo>
                  <a:lnTo>
                    <a:pt x="5379" y="15416"/>
                  </a:lnTo>
                  <a:lnTo>
                    <a:pt x="5523" y="15657"/>
                  </a:lnTo>
                  <a:lnTo>
                    <a:pt x="5619" y="15705"/>
                  </a:lnTo>
                  <a:lnTo>
                    <a:pt x="5667" y="15753"/>
                  </a:lnTo>
                  <a:lnTo>
                    <a:pt x="5667" y="15753"/>
                  </a:lnTo>
                  <a:lnTo>
                    <a:pt x="5715" y="15705"/>
                  </a:lnTo>
                  <a:lnTo>
                    <a:pt x="5763" y="15608"/>
                  </a:lnTo>
                  <a:lnTo>
                    <a:pt x="5763" y="15224"/>
                  </a:lnTo>
                  <a:lnTo>
                    <a:pt x="5667" y="14696"/>
                  </a:lnTo>
                  <a:lnTo>
                    <a:pt x="5571" y="14120"/>
                  </a:lnTo>
                  <a:lnTo>
                    <a:pt x="5283" y="13063"/>
                  </a:lnTo>
                  <a:lnTo>
                    <a:pt x="5139" y="12535"/>
                  </a:lnTo>
                  <a:lnTo>
                    <a:pt x="5139" y="12535"/>
                  </a:lnTo>
                  <a:lnTo>
                    <a:pt x="5187" y="12295"/>
                  </a:lnTo>
                  <a:lnTo>
                    <a:pt x="5379" y="11670"/>
                  </a:lnTo>
                  <a:lnTo>
                    <a:pt x="5523" y="11238"/>
                  </a:lnTo>
                  <a:lnTo>
                    <a:pt x="5715" y="10806"/>
                  </a:lnTo>
                  <a:lnTo>
                    <a:pt x="6003" y="10278"/>
                  </a:lnTo>
                  <a:lnTo>
                    <a:pt x="6291" y="9749"/>
                  </a:lnTo>
                  <a:lnTo>
                    <a:pt x="6291" y="9749"/>
                  </a:lnTo>
                  <a:lnTo>
                    <a:pt x="6243" y="10614"/>
                  </a:lnTo>
                  <a:lnTo>
                    <a:pt x="6291" y="10854"/>
                  </a:lnTo>
                  <a:lnTo>
                    <a:pt x="6291" y="10950"/>
                  </a:lnTo>
                  <a:lnTo>
                    <a:pt x="6339" y="10950"/>
                  </a:lnTo>
                  <a:lnTo>
                    <a:pt x="6339" y="10950"/>
                  </a:lnTo>
                  <a:lnTo>
                    <a:pt x="6628" y="10806"/>
                  </a:lnTo>
                  <a:lnTo>
                    <a:pt x="7156" y="10470"/>
                  </a:lnTo>
                  <a:lnTo>
                    <a:pt x="8693" y="9317"/>
                  </a:lnTo>
                  <a:lnTo>
                    <a:pt x="10229" y="8020"/>
                  </a:lnTo>
                  <a:lnTo>
                    <a:pt x="10806" y="7492"/>
                  </a:lnTo>
                  <a:lnTo>
                    <a:pt x="11094" y="7108"/>
                  </a:lnTo>
                  <a:lnTo>
                    <a:pt x="11094" y="7108"/>
                  </a:lnTo>
                  <a:lnTo>
                    <a:pt x="10710" y="7732"/>
                  </a:lnTo>
                  <a:lnTo>
                    <a:pt x="9749" y="9077"/>
                  </a:lnTo>
                  <a:lnTo>
                    <a:pt x="9317" y="9749"/>
                  </a:lnTo>
                  <a:lnTo>
                    <a:pt x="8933" y="10374"/>
                  </a:lnTo>
                  <a:lnTo>
                    <a:pt x="8693" y="10854"/>
                  </a:lnTo>
                  <a:lnTo>
                    <a:pt x="8693" y="10950"/>
                  </a:lnTo>
                  <a:lnTo>
                    <a:pt x="8693" y="11046"/>
                  </a:lnTo>
                  <a:lnTo>
                    <a:pt x="8693" y="11046"/>
                  </a:lnTo>
                  <a:lnTo>
                    <a:pt x="9413" y="11046"/>
                  </a:lnTo>
                  <a:lnTo>
                    <a:pt x="10662" y="10950"/>
                  </a:lnTo>
                  <a:lnTo>
                    <a:pt x="11334" y="10854"/>
                  </a:lnTo>
                  <a:lnTo>
                    <a:pt x="11958" y="10710"/>
                  </a:lnTo>
                  <a:lnTo>
                    <a:pt x="12535" y="10518"/>
                  </a:lnTo>
                  <a:lnTo>
                    <a:pt x="12727" y="10422"/>
                  </a:lnTo>
                  <a:lnTo>
                    <a:pt x="12919" y="10278"/>
                  </a:lnTo>
                  <a:lnTo>
                    <a:pt x="12919" y="10278"/>
                  </a:lnTo>
                  <a:lnTo>
                    <a:pt x="13207" y="9990"/>
                  </a:lnTo>
                  <a:lnTo>
                    <a:pt x="13495" y="9605"/>
                  </a:lnTo>
                  <a:lnTo>
                    <a:pt x="14023" y="8741"/>
                  </a:lnTo>
                  <a:lnTo>
                    <a:pt x="14408" y="8020"/>
                  </a:lnTo>
                  <a:lnTo>
                    <a:pt x="14552" y="7732"/>
                  </a:lnTo>
                  <a:lnTo>
                    <a:pt x="14552" y="7732"/>
                  </a:lnTo>
                  <a:lnTo>
                    <a:pt x="14456" y="8165"/>
                  </a:lnTo>
                  <a:lnTo>
                    <a:pt x="14119" y="9221"/>
                  </a:lnTo>
                  <a:lnTo>
                    <a:pt x="13927" y="9797"/>
                  </a:lnTo>
                  <a:lnTo>
                    <a:pt x="13687" y="10326"/>
                  </a:lnTo>
                  <a:lnTo>
                    <a:pt x="13447" y="10758"/>
                  </a:lnTo>
                  <a:lnTo>
                    <a:pt x="13303" y="10902"/>
                  </a:lnTo>
                  <a:lnTo>
                    <a:pt x="13159" y="11046"/>
                  </a:lnTo>
                  <a:lnTo>
                    <a:pt x="13159" y="11046"/>
                  </a:lnTo>
                  <a:lnTo>
                    <a:pt x="13543" y="10902"/>
                  </a:lnTo>
                  <a:lnTo>
                    <a:pt x="14504" y="10566"/>
                  </a:lnTo>
                  <a:lnTo>
                    <a:pt x="15032" y="10374"/>
                  </a:lnTo>
                  <a:lnTo>
                    <a:pt x="15512" y="10134"/>
                  </a:lnTo>
                  <a:lnTo>
                    <a:pt x="15944" y="9845"/>
                  </a:lnTo>
                  <a:lnTo>
                    <a:pt x="16233" y="9605"/>
                  </a:lnTo>
                  <a:lnTo>
                    <a:pt x="16233" y="9605"/>
                  </a:lnTo>
                  <a:lnTo>
                    <a:pt x="16377" y="9317"/>
                  </a:lnTo>
                  <a:lnTo>
                    <a:pt x="16569" y="8981"/>
                  </a:lnTo>
                  <a:lnTo>
                    <a:pt x="16905" y="8069"/>
                  </a:lnTo>
                  <a:lnTo>
                    <a:pt x="16905" y="8069"/>
                  </a:lnTo>
                  <a:lnTo>
                    <a:pt x="17529" y="8405"/>
                  </a:lnTo>
                  <a:lnTo>
                    <a:pt x="18058" y="8789"/>
                  </a:lnTo>
                  <a:lnTo>
                    <a:pt x="18490" y="9221"/>
                  </a:lnTo>
                  <a:lnTo>
                    <a:pt x="18922" y="9653"/>
                  </a:lnTo>
                  <a:lnTo>
                    <a:pt x="19258" y="10134"/>
                  </a:lnTo>
                  <a:lnTo>
                    <a:pt x="19594" y="10662"/>
                  </a:lnTo>
                  <a:lnTo>
                    <a:pt x="19834" y="11142"/>
                  </a:lnTo>
                  <a:lnTo>
                    <a:pt x="20027" y="11622"/>
                  </a:lnTo>
                  <a:lnTo>
                    <a:pt x="20363" y="12535"/>
                  </a:lnTo>
                  <a:lnTo>
                    <a:pt x="20507" y="13303"/>
                  </a:lnTo>
                  <a:lnTo>
                    <a:pt x="20651" y="14024"/>
                  </a:lnTo>
                  <a:lnTo>
                    <a:pt x="20651" y="14024"/>
                  </a:lnTo>
                  <a:lnTo>
                    <a:pt x="20795" y="13159"/>
                  </a:lnTo>
                  <a:lnTo>
                    <a:pt x="20891" y="12295"/>
                  </a:lnTo>
                  <a:lnTo>
                    <a:pt x="20939" y="11430"/>
                  </a:lnTo>
                  <a:lnTo>
                    <a:pt x="20939" y="10566"/>
                  </a:lnTo>
                  <a:lnTo>
                    <a:pt x="20939" y="10566"/>
                  </a:lnTo>
                  <a:lnTo>
                    <a:pt x="20891" y="9845"/>
                  </a:lnTo>
                  <a:lnTo>
                    <a:pt x="20843" y="9173"/>
                  </a:lnTo>
                  <a:lnTo>
                    <a:pt x="20747" y="8501"/>
                  </a:lnTo>
                  <a:lnTo>
                    <a:pt x="20603" y="7876"/>
                  </a:lnTo>
                  <a:lnTo>
                    <a:pt x="20603" y="7876"/>
                  </a:lnTo>
                  <a:lnTo>
                    <a:pt x="20891" y="8069"/>
                  </a:lnTo>
                  <a:lnTo>
                    <a:pt x="21083" y="8213"/>
                  </a:lnTo>
                  <a:lnTo>
                    <a:pt x="21275" y="8213"/>
                  </a:lnTo>
                  <a:lnTo>
                    <a:pt x="21323" y="8213"/>
                  </a:lnTo>
                  <a:lnTo>
                    <a:pt x="21371" y="8165"/>
                  </a:lnTo>
                  <a:lnTo>
                    <a:pt x="21371" y="8165"/>
                  </a:lnTo>
                  <a:lnTo>
                    <a:pt x="21563" y="7540"/>
                  </a:lnTo>
                  <a:lnTo>
                    <a:pt x="21659" y="7108"/>
                  </a:lnTo>
                  <a:lnTo>
                    <a:pt x="21707" y="6628"/>
                  </a:lnTo>
                  <a:lnTo>
                    <a:pt x="21755" y="6148"/>
                  </a:lnTo>
                  <a:lnTo>
                    <a:pt x="21707" y="5667"/>
                  </a:lnTo>
                  <a:lnTo>
                    <a:pt x="21611" y="5427"/>
                  </a:lnTo>
                  <a:lnTo>
                    <a:pt x="21515" y="5235"/>
                  </a:lnTo>
                  <a:lnTo>
                    <a:pt x="21419" y="5091"/>
                  </a:lnTo>
                  <a:lnTo>
                    <a:pt x="21227" y="49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45"/>
            <p:cNvSpPr/>
            <p:nvPr/>
          </p:nvSpPr>
          <p:spPr>
            <a:xfrm>
              <a:off x="5662550" y="3600675"/>
              <a:ext cx="70875" cy="55250"/>
            </a:xfrm>
            <a:custGeom>
              <a:avLst/>
              <a:gdLst/>
              <a:ahLst/>
              <a:cxnLst/>
              <a:rect l="l" t="t" r="r" b="b"/>
              <a:pathLst>
                <a:path w="2835" h="2210" extrusionOk="0">
                  <a:moveTo>
                    <a:pt x="193" y="0"/>
                  </a:moveTo>
                  <a:lnTo>
                    <a:pt x="97" y="48"/>
                  </a:lnTo>
                  <a:lnTo>
                    <a:pt x="49" y="144"/>
                  </a:lnTo>
                  <a:lnTo>
                    <a:pt x="1" y="288"/>
                  </a:lnTo>
                  <a:lnTo>
                    <a:pt x="49" y="384"/>
                  </a:lnTo>
                  <a:lnTo>
                    <a:pt x="97" y="576"/>
                  </a:lnTo>
                  <a:lnTo>
                    <a:pt x="289" y="913"/>
                  </a:lnTo>
                  <a:lnTo>
                    <a:pt x="625" y="1297"/>
                  </a:lnTo>
                  <a:lnTo>
                    <a:pt x="1009" y="1633"/>
                  </a:lnTo>
                  <a:lnTo>
                    <a:pt x="1442" y="1921"/>
                  </a:lnTo>
                  <a:lnTo>
                    <a:pt x="1922" y="2113"/>
                  </a:lnTo>
                  <a:lnTo>
                    <a:pt x="2114" y="2161"/>
                  </a:lnTo>
                  <a:lnTo>
                    <a:pt x="2306" y="2209"/>
                  </a:lnTo>
                  <a:lnTo>
                    <a:pt x="2498" y="2161"/>
                  </a:lnTo>
                  <a:lnTo>
                    <a:pt x="2642" y="2113"/>
                  </a:lnTo>
                  <a:lnTo>
                    <a:pt x="2786" y="2017"/>
                  </a:lnTo>
                  <a:lnTo>
                    <a:pt x="2834" y="1921"/>
                  </a:lnTo>
                  <a:lnTo>
                    <a:pt x="2834" y="1777"/>
                  </a:lnTo>
                  <a:lnTo>
                    <a:pt x="2786" y="1633"/>
                  </a:lnTo>
                  <a:lnTo>
                    <a:pt x="2690" y="1441"/>
                  </a:lnTo>
                  <a:lnTo>
                    <a:pt x="2546" y="1297"/>
                  </a:lnTo>
                  <a:lnTo>
                    <a:pt x="2162" y="913"/>
                  </a:lnTo>
                  <a:lnTo>
                    <a:pt x="1682" y="576"/>
                  </a:lnTo>
                  <a:lnTo>
                    <a:pt x="1202" y="288"/>
                  </a:lnTo>
                  <a:lnTo>
                    <a:pt x="721" y="48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45"/>
            <p:cNvSpPr/>
            <p:nvPr/>
          </p:nvSpPr>
          <p:spPr>
            <a:xfrm>
              <a:off x="5662550" y="3600675"/>
              <a:ext cx="70875" cy="55250"/>
            </a:xfrm>
            <a:custGeom>
              <a:avLst/>
              <a:gdLst/>
              <a:ahLst/>
              <a:cxnLst/>
              <a:rect l="l" t="t" r="r" b="b"/>
              <a:pathLst>
                <a:path w="2835" h="2210" fill="none" extrusionOk="0">
                  <a:moveTo>
                    <a:pt x="337" y="0"/>
                  </a:moveTo>
                  <a:lnTo>
                    <a:pt x="337" y="0"/>
                  </a:lnTo>
                  <a:lnTo>
                    <a:pt x="193" y="0"/>
                  </a:lnTo>
                  <a:lnTo>
                    <a:pt x="97" y="48"/>
                  </a:lnTo>
                  <a:lnTo>
                    <a:pt x="97" y="48"/>
                  </a:lnTo>
                  <a:lnTo>
                    <a:pt x="49" y="144"/>
                  </a:lnTo>
                  <a:lnTo>
                    <a:pt x="1" y="288"/>
                  </a:lnTo>
                  <a:lnTo>
                    <a:pt x="49" y="384"/>
                  </a:lnTo>
                  <a:lnTo>
                    <a:pt x="97" y="576"/>
                  </a:lnTo>
                  <a:lnTo>
                    <a:pt x="289" y="913"/>
                  </a:lnTo>
                  <a:lnTo>
                    <a:pt x="625" y="1297"/>
                  </a:lnTo>
                  <a:lnTo>
                    <a:pt x="1009" y="1633"/>
                  </a:lnTo>
                  <a:lnTo>
                    <a:pt x="1442" y="1921"/>
                  </a:lnTo>
                  <a:lnTo>
                    <a:pt x="1922" y="2113"/>
                  </a:lnTo>
                  <a:lnTo>
                    <a:pt x="2114" y="2161"/>
                  </a:lnTo>
                  <a:lnTo>
                    <a:pt x="2306" y="2209"/>
                  </a:lnTo>
                  <a:lnTo>
                    <a:pt x="2306" y="2209"/>
                  </a:lnTo>
                  <a:lnTo>
                    <a:pt x="2498" y="2161"/>
                  </a:lnTo>
                  <a:lnTo>
                    <a:pt x="2642" y="2113"/>
                  </a:lnTo>
                  <a:lnTo>
                    <a:pt x="2642" y="2113"/>
                  </a:lnTo>
                  <a:lnTo>
                    <a:pt x="2786" y="2017"/>
                  </a:lnTo>
                  <a:lnTo>
                    <a:pt x="2834" y="1921"/>
                  </a:lnTo>
                  <a:lnTo>
                    <a:pt x="2834" y="1777"/>
                  </a:lnTo>
                  <a:lnTo>
                    <a:pt x="2786" y="1633"/>
                  </a:lnTo>
                  <a:lnTo>
                    <a:pt x="2690" y="1441"/>
                  </a:lnTo>
                  <a:lnTo>
                    <a:pt x="2546" y="1297"/>
                  </a:lnTo>
                  <a:lnTo>
                    <a:pt x="2162" y="913"/>
                  </a:lnTo>
                  <a:lnTo>
                    <a:pt x="1682" y="576"/>
                  </a:lnTo>
                  <a:lnTo>
                    <a:pt x="1202" y="288"/>
                  </a:lnTo>
                  <a:lnTo>
                    <a:pt x="721" y="48"/>
                  </a:lnTo>
                  <a:lnTo>
                    <a:pt x="529" y="0"/>
                  </a:lnTo>
                  <a:lnTo>
                    <a:pt x="33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45"/>
            <p:cNvSpPr/>
            <p:nvPr/>
          </p:nvSpPr>
          <p:spPr>
            <a:xfrm>
              <a:off x="5649350" y="3648700"/>
              <a:ext cx="43250" cy="33625"/>
            </a:xfrm>
            <a:custGeom>
              <a:avLst/>
              <a:gdLst/>
              <a:ahLst/>
              <a:cxnLst/>
              <a:rect l="l" t="t" r="r" b="b"/>
              <a:pathLst>
                <a:path w="1730" h="1345" extrusionOk="0">
                  <a:moveTo>
                    <a:pt x="241" y="0"/>
                  </a:moveTo>
                  <a:lnTo>
                    <a:pt x="145" y="48"/>
                  </a:lnTo>
                  <a:lnTo>
                    <a:pt x="49" y="144"/>
                  </a:lnTo>
                  <a:lnTo>
                    <a:pt x="1" y="192"/>
                  </a:lnTo>
                  <a:lnTo>
                    <a:pt x="1" y="384"/>
                  </a:lnTo>
                  <a:lnTo>
                    <a:pt x="97" y="624"/>
                  </a:lnTo>
                  <a:lnTo>
                    <a:pt x="241" y="817"/>
                  </a:lnTo>
                  <a:lnTo>
                    <a:pt x="481" y="1057"/>
                  </a:lnTo>
                  <a:lnTo>
                    <a:pt x="721" y="1201"/>
                  </a:lnTo>
                  <a:lnTo>
                    <a:pt x="1009" y="1297"/>
                  </a:lnTo>
                  <a:lnTo>
                    <a:pt x="1297" y="1345"/>
                  </a:lnTo>
                  <a:lnTo>
                    <a:pt x="1489" y="1345"/>
                  </a:lnTo>
                  <a:lnTo>
                    <a:pt x="1585" y="1297"/>
                  </a:lnTo>
                  <a:lnTo>
                    <a:pt x="1682" y="1201"/>
                  </a:lnTo>
                  <a:lnTo>
                    <a:pt x="1730" y="1153"/>
                  </a:lnTo>
                  <a:lnTo>
                    <a:pt x="1730" y="1057"/>
                  </a:lnTo>
                  <a:lnTo>
                    <a:pt x="1633" y="817"/>
                  </a:lnTo>
                  <a:lnTo>
                    <a:pt x="1441" y="576"/>
                  </a:lnTo>
                  <a:lnTo>
                    <a:pt x="1201" y="384"/>
                  </a:lnTo>
                  <a:lnTo>
                    <a:pt x="913" y="144"/>
                  </a:lnTo>
                  <a:lnTo>
                    <a:pt x="625" y="48"/>
                  </a:lnTo>
                  <a:lnTo>
                    <a:pt x="385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45"/>
            <p:cNvSpPr/>
            <p:nvPr/>
          </p:nvSpPr>
          <p:spPr>
            <a:xfrm>
              <a:off x="5649350" y="3648700"/>
              <a:ext cx="43250" cy="33625"/>
            </a:xfrm>
            <a:custGeom>
              <a:avLst/>
              <a:gdLst/>
              <a:ahLst/>
              <a:cxnLst/>
              <a:rect l="l" t="t" r="r" b="b"/>
              <a:pathLst>
                <a:path w="1730" h="1345" fill="none" extrusionOk="0">
                  <a:moveTo>
                    <a:pt x="385" y="0"/>
                  </a:moveTo>
                  <a:lnTo>
                    <a:pt x="385" y="0"/>
                  </a:lnTo>
                  <a:lnTo>
                    <a:pt x="241" y="0"/>
                  </a:lnTo>
                  <a:lnTo>
                    <a:pt x="145" y="48"/>
                  </a:lnTo>
                  <a:lnTo>
                    <a:pt x="145" y="48"/>
                  </a:lnTo>
                  <a:lnTo>
                    <a:pt x="49" y="144"/>
                  </a:lnTo>
                  <a:lnTo>
                    <a:pt x="1" y="192"/>
                  </a:lnTo>
                  <a:lnTo>
                    <a:pt x="1" y="384"/>
                  </a:lnTo>
                  <a:lnTo>
                    <a:pt x="97" y="624"/>
                  </a:lnTo>
                  <a:lnTo>
                    <a:pt x="241" y="817"/>
                  </a:lnTo>
                  <a:lnTo>
                    <a:pt x="481" y="1057"/>
                  </a:lnTo>
                  <a:lnTo>
                    <a:pt x="721" y="1201"/>
                  </a:lnTo>
                  <a:lnTo>
                    <a:pt x="1009" y="1297"/>
                  </a:lnTo>
                  <a:lnTo>
                    <a:pt x="1297" y="1345"/>
                  </a:lnTo>
                  <a:lnTo>
                    <a:pt x="1297" y="1345"/>
                  </a:lnTo>
                  <a:lnTo>
                    <a:pt x="1489" y="1345"/>
                  </a:lnTo>
                  <a:lnTo>
                    <a:pt x="1489" y="1345"/>
                  </a:lnTo>
                  <a:lnTo>
                    <a:pt x="1585" y="1297"/>
                  </a:lnTo>
                  <a:lnTo>
                    <a:pt x="1682" y="1201"/>
                  </a:lnTo>
                  <a:lnTo>
                    <a:pt x="1730" y="1153"/>
                  </a:lnTo>
                  <a:lnTo>
                    <a:pt x="1730" y="1057"/>
                  </a:lnTo>
                  <a:lnTo>
                    <a:pt x="1633" y="817"/>
                  </a:lnTo>
                  <a:lnTo>
                    <a:pt x="1441" y="576"/>
                  </a:lnTo>
                  <a:lnTo>
                    <a:pt x="1201" y="384"/>
                  </a:lnTo>
                  <a:lnTo>
                    <a:pt x="913" y="144"/>
                  </a:lnTo>
                  <a:lnTo>
                    <a:pt x="625" y="48"/>
                  </a:lnTo>
                  <a:lnTo>
                    <a:pt x="38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45"/>
            <p:cNvSpPr/>
            <p:nvPr/>
          </p:nvSpPr>
          <p:spPr>
            <a:xfrm>
              <a:off x="5342000" y="3689500"/>
              <a:ext cx="38425" cy="50475"/>
            </a:xfrm>
            <a:custGeom>
              <a:avLst/>
              <a:gdLst/>
              <a:ahLst/>
              <a:cxnLst/>
              <a:rect l="l" t="t" r="r" b="b"/>
              <a:pathLst>
                <a:path w="1537" h="2019" extrusionOk="0">
                  <a:moveTo>
                    <a:pt x="1153" y="1"/>
                  </a:moveTo>
                  <a:lnTo>
                    <a:pt x="1009" y="49"/>
                  </a:lnTo>
                  <a:lnTo>
                    <a:pt x="865" y="97"/>
                  </a:lnTo>
                  <a:lnTo>
                    <a:pt x="576" y="337"/>
                  </a:lnTo>
                  <a:lnTo>
                    <a:pt x="288" y="625"/>
                  </a:lnTo>
                  <a:lnTo>
                    <a:pt x="96" y="961"/>
                  </a:lnTo>
                  <a:lnTo>
                    <a:pt x="0" y="1298"/>
                  </a:lnTo>
                  <a:lnTo>
                    <a:pt x="0" y="1442"/>
                  </a:lnTo>
                  <a:lnTo>
                    <a:pt x="0" y="1586"/>
                  </a:lnTo>
                  <a:lnTo>
                    <a:pt x="48" y="1730"/>
                  </a:lnTo>
                  <a:lnTo>
                    <a:pt x="96" y="1874"/>
                  </a:lnTo>
                  <a:lnTo>
                    <a:pt x="192" y="1970"/>
                  </a:lnTo>
                  <a:lnTo>
                    <a:pt x="384" y="2018"/>
                  </a:lnTo>
                  <a:lnTo>
                    <a:pt x="673" y="2018"/>
                  </a:lnTo>
                  <a:lnTo>
                    <a:pt x="817" y="1922"/>
                  </a:lnTo>
                  <a:lnTo>
                    <a:pt x="913" y="1826"/>
                  </a:lnTo>
                  <a:lnTo>
                    <a:pt x="1057" y="1730"/>
                  </a:lnTo>
                  <a:lnTo>
                    <a:pt x="1297" y="1394"/>
                  </a:lnTo>
                  <a:lnTo>
                    <a:pt x="1441" y="1009"/>
                  </a:lnTo>
                  <a:lnTo>
                    <a:pt x="1537" y="625"/>
                  </a:lnTo>
                  <a:lnTo>
                    <a:pt x="1537" y="289"/>
                  </a:lnTo>
                  <a:lnTo>
                    <a:pt x="1489" y="145"/>
                  </a:lnTo>
                  <a:lnTo>
                    <a:pt x="1441" y="49"/>
                  </a:lnTo>
                  <a:lnTo>
                    <a:pt x="1345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45"/>
            <p:cNvSpPr/>
            <p:nvPr/>
          </p:nvSpPr>
          <p:spPr>
            <a:xfrm>
              <a:off x="5342000" y="3689500"/>
              <a:ext cx="38425" cy="50475"/>
            </a:xfrm>
            <a:custGeom>
              <a:avLst/>
              <a:gdLst/>
              <a:ahLst/>
              <a:cxnLst/>
              <a:rect l="l" t="t" r="r" b="b"/>
              <a:pathLst>
                <a:path w="1537" h="2019" fill="none" extrusionOk="0">
                  <a:moveTo>
                    <a:pt x="1249" y="1"/>
                  </a:moveTo>
                  <a:lnTo>
                    <a:pt x="1249" y="1"/>
                  </a:lnTo>
                  <a:lnTo>
                    <a:pt x="1153" y="1"/>
                  </a:lnTo>
                  <a:lnTo>
                    <a:pt x="1153" y="1"/>
                  </a:lnTo>
                  <a:lnTo>
                    <a:pt x="1009" y="49"/>
                  </a:lnTo>
                  <a:lnTo>
                    <a:pt x="865" y="97"/>
                  </a:lnTo>
                  <a:lnTo>
                    <a:pt x="576" y="337"/>
                  </a:lnTo>
                  <a:lnTo>
                    <a:pt x="288" y="625"/>
                  </a:lnTo>
                  <a:lnTo>
                    <a:pt x="96" y="961"/>
                  </a:lnTo>
                  <a:lnTo>
                    <a:pt x="0" y="1298"/>
                  </a:lnTo>
                  <a:lnTo>
                    <a:pt x="0" y="1442"/>
                  </a:lnTo>
                  <a:lnTo>
                    <a:pt x="0" y="1586"/>
                  </a:lnTo>
                  <a:lnTo>
                    <a:pt x="48" y="1730"/>
                  </a:lnTo>
                  <a:lnTo>
                    <a:pt x="96" y="1874"/>
                  </a:lnTo>
                  <a:lnTo>
                    <a:pt x="192" y="1970"/>
                  </a:lnTo>
                  <a:lnTo>
                    <a:pt x="384" y="2018"/>
                  </a:lnTo>
                  <a:lnTo>
                    <a:pt x="384" y="2018"/>
                  </a:lnTo>
                  <a:lnTo>
                    <a:pt x="480" y="2018"/>
                  </a:lnTo>
                  <a:lnTo>
                    <a:pt x="480" y="2018"/>
                  </a:lnTo>
                  <a:lnTo>
                    <a:pt x="673" y="2018"/>
                  </a:lnTo>
                  <a:lnTo>
                    <a:pt x="817" y="1922"/>
                  </a:lnTo>
                  <a:lnTo>
                    <a:pt x="913" y="1826"/>
                  </a:lnTo>
                  <a:lnTo>
                    <a:pt x="1057" y="1730"/>
                  </a:lnTo>
                  <a:lnTo>
                    <a:pt x="1297" y="1394"/>
                  </a:lnTo>
                  <a:lnTo>
                    <a:pt x="1441" y="1009"/>
                  </a:lnTo>
                  <a:lnTo>
                    <a:pt x="1441" y="1009"/>
                  </a:lnTo>
                  <a:lnTo>
                    <a:pt x="1537" y="625"/>
                  </a:lnTo>
                  <a:lnTo>
                    <a:pt x="1537" y="289"/>
                  </a:lnTo>
                  <a:lnTo>
                    <a:pt x="1489" y="145"/>
                  </a:lnTo>
                  <a:lnTo>
                    <a:pt x="1441" y="49"/>
                  </a:lnTo>
                  <a:lnTo>
                    <a:pt x="1345" y="1"/>
                  </a:lnTo>
                  <a:lnTo>
                    <a:pt x="124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45"/>
            <p:cNvSpPr/>
            <p:nvPr/>
          </p:nvSpPr>
          <p:spPr>
            <a:xfrm>
              <a:off x="5384025" y="3711125"/>
              <a:ext cx="26425" cy="36050"/>
            </a:xfrm>
            <a:custGeom>
              <a:avLst/>
              <a:gdLst/>
              <a:ahLst/>
              <a:cxnLst/>
              <a:rect l="l" t="t" r="r" b="b"/>
              <a:pathLst>
                <a:path w="1057" h="1442" extrusionOk="0">
                  <a:moveTo>
                    <a:pt x="816" y="0"/>
                  </a:moveTo>
                  <a:lnTo>
                    <a:pt x="576" y="96"/>
                  </a:lnTo>
                  <a:lnTo>
                    <a:pt x="384" y="241"/>
                  </a:lnTo>
                  <a:lnTo>
                    <a:pt x="192" y="433"/>
                  </a:lnTo>
                  <a:lnTo>
                    <a:pt x="48" y="673"/>
                  </a:lnTo>
                  <a:lnTo>
                    <a:pt x="0" y="913"/>
                  </a:lnTo>
                  <a:lnTo>
                    <a:pt x="0" y="1153"/>
                  </a:lnTo>
                  <a:lnTo>
                    <a:pt x="48" y="1297"/>
                  </a:lnTo>
                  <a:lnTo>
                    <a:pt x="144" y="1393"/>
                  </a:lnTo>
                  <a:lnTo>
                    <a:pt x="240" y="1441"/>
                  </a:lnTo>
                  <a:lnTo>
                    <a:pt x="432" y="1441"/>
                  </a:lnTo>
                  <a:lnTo>
                    <a:pt x="528" y="1393"/>
                  </a:lnTo>
                  <a:lnTo>
                    <a:pt x="720" y="1201"/>
                  </a:lnTo>
                  <a:lnTo>
                    <a:pt x="865" y="1009"/>
                  </a:lnTo>
                  <a:lnTo>
                    <a:pt x="1009" y="721"/>
                  </a:lnTo>
                  <a:lnTo>
                    <a:pt x="1057" y="481"/>
                  </a:lnTo>
                  <a:lnTo>
                    <a:pt x="1057" y="241"/>
                  </a:lnTo>
                  <a:lnTo>
                    <a:pt x="1009" y="48"/>
                  </a:lnTo>
                  <a:lnTo>
                    <a:pt x="913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45"/>
            <p:cNvSpPr/>
            <p:nvPr/>
          </p:nvSpPr>
          <p:spPr>
            <a:xfrm>
              <a:off x="5384025" y="3711125"/>
              <a:ext cx="26425" cy="36050"/>
            </a:xfrm>
            <a:custGeom>
              <a:avLst/>
              <a:gdLst/>
              <a:ahLst/>
              <a:cxnLst/>
              <a:rect l="l" t="t" r="r" b="b"/>
              <a:pathLst>
                <a:path w="1057" h="1442" fill="none" extrusionOk="0">
                  <a:moveTo>
                    <a:pt x="865" y="0"/>
                  </a:moveTo>
                  <a:lnTo>
                    <a:pt x="865" y="0"/>
                  </a:lnTo>
                  <a:lnTo>
                    <a:pt x="816" y="0"/>
                  </a:lnTo>
                  <a:lnTo>
                    <a:pt x="816" y="0"/>
                  </a:lnTo>
                  <a:lnTo>
                    <a:pt x="576" y="96"/>
                  </a:lnTo>
                  <a:lnTo>
                    <a:pt x="384" y="241"/>
                  </a:lnTo>
                  <a:lnTo>
                    <a:pt x="192" y="433"/>
                  </a:lnTo>
                  <a:lnTo>
                    <a:pt x="48" y="673"/>
                  </a:lnTo>
                  <a:lnTo>
                    <a:pt x="0" y="913"/>
                  </a:lnTo>
                  <a:lnTo>
                    <a:pt x="0" y="1153"/>
                  </a:lnTo>
                  <a:lnTo>
                    <a:pt x="48" y="1297"/>
                  </a:lnTo>
                  <a:lnTo>
                    <a:pt x="144" y="1393"/>
                  </a:lnTo>
                  <a:lnTo>
                    <a:pt x="240" y="1441"/>
                  </a:lnTo>
                  <a:lnTo>
                    <a:pt x="240" y="1441"/>
                  </a:lnTo>
                  <a:lnTo>
                    <a:pt x="336" y="1441"/>
                  </a:lnTo>
                  <a:lnTo>
                    <a:pt x="336" y="1441"/>
                  </a:lnTo>
                  <a:lnTo>
                    <a:pt x="432" y="1441"/>
                  </a:lnTo>
                  <a:lnTo>
                    <a:pt x="528" y="1393"/>
                  </a:lnTo>
                  <a:lnTo>
                    <a:pt x="720" y="1201"/>
                  </a:lnTo>
                  <a:lnTo>
                    <a:pt x="865" y="1009"/>
                  </a:lnTo>
                  <a:lnTo>
                    <a:pt x="1009" y="721"/>
                  </a:lnTo>
                  <a:lnTo>
                    <a:pt x="1009" y="721"/>
                  </a:lnTo>
                  <a:lnTo>
                    <a:pt x="1057" y="481"/>
                  </a:lnTo>
                  <a:lnTo>
                    <a:pt x="1057" y="241"/>
                  </a:lnTo>
                  <a:lnTo>
                    <a:pt x="1009" y="48"/>
                  </a:lnTo>
                  <a:lnTo>
                    <a:pt x="913" y="0"/>
                  </a:lnTo>
                  <a:lnTo>
                    <a:pt x="8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45"/>
            <p:cNvSpPr/>
            <p:nvPr/>
          </p:nvSpPr>
          <p:spPr>
            <a:xfrm>
              <a:off x="5329975" y="3947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45"/>
            <p:cNvSpPr/>
            <p:nvPr/>
          </p:nvSpPr>
          <p:spPr>
            <a:xfrm>
              <a:off x="5322775" y="39380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1" y="48"/>
                  </a:moveTo>
                  <a:lnTo>
                    <a:pt x="1" y="0"/>
                  </a:lnTo>
                  <a:lnTo>
                    <a:pt x="1" y="48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45"/>
            <p:cNvSpPr/>
            <p:nvPr/>
          </p:nvSpPr>
          <p:spPr>
            <a:xfrm>
              <a:off x="5441650" y="3988475"/>
              <a:ext cx="76850" cy="58850"/>
            </a:xfrm>
            <a:custGeom>
              <a:avLst/>
              <a:gdLst/>
              <a:ahLst/>
              <a:cxnLst/>
              <a:rect l="l" t="t" r="r" b="b"/>
              <a:pathLst>
                <a:path w="3074" h="2354" extrusionOk="0">
                  <a:moveTo>
                    <a:pt x="1441" y="0"/>
                  </a:moveTo>
                  <a:lnTo>
                    <a:pt x="1105" y="48"/>
                  </a:lnTo>
                  <a:lnTo>
                    <a:pt x="817" y="144"/>
                  </a:lnTo>
                  <a:lnTo>
                    <a:pt x="577" y="288"/>
                  </a:lnTo>
                  <a:lnTo>
                    <a:pt x="384" y="432"/>
                  </a:lnTo>
                  <a:lnTo>
                    <a:pt x="192" y="625"/>
                  </a:lnTo>
                  <a:lnTo>
                    <a:pt x="96" y="865"/>
                  </a:lnTo>
                  <a:lnTo>
                    <a:pt x="0" y="1057"/>
                  </a:lnTo>
                  <a:lnTo>
                    <a:pt x="0" y="1297"/>
                  </a:lnTo>
                  <a:lnTo>
                    <a:pt x="48" y="1537"/>
                  </a:lnTo>
                  <a:lnTo>
                    <a:pt x="144" y="1729"/>
                  </a:lnTo>
                  <a:lnTo>
                    <a:pt x="288" y="1921"/>
                  </a:lnTo>
                  <a:lnTo>
                    <a:pt x="481" y="2065"/>
                  </a:lnTo>
                  <a:lnTo>
                    <a:pt x="673" y="2209"/>
                  </a:lnTo>
                  <a:lnTo>
                    <a:pt x="913" y="2257"/>
                  </a:lnTo>
                  <a:lnTo>
                    <a:pt x="1153" y="2353"/>
                  </a:lnTo>
                  <a:lnTo>
                    <a:pt x="1633" y="2353"/>
                  </a:lnTo>
                  <a:lnTo>
                    <a:pt x="1969" y="2305"/>
                  </a:lnTo>
                  <a:lnTo>
                    <a:pt x="2209" y="2209"/>
                  </a:lnTo>
                  <a:lnTo>
                    <a:pt x="2498" y="2065"/>
                  </a:lnTo>
                  <a:lnTo>
                    <a:pt x="2690" y="1921"/>
                  </a:lnTo>
                  <a:lnTo>
                    <a:pt x="2882" y="1729"/>
                  </a:lnTo>
                  <a:lnTo>
                    <a:pt x="2978" y="1489"/>
                  </a:lnTo>
                  <a:lnTo>
                    <a:pt x="3074" y="1297"/>
                  </a:lnTo>
                  <a:lnTo>
                    <a:pt x="3074" y="1057"/>
                  </a:lnTo>
                  <a:lnTo>
                    <a:pt x="3026" y="817"/>
                  </a:lnTo>
                  <a:lnTo>
                    <a:pt x="2930" y="625"/>
                  </a:lnTo>
                  <a:lnTo>
                    <a:pt x="2786" y="432"/>
                  </a:lnTo>
                  <a:lnTo>
                    <a:pt x="2594" y="288"/>
                  </a:lnTo>
                  <a:lnTo>
                    <a:pt x="2402" y="192"/>
                  </a:lnTo>
                  <a:lnTo>
                    <a:pt x="2161" y="96"/>
                  </a:lnTo>
                  <a:lnTo>
                    <a:pt x="1873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45"/>
            <p:cNvSpPr/>
            <p:nvPr/>
          </p:nvSpPr>
          <p:spPr>
            <a:xfrm>
              <a:off x="5441650" y="3988475"/>
              <a:ext cx="76850" cy="58850"/>
            </a:xfrm>
            <a:custGeom>
              <a:avLst/>
              <a:gdLst/>
              <a:ahLst/>
              <a:cxnLst/>
              <a:rect l="l" t="t" r="r" b="b"/>
              <a:pathLst>
                <a:path w="3074" h="2354" fill="none" extrusionOk="0">
                  <a:moveTo>
                    <a:pt x="1633" y="0"/>
                  </a:moveTo>
                  <a:lnTo>
                    <a:pt x="1633" y="0"/>
                  </a:lnTo>
                  <a:lnTo>
                    <a:pt x="1441" y="0"/>
                  </a:lnTo>
                  <a:lnTo>
                    <a:pt x="1441" y="0"/>
                  </a:lnTo>
                  <a:lnTo>
                    <a:pt x="1105" y="48"/>
                  </a:lnTo>
                  <a:lnTo>
                    <a:pt x="817" y="144"/>
                  </a:lnTo>
                  <a:lnTo>
                    <a:pt x="577" y="288"/>
                  </a:lnTo>
                  <a:lnTo>
                    <a:pt x="384" y="432"/>
                  </a:lnTo>
                  <a:lnTo>
                    <a:pt x="192" y="625"/>
                  </a:lnTo>
                  <a:lnTo>
                    <a:pt x="96" y="865"/>
                  </a:lnTo>
                  <a:lnTo>
                    <a:pt x="0" y="1057"/>
                  </a:lnTo>
                  <a:lnTo>
                    <a:pt x="0" y="1297"/>
                  </a:lnTo>
                  <a:lnTo>
                    <a:pt x="0" y="1297"/>
                  </a:lnTo>
                  <a:lnTo>
                    <a:pt x="48" y="1537"/>
                  </a:lnTo>
                  <a:lnTo>
                    <a:pt x="144" y="1729"/>
                  </a:lnTo>
                  <a:lnTo>
                    <a:pt x="288" y="1921"/>
                  </a:lnTo>
                  <a:lnTo>
                    <a:pt x="481" y="2065"/>
                  </a:lnTo>
                  <a:lnTo>
                    <a:pt x="673" y="2209"/>
                  </a:lnTo>
                  <a:lnTo>
                    <a:pt x="913" y="2257"/>
                  </a:lnTo>
                  <a:lnTo>
                    <a:pt x="1153" y="2353"/>
                  </a:lnTo>
                  <a:lnTo>
                    <a:pt x="1441" y="2353"/>
                  </a:lnTo>
                  <a:lnTo>
                    <a:pt x="1441" y="2353"/>
                  </a:lnTo>
                  <a:lnTo>
                    <a:pt x="1633" y="2353"/>
                  </a:lnTo>
                  <a:lnTo>
                    <a:pt x="1633" y="2353"/>
                  </a:lnTo>
                  <a:lnTo>
                    <a:pt x="1969" y="2305"/>
                  </a:lnTo>
                  <a:lnTo>
                    <a:pt x="2209" y="2209"/>
                  </a:lnTo>
                  <a:lnTo>
                    <a:pt x="2498" y="2065"/>
                  </a:lnTo>
                  <a:lnTo>
                    <a:pt x="2690" y="1921"/>
                  </a:lnTo>
                  <a:lnTo>
                    <a:pt x="2882" y="1729"/>
                  </a:lnTo>
                  <a:lnTo>
                    <a:pt x="2978" y="1489"/>
                  </a:lnTo>
                  <a:lnTo>
                    <a:pt x="3074" y="1297"/>
                  </a:lnTo>
                  <a:lnTo>
                    <a:pt x="3074" y="1057"/>
                  </a:lnTo>
                  <a:lnTo>
                    <a:pt x="3074" y="1057"/>
                  </a:lnTo>
                  <a:lnTo>
                    <a:pt x="3026" y="817"/>
                  </a:lnTo>
                  <a:lnTo>
                    <a:pt x="2930" y="625"/>
                  </a:lnTo>
                  <a:lnTo>
                    <a:pt x="2786" y="432"/>
                  </a:lnTo>
                  <a:lnTo>
                    <a:pt x="2594" y="288"/>
                  </a:lnTo>
                  <a:lnTo>
                    <a:pt x="2402" y="192"/>
                  </a:lnTo>
                  <a:lnTo>
                    <a:pt x="2161" y="96"/>
                  </a:lnTo>
                  <a:lnTo>
                    <a:pt x="1873" y="0"/>
                  </a:lnTo>
                  <a:lnTo>
                    <a:pt x="163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45"/>
            <p:cNvSpPr/>
            <p:nvPr/>
          </p:nvSpPr>
          <p:spPr>
            <a:xfrm>
              <a:off x="5648150" y="3825175"/>
              <a:ext cx="72075" cy="37250"/>
            </a:xfrm>
            <a:custGeom>
              <a:avLst/>
              <a:gdLst/>
              <a:ahLst/>
              <a:cxnLst/>
              <a:rect l="l" t="t" r="r" b="b"/>
              <a:pathLst>
                <a:path w="2883" h="1490" extrusionOk="0">
                  <a:moveTo>
                    <a:pt x="1249" y="1"/>
                  </a:moveTo>
                  <a:lnTo>
                    <a:pt x="1057" y="49"/>
                  </a:lnTo>
                  <a:lnTo>
                    <a:pt x="817" y="97"/>
                  </a:lnTo>
                  <a:lnTo>
                    <a:pt x="577" y="193"/>
                  </a:lnTo>
                  <a:lnTo>
                    <a:pt x="385" y="337"/>
                  </a:lnTo>
                  <a:lnTo>
                    <a:pt x="193" y="481"/>
                  </a:lnTo>
                  <a:lnTo>
                    <a:pt x="49" y="721"/>
                  </a:lnTo>
                  <a:lnTo>
                    <a:pt x="1" y="769"/>
                  </a:lnTo>
                  <a:lnTo>
                    <a:pt x="49" y="817"/>
                  </a:lnTo>
                  <a:lnTo>
                    <a:pt x="145" y="865"/>
                  </a:lnTo>
                  <a:lnTo>
                    <a:pt x="241" y="817"/>
                  </a:lnTo>
                  <a:lnTo>
                    <a:pt x="385" y="625"/>
                  </a:lnTo>
                  <a:lnTo>
                    <a:pt x="529" y="481"/>
                  </a:lnTo>
                  <a:lnTo>
                    <a:pt x="721" y="385"/>
                  </a:lnTo>
                  <a:lnTo>
                    <a:pt x="913" y="289"/>
                  </a:lnTo>
                  <a:lnTo>
                    <a:pt x="1105" y="241"/>
                  </a:lnTo>
                  <a:lnTo>
                    <a:pt x="1297" y="241"/>
                  </a:lnTo>
                  <a:lnTo>
                    <a:pt x="1633" y="337"/>
                  </a:lnTo>
                  <a:lnTo>
                    <a:pt x="2018" y="481"/>
                  </a:lnTo>
                  <a:lnTo>
                    <a:pt x="2306" y="721"/>
                  </a:lnTo>
                  <a:lnTo>
                    <a:pt x="2546" y="1057"/>
                  </a:lnTo>
                  <a:lnTo>
                    <a:pt x="2690" y="1442"/>
                  </a:lnTo>
                  <a:lnTo>
                    <a:pt x="2738" y="1490"/>
                  </a:lnTo>
                  <a:lnTo>
                    <a:pt x="2834" y="1490"/>
                  </a:lnTo>
                  <a:lnTo>
                    <a:pt x="2882" y="1442"/>
                  </a:lnTo>
                  <a:lnTo>
                    <a:pt x="2882" y="1346"/>
                  </a:lnTo>
                  <a:lnTo>
                    <a:pt x="2834" y="1153"/>
                  </a:lnTo>
                  <a:lnTo>
                    <a:pt x="2738" y="913"/>
                  </a:lnTo>
                  <a:lnTo>
                    <a:pt x="2594" y="721"/>
                  </a:lnTo>
                  <a:lnTo>
                    <a:pt x="2450" y="529"/>
                  </a:lnTo>
                  <a:lnTo>
                    <a:pt x="2306" y="385"/>
                  </a:lnTo>
                  <a:lnTo>
                    <a:pt x="2114" y="241"/>
                  </a:lnTo>
                  <a:lnTo>
                    <a:pt x="1922" y="145"/>
                  </a:lnTo>
                  <a:lnTo>
                    <a:pt x="1681" y="49"/>
                  </a:lnTo>
                  <a:lnTo>
                    <a:pt x="1489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45"/>
            <p:cNvSpPr/>
            <p:nvPr/>
          </p:nvSpPr>
          <p:spPr>
            <a:xfrm>
              <a:off x="5466850" y="3820375"/>
              <a:ext cx="72075" cy="31250"/>
            </a:xfrm>
            <a:custGeom>
              <a:avLst/>
              <a:gdLst/>
              <a:ahLst/>
              <a:cxnLst/>
              <a:rect l="l" t="t" r="r" b="b"/>
              <a:pathLst>
                <a:path w="2883" h="1250" extrusionOk="0">
                  <a:moveTo>
                    <a:pt x="1249" y="1"/>
                  </a:moveTo>
                  <a:lnTo>
                    <a:pt x="817" y="193"/>
                  </a:lnTo>
                  <a:lnTo>
                    <a:pt x="481" y="433"/>
                  </a:lnTo>
                  <a:lnTo>
                    <a:pt x="337" y="577"/>
                  </a:lnTo>
                  <a:lnTo>
                    <a:pt x="193" y="721"/>
                  </a:lnTo>
                  <a:lnTo>
                    <a:pt x="97" y="913"/>
                  </a:lnTo>
                  <a:lnTo>
                    <a:pt x="1" y="1153"/>
                  </a:lnTo>
                  <a:lnTo>
                    <a:pt x="1" y="1201"/>
                  </a:lnTo>
                  <a:lnTo>
                    <a:pt x="49" y="1249"/>
                  </a:lnTo>
                  <a:lnTo>
                    <a:pt x="145" y="1249"/>
                  </a:lnTo>
                  <a:lnTo>
                    <a:pt x="193" y="1201"/>
                  </a:lnTo>
                  <a:lnTo>
                    <a:pt x="241" y="1009"/>
                  </a:lnTo>
                  <a:lnTo>
                    <a:pt x="337" y="865"/>
                  </a:lnTo>
                  <a:lnTo>
                    <a:pt x="625" y="625"/>
                  </a:lnTo>
                  <a:lnTo>
                    <a:pt x="961" y="433"/>
                  </a:lnTo>
                  <a:lnTo>
                    <a:pt x="1297" y="289"/>
                  </a:lnTo>
                  <a:lnTo>
                    <a:pt x="1634" y="241"/>
                  </a:lnTo>
                  <a:lnTo>
                    <a:pt x="2018" y="241"/>
                  </a:lnTo>
                  <a:lnTo>
                    <a:pt x="2210" y="289"/>
                  </a:lnTo>
                  <a:lnTo>
                    <a:pt x="2402" y="385"/>
                  </a:lnTo>
                  <a:lnTo>
                    <a:pt x="2546" y="529"/>
                  </a:lnTo>
                  <a:lnTo>
                    <a:pt x="2690" y="673"/>
                  </a:lnTo>
                  <a:lnTo>
                    <a:pt x="2738" y="721"/>
                  </a:lnTo>
                  <a:lnTo>
                    <a:pt x="2834" y="721"/>
                  </a:lnTo>
                  <a:lnTo>
                    <a:pt x="2882" y="673"/>
                  </a:lnTo>
                  <a:lnTo>
                    <a:pt x="2882" y="577"/>
                  </a:lnTo>
                  <a:lnTo>
                    <a:pt x="2738" y="385"/>
                  </a:lnTo>
                  <a:lnTo>
                    <a:pt x="2546" y="241"/>
                  </a:lnTo>
                  <a:lnTo>
                    <a:pt x="2354" y="145"/>
                  </a:lnTo>
                  <a:lnTo>
                    <a:pt x="2114" y="49"/>
                  </a:lnTo>
                  <a:lnTo>
                    <a:pt x="1682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45"/>
            <p:cNvSpPr/>
            <p:nvPr/>
          </p:nvSpPr>
          <p:spPr>
            <a:xfrm>
              <a:off x="5679375" y="3966850"/>
              <a:ext cx="76850" cy="58850"/>
            </a:xfrm>
            <a:custGeom>
              <a:avLst/>
              <a:gdLst/>
              <a:ahLst/>
              <a:cxnLst/>
              <a:rect l="l" t="t" r="r" b="b"/>
              <a:pathLst>
                <a:path w="3074" h="2354" extrusionOk="0">
                  <a:moveTo>
                    <a:pt x="1441" y="1"/>
                  </a:moveTo>
                  <a:lnTo>
                    <a:pt x="1153" y="49"/>
                  </a:lnTo>
                  <a:lnTo>
                    <a:pt x="865" y="145"/>
                  </a:lnTo>
                  <a:lnTo>
                    <a:pt x="625" y="289"/>
                  </a:lnTo>
                  <a:lnTo>
                    <a:pt x="384" y="433"/>
                  </a:lnTo>
                  <a:lnTo>
                    <a:pt x="240" y="625"/>
                  </a:lnTo>
                  <a:lnTo>
                    <a:pt x="96" y="865"/>
                  </a:lnTo>
                  <a:lnTo>
                    <a:pt x="48" y="1057"/>
                  </a:lnTo>
                  <a:lnTo>
                    <a:pt x="0" y="1297"/>
                  </a:lnTo>
                  <a:lnTo>
                    <a:pt x="48" y="1538"/>
                  </a:lnTo>
                  <a:lnTo>
                    <a:pt x="144" y="1730"/>
                  </a:lnTo>
                  <a:lnTo>
                    <a:pt x="288" y="1922"/>
                  </a:lnTo>
                  <a:lnTo>
                    <a:pt x="481" y="2066"/>
                  </a:lnTo>
                  <a:lnTo>
                    <a:pt x="673" y="2162"/>
                  </a:lnTo>
                  <a:lnTo>
                    <a:pt x="913" y="2258"/>
                  </a:lnTo>
                  <a:lnTo>
                    <a:pt x="1201" y="2306"/>
                  </a:lnTo>
                  <a:lnTo>
                    <a:pt x="1489" y="2354"/>
                  </a:lnTo>
                  <a:lnTo>
                    <a:pt x="1681" y="2354"/>
                  </a:lnTo>
                  <a:lnTo>
                    <a:pt x="1969" y="2306"/>
                  </a:lnTo>
                  <a:lnTo>
                    <a:pt x="2257" y="2210"/>
                  </a:lnTo>
                  <a:lnTo>
                    <a:pt x="2498" y="2066"/>
                  </a:lnTo>
                  <a:lnTo>
                    <a:pt x="2738" y="1922"/>
                  </a:lnTo>
                  <a:lnTo>
                    <a:pt x="2882" y="1730"/>
                  </a:lnTo>
                  <a:lnTo>
                    <a:pt x="3026" y="1490"/>
                  </a:lnTo>
                  <a:lnTo>
                    <a:pt x="3074" y="1249"/>
                  </a:lnTo>
                  <a:lnTo>
                    <a:pt x="3074" y="1057"/>
                  </a:lnTo>
                  <a:lnTo>
                    <a:pt x="3026" y="817"/>
                  </a:lnTo>
                  <a:lnTo>
                    <a:pt x="2930" y="625"/>
                  </a:lnTo>
                  <a:lnTo>
                    <a:pt x="2834" y="433"/>
                  </a:lnTo>
                  <a:lnTo>
                    <a:pt x="2642" y="289"/>
                  </a:lnTo>
                  <a:lnTo>
                    <a:pt x="2402" y="145"/>
                  </a:lnTo>
                  <a:lnTo>
                    <a:pt x="2161" y="97"/>
                  </a:lnTo>
                  <a:lnTo>
                    <a:pt x="1921" y="1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45"/>
            <p:cNvSpPr/>
            <p:nvPr/>
          </p:nvSpPr>
          <p:spPr>
            <a:xfrm>
              <a:off x="5679375" y="3966850"/>
              <a:ext cx="76850" cy="58850"/>
            </a:xfrm>
            <a:custGeom>
              <a:avLst/>
              <a:gdLst/>
              <a:ahLst/>
              <a:cxnLst/>
              <a:rect l="l" t="t" r="r" b="b"/>
              <a:pathLst>
                <a:path w="3074" h="2354" fill="none" extrusionOk="0">
                  <a:moveTo>
                    <a:pt x="1633" y="1"/>
                  </a:moveTo>
                  <a:lnTo>
                    <a:pt x="1633" y="1"/>
                  </a:lnTo>
                  <a:lnTo>
                    <a:pt x="1441" y="1"/>
                  </a:lnTo>
                  <a:lnTo>
                    <a:pt x="1441" y="1"/>
                  </a:lnTo>
                  <a:lnTo>
                    <a:pt x="1153" y="49"/>
                  </a:lnTo>
                  <a:lnTo>
                    <a:pt x="865" y="145"/>
                  </a:lnTo>
                  <a:lnTo>
                    <a:pt x="625" y="289"/>
                  </a:lnTo>
                  <a:lnTo>
                    <a:pt x="384" y="433"/>
                  </a:lnTo>
                  <a:lnTo>
                    <a:pt x="240" y="625"/>
                  </a:lnTo>
                  <a:lnTo>
                    <a:pt x="96" y="865"/>
                  </a:lnTo>
                  <a:lnTo>
                    <a:pt x="48" y="1057"/>
                  </a:lnTo>
                  <a:lnTo>
                    <a:pt x="0" y="1297"/>
                  </a:lnTo>
                  <a:lnTo>
                    <a:pt x="0" y="1297"/>
                  </a:lnTo>
                  <a:lnTo>
                    <a:pt x="48" y="1538"/>
                  </a:lnTo>
                  <a:lnTo>
                    <a:pt x="144" y="1730"/>
                  </a:lnTo>
                  <a:lnTo>
                    <a:pt x="288" y="1922"/>
                  </a:lnTo>
                  <a:lnTo>
                    <a:pt x="481" y="2066"/>
                  </a:lnTo>
                  <a:lnTo>
                    <a:pt x="673" y="2162"/>
                  </a:lnTo>
                  <a:lnTo>
                    <a:pt x="913" y="2258"/>
                  </a:lnTo>
                  <a:lnTo>
                    <a:pt x="1201" y="2306"/>
                  </a:lnTo>
                  <a:lnTo>
                    <a:pt x="1489" y="2354"/>
                  </a:lnTo>
                  <a:lnTo>
                    <a:pt x="1489" y="2354"/>
                  </a:lnTo>
                  <a:lnTo>
                    <a:pt x="1681" y="2354"/>
                  </a:lnTo>
                  <a:lnTo>
                    <a:pt x="1681" y="2354"/>
                  </a:lnTo>
                  <a:lnTo>
                    <a:pt x="1969" y="2306"/>
                  </a:lnTo>
                  <a:lnTo>
                    <a:pt x="2257" y="2210"/>
                  </a:lnTo>
                  <a:lnTo>
                    <a:pt x="2498" y="2066"/>
                  </a:lnTo>
                  <a:lnTo>
                    <a:pt x="2738" y="1922"/>
                  </a:lnTo>
                  <a:lnTo>
                    <a:pt x="2882" y="1730"/>
                  </a:lnTo>
                  <a:lnTo>
                    <a:pt x="3026" y="1490"/>
                  </a:lnTo>
                  <a:lnTo>
                    <a:pt x="3074" y="1249"/>
                  </a:lnTo>
                  <a:lnTo>
                    <a:pt x="3074" y="1057"/>
                  </a:lnTo>
                  <a:lnTo>
                    <a:pt x="3074" y="1057"/>
                  </a:lnTo>
                  <a:lnTo>
                    <a:pt x="3026" y="817"/>
                  </a:lnTo>
                  <a:lnTo>
                    <a:pt x="2930" y="625"/>
                  </a:lnTo>
                  <a:lnTo>
                    <a:pt x="2834" y="433"/>
                  </a:lnTo>
                  <a:lnTo>
                    <a:pt x="2642" y="289"/>
                  </a:lnTo>
                  <a:lnTo>
                    <a:pt x="2402" y="145"/>
                  </a:lnTo>
                  <a:lnTo>
                    <a:pt x="2161" y="97"/>
                  </a:lnTo>
                  <a:lnTo>
                    <a:pt x="1921" y="1"/>
                  </a:lnTo>
                  <a:lnTo>
                    <a:pt x="163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45"/>
            <p:cNvSpPr/>
            <p:nvPr/>
          </p:nvSpPr>
          <p:spPr>
            <a:xfrm>
              <a:off x="5591725" y="3923625"/>
              <a:ext cx="19225" cy="20450"/>
            </a:xfrm>
            <a:custGeom>
              <a:avLst/>
              <a:gdLst/>
              <a:ahLst/>
              <a:cxnLst/>
              <a:rect l="l" t="t" r="r" b="b"/>
              <a:pathLst>
                <a:path w="769" h="818" extrusionOk="0">
                  <a:moveTo>
                    <a:pt x="48" y="1"/>
                  </a:moveTo>
                  <a:lnTo>
                    <a:pt x="0" y="49"/>
                  </a:lnTo>
                  <a:lnTo>
                    <a:pt x="0" y="145"/>
                  </a:lnTo>
                  <a:lnTo>
                    <a:pt x="144" y="577"/>
                  </a:lnTo>
                  <a:lnTo>
                    <a:pt x="241" y="625"/>
                  </a:lnTo>
                  <a:lnTo>
                    <a:pt x="337" y="577"/>
                  </a:lnTo>
                  <a:lnTo>
                    <a:pt x="481" y="385"/>
                  </a:lnTo>
                  <a:lnTo>
                    <a:pt x="577" y="241"/>
                  </a:lnTo>
                  <a:lnTo>
                    <a:pt x="577" y="289"/>
                  </a:lnTo>
                  <a:lnTo>
                    <a:pt x="577" y="433"/>
                  </a:lnTo>
                  <a:lnTo>
                    <a:pt x="577" y="577"/>
                  </a:lnTo>
                  <a:lnTo>
                    <a:pt x="529" y="673"/>
                  </a:lnTo>
                  <a:lnTo>
                    <a:pt x="577" y="769"/>
                  </a:lnTo>
                  <a:lnTo>
                    <a:pt x="625" y="817"/>
                  </a:lnTo>
                  <a:lnTo>
                    <a:pt x="721" y="769"/>
                  </a:lnTo>
                  <a:lnTo>
                    <a:pt x="721" y="673"/>
                  </a:lnTo>
                  <a:lnTo>
                    <a:pt x="721" y="577"/>
                  </a:lnTo>
                  <a:lnTo>
                    <a:pt x="769" y="433"/>
                  </a:lnTo>
                  <a:lnTo>
                    <a:pt x="721" y="97"/>
                  </a:lnTo>
                  <a:lnTo>
                    <a:pt x="721" y="49"/>
                  </a:lnTo>
                  <a:lnTo>
                    <a:pt x="625" y="49"/>
                  </a:lnTo>
                  <a:lnTo>
                    <a:pt x="529" y="145"/>
                  </a:lnTo>
                  <a:lnTo>
                    <a:pt x="385" y="241"/>
                  </a:lnTo>
                  <a:lnTo>
                    <a:pt x="281" y="370"/>
                  </a:lnTo>
                  <a:lnTo>
                    <a:pt x="144" y="97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45"/>
            <p:cNvSpPr/>
            <p:nvPr/>
          </p:nvSpPr>
          <p:spPr>
            <a:xfrm>
              <a:off x="5452450" y="4203375"/>
              <a:ext cx="374625" cy="195725"/>
            </a:xfrm>
            <a:custGeom>
              <a:avLst/>
              <a:gdLst/>
              <a:ahLst/>
              <a:cxnLst/>
              <a:rect l="l" t="t" r="r" b="b"/>
              <a:pathLst>
                <a:path w="14985" h="7829" extrusionOk="0">
                  <a:moveTo>
                    <a:pt x="3602" y="1"/>
                  </a:moveTo>
                  <a:lnTo>
                    <a:pt x="0" y="1009"/>
                  </a:lnTo>
                  <a:lnTo>
                    <a:pt x="385" y="1826"/>
                  </a:lnTo>
                  <a:lnTo>
                    <a:pt x="817" y="2546"/>
                  </a:lnTo>
                  <a:lnTo>
                    <a:pt x="1249" y="3170"/>
                  </a:lnTo>
                  <a:lnTo>
                    <a:pt x="1729" y="3795"/>
                  </a:lnTo>
                  <a:lnTo>
                    <a:pt x="2210" y="4371"/>
                  </a:lnTo>
                  <a:lnTo>
                    <a:pt x="2786" y="4851"/>
                  </a:lnTo>
                  <a:lnTo>
                    <a:pt x="3314" y="5284"/>
                  </a:lnTo>
                  <a:lnTo>
                    <a:pt x="3891" y="5716"/>
                  </a:lnTo>
                  <a:lnTo>
                    <a:pt x="4467" y="6052"/>
                  </a:lnTo>
                  <a:lnTo>
                    <a:pt x="5091" y="6388"/>
                  </a:lnTo>
                  <a:lnTo>
                    <a:pt x="5715" y="6676"/>
                  </a:lnTo>
                  <a:lnTo>
                    <a:pt x="6340" y="6916"/>
                  </a:lnTo>
                  <a:lnTo>
                    <a:pt x="6964" y="7108"/>
                  </a:lnTo>
                  <a:lnTo>
                    <a:pt x="7588" y="7301"/>
                  </a:lnTo>
                  <a:lnTo>
                    <a:pt x="8789" y="7589"/>
                  </a:lnTo>
                  <a:lnTo>
                    <a:pt x="9990" y="7733"/>
                  </a:lnTo>
                  <a:lnTo>
                    <a:pt x="11094" y="7829"/>
                  </a:lnTo>
                  <a:lnTo>
                    <a:pt x="12103" y="7829"/>
                  </a:lnTo>
                  <a:lnTo>
                    <a:pt x="13015" y="7781"/>
                  </a:lnTo>
                  <a:lnTo>
                    <a:pt x="13736" y="7733"/>
                  </a:lnTo>
                  <a:lnTo>
                    <a:pt x="14312" y="7685"/>
                  </a:lnTo>
                  <a:lnTo>
                    <a:pt x="14792" y="7589"/>
                  </a:lnTo>
                  <a:lnTo>
                    <a:pt x="14984" y="5476"/>
                  </a:lnTo>
                  <a:lnTo>
                    <a:pt x="12871" y="5091"/>
                  </a:lnTo>
                  <a:lnTo>
                    <a:pt x="11046" y="4707"/>
                  </a:lnTo>
                  <a:lnTo>
                    <a:pt x="9461" y="4275"/>
                  </a:lnTo>
                  <a:lnTo>
                    <a:pt x="8117" y="3795"/>
                  </a:lnTo>
                  <a:lnTo>
                    <a:pt x="7012" y="3363"/>
                  </a:lnTo>
                  <a:lnTo>
                    <a:pt x="6100" y="2882"/>
                  </a:lnTo>
                  <a:lnTo>
                    <a:pt x="5331" y="2450"/>
                  </a:lnTo>
                  <a:lnTo>
                    <a:pt x="4755" y="2018"/>
                  </a:lnTo>
                  <a:lnTo>
                    <a:pt x="4323" y="1634"/>
                  </a:lnTo>
                  <a:lnTo>
                    <a:pt x="4035" y="1249"/>
                  </a:lnTo>
                  <a:lnTo>
                    <a:pt x="3843" y="913"/>
                  </a:lnTo>
                  <a:lnTo>
                    <a:pt x="3698" y="577"/>
                  </a:lnTo>
                  <a:lnTo>
                    <a:pt x="3650" y="337"/>
                  </a:lnTo>
                  <a:lnTo>
                    <a:pt x="3602" y="193"/>
                  </a:lnTo>
                  <a:lnTo>
                    <a:pt x="3602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45"/>
            <p:cNvSpPr/>
            <p:nvPr/>
          </p:nvSpPr>
          <p:spPr>
            <a:xfrm>
              <a:off x="5452450" y="4203375"/>
              <a:ext cx="374625" cy="195725"/>
            </a:xfrm>
            <a:custGeom>
              <a:avLst/>
              <a:gdLst/>
              <a:ahLst/>
              <a:cxnLst/>
              <a:rect l="l" t="t" r="r" b="b"/>
              <a:pathLst>
                <a:path w="14985" h="7829" fill="none" extrusionOk="0">
                  <a:moveTo>
                    <a:pt x="3602" y="1"/>
                  </a:moveTo>
                  <a:lnTo>
                    <a:pt x="3602" y="1"/>
                  </a:lnTo>
                  <a:lnTo>
                    <a:pt x="3602" y="193"/>
                  </a:lnTo>
                  <a:lnTo>
                    <a:pt x="3650" y="337"/>
                  </a:lnTo>
                  <a:lnTo>
                    <a:pt x="3698" y="577"/>
                  </a:lnTo>
                  <a:lnTo>
                    <a:pt x="3843" y="913"/>
                  </a:lnTo>
                  <a:lnTo>
                    <a:pt x="4035" y="1249"/>
                  </a:lnTo>
                  <a:lnTo>
                    <a:pt x="4323" y="1634"/>
                  </a:lnTo>
                  <a:lnTo>
                    <a:pt x="4755" y="2018"/>
                  </a:lnTo>
                  <a:lnTo>
                    <a:pt x="5331" y="2450"/>
                  </a:lnTo>
                  <a:lnTo>
                    <a:pt x="6100" y="2882"/>
                  </a:lnTo>
                  <a:lnTo>
                    <a:pt x="7012" y="3363"/>
                  </a:lnTo>
                  <a:lnTo>
                    <a:pt x="8117" y="3795"/>
                  </a:lnTo>
                  <a:lnTo>
                    <a:pt x="9461" y="4275"/>
                  </a:lnTo>
                  <a:lnTo>
                    <a:pt x="11046" y="4707"/>
                  </a:lnTo>
                  <a:lnTo>
                    <a:pt x="12871" y="5091"/>
                  </a:lnTo>
                  <a:lnTo>
                    <a:pt x="14984" y="5476"/>
                  </a:lnTo>
                  <a:lnTo>
                    <a:pt x="14792" y="7589"/>
                  </a:lnTo>
                  <a:lnTo>
                    <a:pt x="14792" y="7589"/>
                  </a:lnTo>
                  <a:lnTo>
                    <a:pt x="14312" y="7685"/>
                  </a:lnTo>
                  <a:lnTo>
                    <a:pt x="13736" y="7733"/>
                  </a:lnTo>
                  <a:lnTo>
                    <a:pt x="13015" y="7781"/>
                  </a:lnTo>
                  <a:lnTo>
                    <a:pt x="12103" y="7829"/>
                  </a:lnTo>
                  <a:lnTo>
                    <a:pt x="11094" y="7829"/>
                  </a:lnTo>
                  <a:lnTo>
                    <a:pt x="9990" y="7733"/>
                  </a:lnTo>
                  <a:lnTo>
                    <a:pt x="8789" y="7589"/>
                  </a:lnTo>
                  <a:lnTo>
                    <a:pt x="7588" y="7301"/>
                  </a:lnTo>
                  <a:lnTo>
                    <a:pt x="6964" y="7108"/>
                  </a:lnTo>
                  <a:lnTo>
                    <a:pt x="6340" y="6916"/>
                  </a:lnTo>
                  <a:lnTo>
                    <a:pt x="5715" y="6676"/>
                  </a:lnTo>
                  <a:lnTo>
                    <a:pt x="5091" y="6388"/>
                  </a:lnTo>
                  <a:lnTo>
                    <a:pt x="4467" y="6052"/>
                  </a:lnTo>
                  <a:lnTo>
                    <a:pt x="3891" y="5716"/>
                  </a:lnTo>
                  <a:lnTo>
                    <a:pt x="3314" y="5284"/>
                  </a:lnTo>
                  <a:lnTo>
                    <a:pt x="2786" y="4851"/>
                  </a:lnTo>
                  <a:lnTo>
                    <a:pt x="2210" y="4371"/>
                  </a:lnTo>
                  <a:lnTo>
                    <a:pt x="1729" y="3795"/>
                  </a:lnTo>
                  <a:lnTo>
                    <a:pt x="1249" y="3170"/>
                  </a:lnTo>
                  <a:lnTo>
                    <a:pt x="817" y="2546"/>
                  </a:lnTo>
                  <a:lnTo>
                    <a:pt x="385" y="1826"/>
                  </a:lnTo>
                  <a:lnTo>
                    <a:pt x="0" y="1009"/>
                  </a:lnTo>
                  <a:lnTo>
                    <a:pt x="360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45"/>
            <p:cNvSpPr/>
            <p:nvPr/>
          </p:nvSpPr>
          <p:spPr>
            <a:xfrm>
              <a:off x="5546100" y="4221400"/>
              <a:ext cx="42050" cy="44450"/>
            </a:xfrm>
            <a:custGeom>
              <a:avLst/>
              <a:gdLst/>
              <a:ahLst/>
              <a:cxnLst/>
              <a:rect l="l" t="t" r="r" b="b"/>
              <a:pathLst>
                <a:path w="1682" h="1778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93" y="384"/>
                  </a:lnTo>
                  <a:lnTo>
                    <a:pt x="529" y="817"/>
                  </a:lnTo>
                  <a:lnTo>
                    <a:pt x="1009" y="1297"/>
                  </a:lnTo>
                  <a:lnTo>
                    <a:pt x="1681" y="1777"/>
                  </a:lnTo>
                  <a:lnTo>
                    <a:pt x="1681" y="1777"/>
                  </a:lnTo>
                  <a:lnTo>
                    <a:pt x="1681" y="1777"/>
                  </a:lnTo>
                  <a:lnTo>
                    <a:pt x="1009" y="1297"/>
                  </a:lnTo>
                  <a:lnTo>
                    <a:pt x="529" y="817"/>
                  </a:lnTo>
                  <a:lnTo>
                    <a:pt x="193" y="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A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45"/>
            <p:cNvSpPr/>
            <p:nvPr/>
          </p:nvSpPr>
          <p:spPr>
            <a:xfrm>
              <a:off x="5546100" y="4221400"/>
              <a:ext cx="42050" cy="44450"/>
            </a:xfrm>
            <a:custGeom>
              <a:avLst/>
              <a:gdLst/>
              <a:ahLst/>
              <a:cxnLst/>
              <a:rect l="l" t="t" r="r" b="b"/>
              <a:pathLst>
                <a:path w="1682" h="177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93" y="384"/>
                  </a:lnTo>
                  <a:lnTo>
                    <a:pt x="529" y="817"/>
                  </a:lnTo>
                  <a:lnTo>
                    <a:pt x="1009" y="1297"/>
                  </a:lnTo>
                  <a:lnTo>
                    <a:pt x="1681" y="1777"/>
                  </a:lnTo>
                  <a:lnTo>
                    <a:pt x="1681" y="1777"/>
                  </a:lnTo>
                  <a:lnTo>
                    <a:pt x="1681" y="1777"/>
                  </a:lnTo>
                  <a:lnTo>
                    <a:pt x="1009" y="1297"/>
                  </a:lnTo>
                  <a:lnTo>
                    <a:pt x="529" y="817"/>
                  </a:lnTo>
                  <a:lnTo>
                    <a:pt x="193" y="38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45"/>
            <p:cNvSpPr/>
            <p:nvPr/>
          </p:nvSpPr>
          <p:spPr>
            <a:xfrm>
              <a:off x="5470450" y="4221400"/>
              <a:ext cx="117700" cy="105675"/>
            </a:xfrm>
            <a:custGeom>
              <a:avLst/>
              <a:gdLst/>
              <a:ahLst/>
              <a:cxnLst/>
              <a:rect l="l" t="t" r="r" b="b"/>
              <a:pathLst>
                <a:path w="4708" h="4227" extrusionOk="0">
                  <a:moveTo>
                    <a:pt x="3026" y="0"/>
                  </a:moveTo>
                  <a:lnTo>
                    <a:pt x="1" y="1681"/>
                  </a:lnTo>
                  <a:lnTo>
                    <a:pt x="481" y="2449"/>
                  </a:lnTo>
                  <a:lnTo>
                    <a:pt x="1009" y="3122"/>
                  </a:lnTo>
                  <a:lnTo>
                    <a:pt x="1586" y="3698"/>
                  </a:lnTo>
                  <a:lnTo>
                    <a:pt x="2162" y="4226"/>
                  </a:lnTo>
                  <a:lnTo>
                    <a:pt x="4707" y="1777"/>
                  </a:lnTo>
                  <a:lnTo>
                    <a:pt x="4035" y="1297"/>
                  </a:lnTo>
                  <a:lnTo>
                    <a:pt x="3555" y="817"/>
                  </a:lnTo>
                  <a:lnTo>
                    <a:pt x="3219" y="384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45"/>
            <p:cNvSpPr/>
            <p:nvPr/>
          </p:nvSpPr>
          <p:spPr>
            <a:xfrm>
              <a:off x="5470450" y="4221400"/>
              <a:ext cx="117700" cy="105675"/>
            </a:xfrm>
            <a:custGeom>
              <a:avLst/>
              <a:gdLst/>
              <a:ahLst/>
              <a:cxnLst/>
              <a:rect l="l" t="t" r="r" b="b"/>
              <a:pathLst>
                <a:path w="4708" h="4227" fill="none" extrusionOk="0">
                  <a:moveTo>
                    <a:pt x="3026" y="0"/>
                  </a:moveTo>
                  <a:lnTo>
                    <a:pt x="1" y="1681"/>
                  </a:lnTo>
                  <a:lnTo>
                    <a:pt x="1" y="1681"/>
                  </a:lnTo>
                  <a:lnTo>
                    <a:pt x="1" y="1681"/>
                  </a:lnTo>
                  <a:lnTo>
                    <a:pt x="481" y="2449"/>
                  </a:lnTo>
                  <a:lnTo>
                    <a:pt x="1009" y="3122"/>
                  </a:lnTo>
                  <a:lnTo>
                    <a:pt x="1586" y="3698"/>
                  </a:lnTo>
                  <a:lnTo>
                    <a:pt x="2162" y="4226"/>
                  </a:lnTo>
                  <a:lnTo>
                    <a:pt x="4707" y="1777"/>
                  </a:lnTo>
                  <a:lnTo>
                    <a:pt x="4707" y="1777"/>
                  </a:lnTo>
                  <a:lnTo>
                    <a:pt x="4035" y="1297"/>
                  </a:lnTo>
                  <a:lnTo>
                    <a:pt x="3555" y="817"/>
                  </a:lnTo>
                  <a:lnTo>
                    <a:pt x="3219" y="384"/>
                  </a:lnTo>
                  <a:lnTo>
                    <a:pt x="30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45"/>
            <p:cNvSpPr/>
            <p:nvPr/>
          </p:nvSpPr>
          <p:spPr>
            <a:xfrm>
              <a:off x="5792225" y="4297025"/>
              <a:ext cx="133300" cy="121300"/>
            </a:xfrm>
            <a:custGeom>
              <a:avLst/>
              <a:gdLst/>
              <a:ahLst/>
              <a:cxnLst/>
              <a:rect l="l" t="t" r="r" b="b"/>
              <a:pathLst>
                <a:path w="5332" h="4852" extrusionOk="0">
                  <a:moveTo>
                    <a:pt x="2738" y="1"/>
                  </a:moveTo>
                  <a:lnTo>
                    <a:pt x="2498" y="49"/>
                  </a:lnTo>
                  <a:lnTo>
                    <a:pt x="2210" y="193"/>
                  </a:lnTo>
                  <a:lnTo>
                    <a:pt x="1682" y="529"/>
                  </a:lnTo>
                  <a:lnTo>
                    <a:pt x="1249" y="817"/>
                  </a:lnTo>
                  <a:lnTo>
                    <a:pt x="1009" y="913"/>
                  </a:lnTo>
                  <a:lnTo>
                    <a:pt x="769" y="1009"/>
                  </a:lnTo>
                  <a:lnTo>
                    <a:pt x="529" y="1153"/>
                  </a:lnTo>
                  <a:lnTo>
                    <a:pt x="385" y="1345"/>
                  </a:lnTo>
                  <a:lnTo>
                    <a:pt x="193" y="1586"/>
                  </a:lnTo>
                  <a:lnTo>
                    <a:pt x="97" y="1826"/>
                  </a:lnTo>
                  <a:lnTo>
                    <a:pt x="49" y="2066"/>
                  </a:lnTo>
                  <a:lnTo>
                    <a:pt x="1" y="2354"/>
                  </a:lnTo>
                  <a:lnTo>
                    <a:pt x="1" y="3122"/>
                  </a:lnTo>
                  <a:lnTo>
                    <a:pt x="49" y="3410"/>
                  </a:lnTo>
                  <a:lnTo>
                    <a:pt x="145" y="3699"/>
                  </a:lnTo>
                  <a:lnTo>
                    <a:pt x="289" y="3987"/>
                  </a:lnTo>
                  <a:lnTo>
                    <a:pt x="481" y="4227"/>
                  </a:lnTo>
                  <a:lnTo>
                    <a:pt x="721" y="4419"/>
                  </a:lnTo>
                  <a:lnTo>
                    <a:pt x="961" y="4515"/>
                  </a:lnTo>
                  <a:lnTo>
                    <a:pt x="1249" y="4611"/>
                  </a:lnTo>
                  <a:lnTo>
                    <a:pt x="1585" y="4659"/>
                  </a:lnTo>
                  <a:lnTo>
                    <a:pt x="1826" y="4659"/>
                  </a:lnTo>
                  <a:lnTo>
                    <a:pt x="2066" y="4563"/>
                  </a:lnTo>
                  <a:lnTo>
                    <a:pt x="2258" y="4515"/>
                  </a:lnTo>
                  <a:lnTo>
                    <a:pt x="2450" y="4371"/>
                  </a:lnTo>
                  <a:lnTo>
                    <a:pt x="2930" y="4563"/>
                  </a:lnTo>
                  <a:lnTo>
                    <a:pt x="3410" y="4755"/>
                  </a:lnTo>
                  <a:lnTo>
                    <a:pt x="3843" y="4851"/>
                  </a:lnTo>
                  <a:lnTo>
                    <a:pt x="3987" y="4851"/>
                  </a:lnTo>
                  <a:lnTo>
                    <a:pt x="4035" y="4803"/>
                  </a:lnTo>
                  <a:lnTo>
                    <a:pt x="4083" y="4755"/>
                  </a:lnTo>
                  <a:lnTo>
                    <a:pt x="4083" y="4707"/>
                  </a:lnTo>
                  <a:lnTo>
                    <a:pt x="3987" y="4563"/>
                  </a:lnTo>
                  <a:lnTo>
                    <a:pt x="3843" y="4371"/>
                  </a:lnTo>
                  <a:lnTo>
                    <a:pt x="3651" y="4227"/>
                  </a:lnTo>
                  <a:lnTo>
                    <a:pt x="3266" y="3939"/>
                  </a:lnTo>
                  <a:lnTo>
                    <a:pt x="2978" y="3747"/>
                  </a:lnTo>
                  <a:lnTo>
                    <a:pt x="3362" y="3843"/>
                  </a:lnTo>
                  <a:lnTo>
                    <a:pt x="3939" y="3939"/>
                  </a:lnTo>
                  <a:lnTo>
                    <a:pt x="4227" y="3987"/>
                  </a:lnTo>
                  <a:lnTo>
                    <a:pt x="4515" y="3987"/>
                  </a:lnTo>
                  <a:lnTo>
                    <a:pt x="4755" y="3939"/>
                  </a:lnTo>
                  <a:lnTo>
                    <a:pt x="4899" y="3843"/>
                  </a:lnTo>
                  <a:lnTo>
                    <a:pt x="4899" y="3795"/>
                  </a:lnTo>
                  <a:lnTo>
                    <a:pt x="4899" y="3747"/>
                  </a:lnTo>
                  <a:lnTo>
                    <a:pt x="4707" y="3603"/>
                  </a:lnTo>
                  <a:lnTo>
                    <a:pt x="4419" y="3459"/>
                  </a:lnTo>
                  <a:lnTo>
                    <a:pt x="4083" y="3362"/>
                  </a:lnTo>
                  <a:lnTo>
                    <a:pt x="3410" y="3170"/>
                  </a:lnTo>
                  <a:lnTo>
                    <a:pt x="3122" y="3074"/>
                  </a:lnTo>
                  <a:lnTo>
                    <a:pt x="4131" y="3074"/>
                  </a:lnTo>
                  <a:lnTo>
                    <a:pt x="4563" y="3026"/>
                  </a:lnTo>
                  <a:lnTo>
                    <a:pt x="4899" y="2930"/>
                  </a:lnTo>
                  <a:lnTo>
                    <a:pt x="5187" y="2834"/>
                  </a:lnTo>
                  <a:lnTo>
                    <a:pt x="5283" y="2786"/>
                  </a:lnTo>
                  <a:lnTo>
                    <a:pt x="5331" y="2690"/>
                  </a:lnTo>
                  <a:lnTo>
                    <a:pt x="5331" y="2642"/>
                  </a:lnTo>
                  <a:lnTo>
                    <a:pt x="5331" y="2546"/>
                  </a:lnTo>
                  <a:lnTo>
                    <a:pt x="5139" y="2450"/>
                  </a:lnTo>
                  <a:lnTo>
                    <a:pt x="4803" y="2306"/>
                  </a:lnTo>
                  <a:lnTo>
                    <a:pt x="4419" y="2210"/>
                  </a:lnTo>
                  <a:lnTo>
                    <a:pt x="3603" y="2114"/>
                  </a:lnTo>
                  <a:lnTo>
                    <a:pt x="3074" y="2066"/>
                  </a:lnTo>
                  <a:lnTo>
                    <a:pt x="3074" y="2018"/>
                  </a:lnTo>
                  <a:lnTo>
                    <a:pt x="3506" y="1970"/>
                  </a:lnTo>
                  <a:lnTo>
                    <a:pt x="4131" y="1826"/>
                  </a:lnTo>
                  <a:lnTo>
                    <a:pt x="4707" y="1634"/>
                  </a:lnTo>
                  <a:lnTo>
                    <a:pt x="4947" y="1489"/>
                  </a:lnTo>
                  <a:lnTo>
                    <a:pt x="5091" y="1393"/>
                  </a:lnTo>
                  <a:lnTo>
                    <a:pt x="5091" y="1345"/>
                  </a:lnTo>
                  <a:lnTo>
                    <a:pt x="5043" y="1297"/>
                  </a:lnTo>
                  <a:lnTo>
                    <a:pt x="4851" y="1201"/>
                  </a:lnTo>
                  <a:lnTo>
                    <a:pt x="4179" y="1201"/>
                  </a:lnTo>
                  <a:lnTo>
                    <a:pt x="3362" y="1249"/>
                  </a:lnTo>
                  <a:lnTo>
                    <a:pt x="2738" y="1297"/>
                  </a:lnTo>
                  <a:lnTo>
                    <a:pt x="2402" y="1057"/>
                  </a:lnTo>
                  <a:lnTo>
                    <a:pt x="2690" y="817"/>
                  </a:lnTo>
                  <a:lnTo>
                    <a:pt x="2930" y="577"/>
                  </a:lnTo>
                  <a:lnTo>
                    <a:pt x="3026" y="433"/>
                  </a:lnTo>
                  <a:lnTo>
                    <a:pt x="3074" y="337"/>
                  </a:lnTo>
                  <a:lnTo>
                    <a:pt x="3074" y="193"/>
                  </a:lnTo>
                  <a:lnTo>
                    <a:pt x="3074" y="97"/>
                  </a:lnTo>
                  <a:lnTo>
                    <a:pt x="3026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45"/>
            <p:cNvSpPr/>
            <p:nvPr/>
          </p:nvSpPr>
          <p:spPr>
            <a:xfrm>
              <a:off x="5429650" y="4152950"/>
              <a:ext cx="153700" cy="176525"/>
            </a:xfrm>
            <a:custGeom>
              <a:avLst/>
              <a:gdLst/>
              <a:ahLst/>
              <a:cxnLst/>
              <a:rect l="l" t="t" r="r" b="b"/>
              <a:pathLst>
                <a:path w="6148" h="7061" extrusionOk="0">
                  <a:moveTo>
                    <a:pt x="1489" y="1"/>
                  </a:moveTo>
                  <a:lnTo>
                    <a:pt x="1153" y="97"/>
                  </a:lnTo>
                  <a:lnTo>
                    <a:pt x="864" y="241"/>
                  </a:lnTo>
                  <a:lnTo>
                    <a:pt x="528" y="433"/>
                  </a:lnTo>
                  <a:lnTo>
                    <a:pt x="336" y="577"/>
                  </a:lnTo>
                  <a:lnTo>
                    <a:pt x="240" y="721"/>
                  </a:lnTo>
                  <a:lnTo>
                    <a:pt x="144" y="865"/>
                  </a:lnTo>
                  <a:lnTo>
                    <a:pt x="48" y="1057"/>
                  </a:lnTo>
                  <a:lnTo>
                    <a:pt x="0" y="1489"/>
                  </a:lnTo>
                  <a:lnTo>
                    <a:pt x="48" y="1970"/>
                  </a:lnTo>
                  <a:lnTo>
                    <a:pt x="144" y="2498"/>
                  </a:lnTo>
                  <a:lnTo>
                    <a:pt x="336" y="3074"/>
                  </a:lnTo>
                  <a:lnTo>
                    <a:pt x="576" y="3651"/>
                  </a:lnTo>
                  <a:lnTo>
                    <a:pt x="816" y="4179"/>
                  </a:lnTo>
                  <a:lnTo>
                    <a:pt x="1393" y="5283"/>
                  </a:lnTo>
                  <a:lnTo>
                    <a:pt x="1969" y="6196"/>
                  </a:lnTo>
                  <a:lnTo>
                    <a:pt x="2545" y="7060"/>
                  </a:lnTo>
                  <a:lnTo>
                    <a:pt x="6147" y="3362"/>
                  </a:lnTo>
                  <a:lnTo>
                    <a:pt x="5235" y="2354"/>
                  </a:lnTo>
                  <a:lnTo>
                    <a:pt x="4370" y="1489"/>
                  </a:lnTo>
                  <a:lnTo>
                    <a:pt x="3650" y="817"/>
                  </a:lnTo>
                  <a:lnTo>
                    <a:pt x="3314" y="577"/>
                  </a:lnTo>
                  <a:lnTo>
                    <a:pt x="2978" y="337"/>
                  </a:lnTo>
                  <a:lnTo>
                    <a:pt x="2689" y="193"/>
                  </a:lnTo>
                  <a:lnTo>
                    <a:pt x="2401" y="49"/>
                  </a:lnTo>
                  <a:lnTo>
                    <a:pt x="2065" y="1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45"/>
            <p:cNvSpPr/>
            <p:nvPr/>
          </p:nvSpPr>
          <p:spPr>
            <a:xfrm>
              <a:off x="5456050" y="4196175"/>
              <a:ext cx="100875" cy="93675"/>
            </a:xfrm>
            <a:custGeom>
              <a:avLst/>
              <a:gdLst/>
              <a:ahLst/>
              <a:cxnLst/>
              <a:rect l="l" t="t" r="r" b="b"/>
              <a:pathLst>
                <a:path w="4035" h="3747" extrusionOk="0">
                  <a:moveTo>
                    <a:pt x="3554" y="1"/>
                  </a:moveTo>
                  <a:lnTo>
                    <a:pt x="1" y="2930"/>
                  </a:lnTo>
                  <a:lnTo>
                    <a:pt x="481" y="3747"/>
                  </a:lnTo>
                  <a:lnTo>
                    <a:pt x="4035" y="481"/>
                  </a:lnTo>
                  <a:lnTo>
                    <a:pt x="3554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45"/>
            <p:cNvSpPr/>
            <p:nvPr/>
          </p:nvSpPr>
          <p:spPr>
            <a:xfrm>
              <a:off x="5475250" y="4215375"/>
              <a:ext cx="103300" cy="98500"/>
            </a:xfrm>
            <a:custGeom>
              <a:avLst/>
              <a:gdLst/>
              <a:ahLst/>
              <a:cxnLst/>
              <a:rect l="l" t="t" r="r" b="b"/>
              <a:pathLst>
                <a:path w="4132" h="3940" extrusionOk="0">
                  <a:moveTo>
                    <a:pt x="3507" y="1"/>
                  </a:moveTo>
                  <a:lnTo>
                    <a:pt x="1" y="3507"/>
                  </a:lnTo>
                  <a:lnTo>
                    <a:pt x="289" y="3939"/>
                  </a:lnTo>
                  <a:lnTo>
                    <a:pt x="4131" y="625"/>
                  </a:lnTo>
                  <a:lnTo>
                    <a:pt x="3507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826;p44">
            <a:extLst>
              <a:ext uri="{FF2B5EF4-FFF2-40B4-BE49-F238E27FC236}">
                <a16:creationId xmlns:a16="http://schemas.microsoft.com/office/drawing/2014/main" id="{08E27B92-E4FF-5F33-4D0E-6676ADD51BE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-287209" y="3392341"/>
            <a:ext cx="5074800" cy="6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 dirty="0"/>
              <a:t>Let’s sing.</a:t>
            </a:r>
            <a:endParaRPr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F4D918-A161-B9D4-094A-5D597567A7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08872" y="339386"/>
            <a:ext cx="7526255" cy="4464728"/>
          </a:xfrm>
          <a:prstGeom prst="rect">
            <a:avLst/>
          </a:prstGeom>
        </p:spPr>
      </p:pic>
      <p:pic>
        <p:nvPicPr>
          <p:cNvPr id="6" name="Track 39">
            <a:hlinkClick r:id="" action="ppaction://media"/>
            <a:extLst>
              <a:ext uri="{FF2B5EF4-FFF2-40B4-BE49-F238E27FC236}">
                <a16:creationId xmlns:a16="http://schemas.microsoft.com/office/drawing/2014/main" id="{A62033FA-FA81-564A-54D0-2D4CD34C08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01546" y="3393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8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5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9" name="Google Shape;2889;p45"/>
          <p:cNvSpPr/>
          <p:nvPr/>
        </p:nvSpPr>
        <p:spPr>
          <a:xfrm>
            <a:off x="630648" y="750024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0" name="Google Shape;2890;p45"/>
          <p:cNvSpPr txBox="1">
            <a:spLocks noGrp="1"/>
          </p:cNvSpPr>
          <p:nvPr>
            <p:ph type="title"/>
          </p:nvPr>
        </p:nvSpPr>
        <p:spPr>
          <a:xfrm>
            <a:off x="719999" y="2145750"/>
            <a:ext cx="4919901" cy="16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6000" dirty="0"/>
              <a:t>Activity 1</a:t>
            </a:r>
            <a:endParaRPr sz="6000" dirty="0"/>
          </a:p>
        </p:txBody>
      </p:sp>
      <p:sp>
        <p:nvSpPr>
          <p:cNvPr id="2891" name="Google Shape;2891;p45"/>
          <p:cNvSpPr txBox="1">
            <a:spLocks noGrp="1"/>
          </p:cNvSpPr>
          <p:nvPr>
            <p:ph type="title" idx="2"/>
          </p:nvPr>
        </p:nvSpPr>
        <p:spPr>
          <a:xfrm>
            <a:off x="547619" y="832521"/>
            <a:ext cx="1402612" cy="106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 smtClean="0"/>
              <a:t>02</a:t>
            </a:r>
            <a:endParaRPr sz="7500" dirty="0"/>
          </a:p>
        </p:txBody>
      </p:sp>
      <p:grpSp>
        <p:nvGrpSpPr>
          <p:cNvPr id="2893" name="Google Shape;2893;p45"/>
          <p:cNvGrpSpPr/>
          <p:nvPr/>
        </p:nvGrpSpPr>
        <p:grpSpPr>
          <a:xfrm>
            <a:off x="4194880" y="328742"/>
            <a:ext cx="1950496" cy="1407113"/>
            <a:chOff x="4194880" y="328742"/>
            <a:chExt cx="1950496" cy="1407113"/>
          </a:xfrm>
        </p:grpSpPr>
        <p:grpSp>
          <p:nvGrpSpPr>
            <p:cNvPr id="2894" name="Google Shape;2894;p45"/>
            <p:cNvGrpSpPr/>
            <p:nvPr/>
          </p:nvGrpSpPr>
          <p:grpSpPr>
            <a:xfrm>
              <a:off x="4535507" y="468428"/>
              <a:ext cx="1249308" cy="1267427"/>
              <a:chOff x="6966450" y="1476750"/>
              <a:chExt cx="415425" cy="421450"/>
            </a:xfrm>
          </p:grpSpPr>
          <p:sp>
            <p:nvSpPr>
              <p:cNvPr id="2895" name="Google Shape;2895;p45"/>
              <p:cNvSpPr/>
              <p:nvPr/>
            </p:nvSpPr>
            <p:spPr>
              <a:xfrm>
                <a:off x="6966450" y="1476750"/>
                <a:ext cx="415425" cy="421450"/>
              </a:xfrm>
              <a:custGeom>
                <a:avLst/>
                <a:gdLst/>
                <a:ahLst/>
                <a:cxnLst/>
                <a:rect l="l" t="t" r="r" b="b"/>
                <a:pathLst>
                  <a:path w="16617" h="16858" extrusionOk="0">
                    <a:moveTo>
                      <a:pt x="8021" y="1"/>
                    </a:moveTo>
                    <a:lnTo>
                      <a:pt x="7252" y="49"/>
                    </a:lnTo>
                    <a:lnTo>
                      <a:pt x="6532" y="193"/>
                    </a:lnTo>
                    <a:lnTo>
                      <a:pt x="5859" y="337"/>
                    </a:lnTo>
                    <a:lnTo>
                      <a:pt x="5235" y="481"/>
                    </a:lnTo>
                    <a:lnTo>
                      <a:pt x="4659" y="721"/>
                    </a:lnTo>
                    <a:lnTo>
                      <a:pt x="4130" y="961"/>
                    </a:lnTo>
                    <a:lnTo>
                      <a:pt x="3650" y="1249"/>
                    </a:lnTo>
                    <a:lnTo>
                      <a:pt x="3170" y="1537"/>
                    </a:lnTo>
                    <a:lnTo>
                      <a:pt x="2786" y="1874"/>
                    </a:lnTo>
                    <a:lnTo>
                      <a:pt x="2402" y="2210"/>
                    </a:lnTo>
                    <a:lnTo>
                      <a:pt x="2065" y="2594"/>
                    </a:lnTo>
                    <a:lnTo>
                      <a:pt x="1729" y="2930"/>
                    </a:lnTo>
                    <a:lnTo>
                      <a:pt x="1489" y="3314"/>
                    </a:lnTo>
                    <a:lnTo>
                      <a:pt x="1201" y="3747"/>
                    </a:lnTo>
                    <a:lnTo>
                      <a:pt x="817" y="4515"/>
                    </a:lnTo>
                    <a:lnTo>
                      <a:pt x="529" y="5331"/>
                    </a:lnTo>
                    <a:lnTo>
                      <a:pt x="288" y="6052"/>
                    </a:lnTo>
                    <a:lnTo>
                      <a:pt x="144" y="6772"/>
                    </a:lnTo>
                    <a:lnTo>
                      <a:pt x="48" y="7396"/>
                    </a:lnTo>
                    <a:lnTo>
                      <a:pt x="0" y="8357"/>
                    </a:lnTo>
                    <a:lnTo>
                      <a:pt x="0" y="8741"/>
                    </a:lnTo>
                    <a:lnTo>
                      <a:pt x="48" y="9654"/>
                    </a:lnTo>
                    <a:lnTo>
                      <a:pt x="192" y="10614"/>
                    </a:lnTo>
                    <a:lnTo>
                      <a:pt x="433" y="11479"/>
                    </a:lnTo>
                    <a:lnTo>
                      <a:pt x="769" y="12343"/>
                    </a:lnTo>
                    <a:lnTo>
                      <a:pt x="1201" y="13159"/>
                    </a:lnTo>
                    <a:lnTo>
                      <a:pt x="1681" y="13928"/>
                    </a:lnTo>
                    <a:lnTo>
                      <a:pt x="2306" y="14600"/>
                    </a:lnTo>
                    <a:lnTo>
                      <a:pt x="2978" y="15225"/>
                    </a:lnTo>
                    <a:lnTo>
                      <a:pt x="3314" y="15513"/>
                    </a:lnTo>
                    <a:lnTo>
                      <a:pt x="3698" y="15753"/>
                    </a:lnTo>
                    <a:lnTo>
                      <a:pt x="4130" y="15993"/>
                    </a:lnTo>
                    <a:lnTo>
                      <a:pt x="4563" y="16185"/>
                    </a:lnTo>
                    <a:lnTo>
                      <a:pt x="4995" y="16377"/>
                    </a:lnTo>
                    <a:lnTo>
                      <a:pt x="5475" y="16521"/>
                    </a:lnTo>
                    <a:lnTo>
                      <a:pt x="5955" y="16665"/>
                    </a:lnTo>
                    <a:lnTo>
                      <a:pt x="6436" y="16761"/>
                    </a:lnTo>
                    <a:lnTo>
                      <a:pt x="6964" y="16809"/>
                    </a:lnTo>
                    <a:lnTo>
                      <a:pt x="7540" y="16857"/>
                    </a:lnTo>
                    <a:lnTo>
                      <a:pt x="8069" y="16857"/>
                    </a:lnTo>
                    <a:lnTo>
                      <a:pt x="8645" y="16809"/>
                    </a:lnTo>
                    <a:lnTo>
                      <a:pt x="9269" y="16761"/>
                    </a:lnTo>
                    <a:lnTo>
                      <a:pt x="9893" y="16665"/>
                    </a:lnTo>
                    <a:lnTo>
                      <a:pt x="10518" y="16521"/>
                    </a:lnTo>
                    <a:lnTo>
                      <a:pt x="11142" y="16329"/>
                    </a:lnTo>
                    <a:lnTo>
                      <a:pt x="11959" y="16089"/>
                    </a:lnTo>
                    <a:lnTo>
                      <a:pt x="12679" y="15753"/>
                    </a:lnTo>
                    <a:lnTo>
                      <a:pt x="13303" y="15369"/>
                    </a:lnTo>
                    <a:lnTo>
                      <a:pt x="13928" y="14888"/>
                    </a:lnTo>
                    <a:lnTo>
                      <a:pt x="14456" y="14408"/>
                    </a:lnTo>
                    <a:lnTo>
                      <a:pt x="14936" y="13880"/>
                    </a:lnTo>
                    <a:lnTo>
                      <a:pt x="15320" y="13255"/>
                    </a:lnTo>
                    <a:lnTo>
                      <a:pt x="15705" y="12679"/>
                    </a:lnTo>
                    <a:lnTo>
                      <a:pt x="15993" y="12007"/>
                    </a:lnTo>
                    <a:lnTo>
                      <a:pt x="16233" y="11334"/>
                    </a:lnTo>
                    <a:lnTo>
                      <a:pt x="16425" y="10662"/>
                    </a:lnTo>
                    <a:lnTo>
                      <a:pt x="16521" y="9942"/>
                    </a:lnTo>
                    <a:lnTo>
                      <a:pt x="16569" y="9221"/>
                    </a:lnTo>
                    <a:lnTo>
                      <a:pt x="16617" y="8501"/>
                    </a:lnTo>
                    <a:lnTo>
                      <a:pt x="16569" y="7781"/>
                    </a:lnTo>
                    <a:lnTo>
                      <a:pt x="16473" y="7060"/>
                    </a:lnTo>
                    <a:lnTo>
                      <a:pt x="16281" y="6340"/>
                    </a:lnTo>
                    <a:lnTo>
                      <a:pt x="16089" y="5619"/>
                    </a:lnTo>
                    <a:lnTo>
                      <a:pt x="15849" y="4947"/>
                    </a:lnTo>
                    <a:lnTo>
                      <a:pt x="15512" y="4275"/>
                    </a:lnTo>
                    <a:lnTo>
                      <a:pt x="15176" y="3650"/>
                    </a:lnTo>
                    <a:lnTo>
                      <a:pt x="14744" y="3074"/>
                    </a:lnTo>
                    <a:lnTo>
                      <a:pt x="14312" y="2498"/>
                    </a:lnTo>
                    <a:lnTo>
                      <a:pt x="13784" y="2018"/>
                    </a:lnTo>
                    <a:lnTo>
                      <a:pt x="13207" y="1537"/>
                    </a:lnTo>
                    <a:lnTo>
                      <a:pt x="12631" y="1105"/>
                    </a:lnTo>
                    <a:lnTo>
                      <a:pt x="11959" y="769"/>
                    </a:lnTo>
                    <a:lnTo>
                      <a:pt x="11286" y="481"/>
                    </a:lnTo>
                    <a:lnTo>
                      <a:pt x="10518" y="241"/>
                    </a:lnTo>
                    <a:lnTo>
                      <a:pt x="9749" y="97"/>
                    </a:lnTo>
                    <a:lnTo>
                      <a:pt x="893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6" name="Google Shape;2896;p45"/>
              <p:cNvSpPr/>
              <p:nvPr/>
            </p:nvSpPr>
            <p:spPr>
              <a:xfrm>
                <a:off x="6966450" y="1476750"/>
                <a:ext cx="415425" cy="421450"/>
              </a:xfrm>
              <a:custGeom>
                <a:avLst/>
                <a:gdLst/>
                <a:ahLst/>
                <a:cxnLst/>
                <a:rect l="l" t="t" r="r" b="b"/>
                <a:pathLst>
                  <a:path w="16617" h="16858" fill="none" extrusionOk="0">
                    <a:moveTo>
                      <a:pt x="0" y="8741"/>
                    </a:moveTo>
                    <a:lnTo>
                      <a:pt x="0" y="8741"/>
                    </a:lnTo>
                    <a:lnTo>
                      <a:pt x="0" y="8357"/>
                    </a:lnTo>
                    <a:lnTo>
                      <a:pt x="48" y="7396"/>
                    </a:lnTo>
                    <a:lnTo>
                      <a:pt x="144" y="6772"/>
                    </a:lnTo>
                    <a:lnTo>
                      <a:pt x="288" y="6052"/>
                    </a:lnTo>
                    <a:lnTo>
                      <a:pt x="529" y="5331"/>
                    </a:lnTo>
                    <a:lnTo>
                      <a:pt x="817" y="4515"/>
                    </a:lnTo>
                    <a:lnTo>
                      <a:pt x="1201" y="3747"/>
                    </a:lnTo>
                    <a:lnTo>
                      <a:pt x="1489" y="3314"/>
                    </a:lnTo>
                    <a:lnTo>
                      <a:pt x="1729" y="2930"/>
                    </a:lnTo>
                    <a:lnTo>
                      <a:pt x="2065" y="2594"/>
                    </a:lnTo>
                    <a:lnTo>
                      <a:pt x="2402" y="2210"/>
                    </a:lnTo>
                    <a:lnTo>
                      <a:pt x="2786" y="1874"/>
                    </a:lnTo>
                    <a:lnTo>
                      <a:pt x="3170" y="1537"/>
                    </a:lnTo>
                    <a:lnTo>
                      <a:pt x="3650" y="1249"/>
                    </a:lnTo>
                    <a:lnTo>
                      <a:pt x="4130" y="961"/>
                    </a:lnTo>
                    <a:lnTo>
                      <a:pt x="4659" y="721"/>
                    </a:lnTo>
                    <a:lnTo>
                      <a:pt x="5235" y="481"/>
                    </a:lnTo>
                    <a:lnTo>
                      <a:pt x="5859" y="337"/>
                    </a:lnTo>
                    <a:lnTo>
                      <a:pt x="6532" y="193"/>
                    </a:lnTo>
                    <a:lnTo>
                      <a:pt x="7252" y="49"/>
                    </a:lnTo>
                    <a:lnTo>
                      <a:pt x="8021" y="1"/>
                    </a:lnTo>
                    <a:lnTo>
                      <a:pt x="8021" y="1"/>
                    </a:lnTo>
                    <a:lnTo>
                      <a:pt x="8933" y="1"/>
                    </a:lnTo>
                    <a:lnTo>
                      <a:pt x="9749" y="97"/>
                    </a:lnTo>
                    <a:lnTo>
                      <a:pt x="10518" y="241"/>
                    </a:lnTo>
                    <a:lnTo>
                      <a:pt x="11286" y="481"/>
                    </a:lnTo>
                    <a:lnTo>
                      <a:pt x="11959" y="769"/>
                    </a:lnTo>
                    <a:lnTo>
                      <a:pt x="12631" y="1105"/>
                    </a:lnTo>
                    <a:lnTo>
                      <a:pt x="13207" y="1537"/>
                    </a:lnTo>
                    <a:lnTo>
                      <a:pt x="13784" y="2018"/>
                    </a:lnTo>
                    <a:lnTo>
                      <a:pt x="14312" y="2498"/>
                    </a:lnTo>
                    <a:lnTo>
                      <a:pt x="14744" y="3074"/>
                    </a:lnTo>
                    <a:lnTo>
                      <a:pt x="15176" y="3650"/>
                    </a:lnTo>
                    <a:lnTo>
                      <a:pt x="15512" y="4275"/>
                    </a:lnTo>
                    <a:lnTo>
                      <a:pt x="15849" y="4947"/>
                    </a:lnTo>
                    <a:lnTo>
                      <a:pt x="16089" y="5619"/>
                    </a:lnTo>
                    <a:lnTo>
                      <a:pt x="16281" y="6340"/>
                    </a:lnTo>
                    <a:lnTo>
                      <a:pt x="16473" y="7060"/>
                    </a:lnTo>
                    <a:lnTo>
                      <a:pt x="16569" y="7781"/>
                    </a:lnTo>
                    <a:lnTo>
                      <a:pt x="16617" y="8501"/>
                    </a:lnTo>
                    <a:lnTo>
                      <a:pt x="16569" y="9221"/>
                    </a:lnTo>
                    <a:lnTo>
                      <a:pt x="16521" y="9942"/>
                    </a:lnTo>
                    <a:lnTo>
                      <a:pt x="16425" y="10662"/>
                    </a:lnTo>
                    <a:lnTo>
                      <a:pt x="16233" y="11334"/>
                    </a:lnTo>
                    <a:lnTo>
                      <a:pt x="15993" y="12007"/>
                    </a:lnTo>
                    <a:lnTo>
                      <a:pt x="15705" y="12679"/>
                    </a:lnTo>
                    <a:lnTo>
                      <a:pt x="15320" y="13255"/>
                    </a:lnTo>
                    <a:lnTo>
                      <a:pt x="14936" y="13880"/>
                    </a:lnTo>
                    <a:lnTo>
                      <a:pt x="14456" y="14408"/>
                    </a:lnTo>
                    <a:lnTo>
                      <a:pt x="13928" y="14888"/>
                    </a:lnTo>
                    <a:lnTo>
                      <a:pt x="13303" y="15369"/>
                    </a:lnTo>
                    <a:lnTo>
                      <a:pt x="12679" y="15753"/>
                    </a:lnTo>
                    <a:lnTo>
                      <a:pt x="11959" y="16089"/>
                    </a:lnTo>
                    <a:lnTo>
                      <a:pt x="11142" y="16329"/>
                    </a:lnTo>
                    <a:lnTo>
                      <a:pt x="11142" y="16329"/>
                    </a:lnTo>
                    <a:lnTo>
                      <a:pt x="10518" y="16521"/>
                    </a:lnTo>
                    <a:lnTo>
                      <a:pt x="9893" y="16665"/>
                    </a:lnTo>
                    <a:lnTo>
                      <a:pt x="9269" y="16761"/>
                    </a:lnTo>
                    <a:lnTo>
                      <a:pt x="8645" y="16809"/>
                    </a:lnTo>
                    <a:lnTo>
                      <a:pt x="8069" y="16857"/>
                    </a:lnTo>
                    <a:lnTo>
                      <a:pt x="7540" y="16857"/>
                    </a:lnTo>
                    <a:lnTo>
                      <a:pt x="6964" y="16809"/>
                    </a:lnTo>
                    <a:lnTo>
                      <a:pt x="6436" y="16761"/>
                    </a:lnTo>
                    <a:lnTo>
                      <a:pt x="5955" y="16665"/>
                    </a:lnTo>
                    <a:lnTo>
                      <a:pt x="5475" y="16521"/>
                    </a:lnTo>
                    <a:lnTo>
                      <a:pt x="4995" y="16377"/>
                    </a:lnTo>
                    <a:lnTo>
                      <a:pt x="4563" y="16185"/>
                    </a:lnTo>
                    <a:lnTo>
                      <a:pt x="4130" y="15993"/>
                    </a:lnTo>
                    <a:lnTo>
                      <a:pt x="3698" y="15753"/>
                    </a:lnTo>
                    <a:lnTo>
                      <a:pt x="3314" y="15513"/>
                    </a:lnTo>
                    <a:lnTo>
                      <a:pt x="2978" y="15225"/>
                    </a:lnTo>
                    <a:lnTo>
                      <a:pt x="2306" y="14600"/>
                    </a:lnTo>
                    <a:lnTo>
                      <a:pt x="1681" y="13928"/>
                    </a:lnTo>
                    <a:lnTo>
                      <a:pt x="1201" y="13159"/>
                    </a:lnTo>
                    <a:lnTo>
                      <a:pt x="769" y="12343"/>
                    </a:lnTo>
                    <a:lnTo>
                      <a:pt x="433" y="11479"/>
                    </a:lnTo>
                    <a:lnTo>
                      <a:pt x="192" y="10614"/>
                    </a:lnTo>
                    <a:lnTo>
                      <a:pt x="48" y="9654"/>
                    </a:lnTo>
                    <a:lnTo>
                      <a:pt x="0" y="874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7" name="Google Shape;2897;p45"/>
              <p:cNvSpPr/>
              <p:nvPr/>
            </p:nvSpPr>
            <p:spPr>
              <a:xfrm>
                <a:off x="6966450" y="1476750"/>
                <a:ext cx="283375" cy="421450"/>
              </a:xfrm>
              <a:custGeom>
                <a:avLst/>
                <a:gdLst/>
                <a:ahLst/>
                <a:cxnLst/>
                <a:rect l="l" t="t" r="r" b="b"/>
                <a:pathLst>
                  <a:path w="11335" h="16858" extrusionOk="0">
                    <a:moveTo>
                      <a:pt x="7876" y="16857"/>
                    </a:move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close/>
                    <a:moveTo>
                      <a:pt x="11142" y="16329"/>
                    </a:moveTo>
                    <a:lnTo>
                      <a:pt x="11142" y="16329"/>
                    </a:lnTo>
                    <a:lnTo>
                      <a:pt x="10278" y="16569"/>
                    </a:lnTo>
                    <a:lnTo>
                      <a:pt x="9461" y="16713"/>
                    </a:lnTo>
                    <a:lnTo>
                      <a:pt x="8645" y="16809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8645" y="16809"/>
                    </a:lnTo>
                    <a:lnTo>
                      <a:pt x="9461" y="16713"/>
                    </a:lnTo>
                    <a:lnTo>
                      <a:pt x="10278" y="16569"/>
                    </a:lnTo>
                    <a:lnTo>
                      <a:pt x="11142" y="16329"/>
                    </a:lnTo>
                    <a:close/>
                    <a:moveTo>
                      <a:pt x="11286" y="16329"/>
                    </a:moveTo>
                    <a:lnTo>
                      <a:pt x="11286" y="16329"/>
                    </a:lnTo>
                    <a:lnTo>
                      <a:pt x="11142" y="16329"/>
                    </a:lnTo>
                    <a:lnTo>
                      <a:pt x="11142" y="16329"/>
                    </a:lnTo>
                    <a:lnTo>
                      <a:pt x="11286" y="16329"/>
                    </a:lnTo>
                    <a:close/>
                    <a:moveTo>
                      <a:pt x="11334" y="16281"/>
                    </a:moveTo>
                    <a:lnTo>
                      <a:pt x="11334" y="16281"/>
                    </a:lnTo>
                    <a:lnTo>
                      <a:pt x="11334" y="16281"/>
                    </a:lnTo>
                    <a:lnTo>
                      <a:pt x="11334" y="16281"/>
                    </a:lnTo>
                    <a:lnTo>
                      <a:pt x="11334" y="16281"/>
                    </a:lnTo>
                    <a:close/>
                    <a:moveTo>
                      <a:pt x="8501" y="1"/>
                    </a:moveTo>
                    <a:lnTo>
                      <a:pt x="8501" y="1"/>
                    </a:lnTo>
                    <a:lnTo>
                      <a:pt x="8021" y="1"/>
                    </a:lnTo>
                    <a:lnTo>
                      <a:pt x="8021" y="1"/>
                    </a:lnTo>
                    <a:lnTo>
                      <a:pt x="7348" y="49"/>
                    </a:lnTo>
                    <a:lnTo>
                      <a:pt x="6676" y="145"/>
                    </a:lnTo>
                    <a:lnTo>
                      <a:pt x="6051" y="289"/>
                    </a:lnTo>
                    <a:lnTo>
                      <a:pt x="5475" y="433"/>
                    </a:lnTo>
                    <a:lnTo>
                      <a:pt x="4947" y="625"/>
                    </a:lnTo>
                    <a:lnTo>
                      <a:pt x="4467" y="817"/>
                    </a:lnTo>
                    <a:lnTo>
                      <a:pt x="3986" y="1057"/>
                    </a:lnTo>
                    <a:lnTo>
                      <a:pt x="3554" y="1297"/>
                    </a:lnTo>
                    <a:lnTo>
                      <a:pt x="3122" y="1585"/>
                    </a:lnTo>
                    <a:lnTo>
                      <a:pt x="2786" y="1874"/>
                    </a:lnTo>
                    <a:lnTo>
                      <a:pt x="2450" y="2162"/>
                    </a:lnTo>
                    <a:lnTo>
                      <a:pt x="2113" y="2498"/>
                    </a:lnTo>
                    <a:lnTo>
                      <a:pt x="1585" y="3170"/>
                    </a:lnTo>
                    <a:lnTo>
                      <a:pt x="1153" y="3891"/>
                    </a:lnTo>
                    <a:lnTo>
                      <a:pt x="769" y="4611"/>
                    </a:lnTo>
                    <a:lnTo>
                      <a:pt x="529" y="5331"/>
                    </a:lnTo>
                    <a:lnTo>
                      <a:pt x="288" y="6004"/>
                    </a:lnTo>
                    <a:lnTo>
                      <a:pt x="144" y="6628"/>
                    </a:lnTo>
                    <a:lnTo>
                      <a:pt x="48" y="7252"/>
                    </a:lnTo>
                    <a:lnTo>
                      <a:pt x="0" y="7733"/>
                    </a:lnTo>
                    <a:lnTo>
                      <a:pt x="0" y="8501"/>
                    </a:lnTo>
                    <a:lnTo>
                      <a:pt x="0" y="8501"/>
                    </a:lnTo>
                    <a:lnTo>
                      <a:pt x="0" y="7733"/>
                    </a:lnTo>
                    <a:lnTo>
                      <a:pt x="48" y="7252"/>
                    </a:lnTo>
                    <a:lnTo>
                      <a:pt x="144" y="6628"/>
                    </a:lnTo>
                    <a:lnTo>
                      <a:pt x="288" y="6004"/>
                    </a:lnTo>
                    <a:lnTo>
                      <a:pt x="529" y="5331"/>
                    </a:lnTo>
                    <a:lnTo>
                      <a:pt x="769" y="4611"/>
                    </a:lnTo>
                    <a:lnTo>
                      <a:pt x="1153" y="3891"/>
                    </a:lnTo>
                    <a:lnTo>
                      <a:pt x="1585" y="3170"/>
                    </a:lnTo>
                    <a:lnTo>
                      <a:pt x="2113" y="2498"/>
                    </a:lnTo>
                    <a:lnTo>
                      <a:pt x="2450" y="2162"/>
                    </a:lnTo>
                    <a:lnTo>
                      <a:pt x="2786" y="1874"/>
                    </a:lnTo>
                    <a:lnTo>
                      <a:pt x="3122" y="1585"/>
                    </a:lnTo>
                    <a:lnTo>
                      <a:pt x="3554" y="1297"/>
                    </a:lnTo>
                    <a:lnTo>
                      <a:pt x="3986" y="1057"/>
                    </a:lnTo>
                    <a:lnTo>
                      <a:pt x="4467" y="817"/>
                    </a:lnTo>
                    <a:lnTo>
                      <a:pt x="4947" y="625"/>
                    </a:lnTo>
                    <a:lnTo>
                      <a:pt x="5475" y="433"/>
                    </a:lnTo>
                    <a:lnTo>
                      <a:pt x="6051" y="289"/>
                    </a:lnTo>
                    <a:lnTo>
                      <a:pt x="6676" y="145"/>
                    </a:lnTo>
                    <a:lnTo>
                      <a:pt x="7348" y="49"/>
                    </a:lnTo>
                    <a:lnTo>
                      <a:pt x="8021" y="1"/>
                    </a:lnTo>
                    <a:lnTo>
                      <a:pt x="8021" y="1"/>
                    </a:lnTo>
                    <a:lnTo>
                      <a:pt x="8501" y="1"/>
                    </a:lnTo>
                    <a:close/>
                    <a:moveTo>
                      <a:pt x="8501" y="1"/>
                    </a:moveTo>
                    <a:lnTo>
                      <a:pt x="8501" y="1"/>
                    </a:lnTo>
                    <a:lnTo>
                      <a:pt x="8501" y="1"/>
                    </a:lnTo>
                    <a:lnTo>
                      <a:pt x="8501" y="1"/>
                    </a:lnTo>
                    <a:lnTo>
                      <a:pt x="8501" y="1"/>
                    </a:lnTo>
                    <a:lnTo>
                      <a:pt x="8501" y="1"/>
                    </a:lnTo>
                    <a:close/>
                  </a:path>
                </a:pathLst>
              </a:custGeom>
              <a:solidFill>
                <a:srgbClr val="FA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8" name="Google Shape;2898;p45"/>
              <p:cNvSpPr/>
              <p:nvPr/>
            </p:nvSpPr>
            <p:spPr>
              <a:xfrm>
                <a:off x="7163350" y="18981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9" name="Google Shape;2899;p45"/>
              <p:cNvSpPr/>
              <p:nvPr/>
            </p:nvSpPr>
            <p:spPr>
              <a:xfrm>
                <a:off x="7163350" y="1884975"/>
                <a:ext cx="81675" cy="13225"/>
              </a:xfrm>
              <a:custGeom>
                <a:avLst/>
                <a:gdLst/>
                <a:ahLst/>
                <a:cxnLst/>
                <a:rect l="l" t="t" r="r" b="b"/>
                <a:pathLst>
                  <a:path w="3267" h="529" fill="none" extrusionOk="0">
                    <a:moveTo>
                      <a:pt x="3266" y="0"/>
                    </a:moveTo>
                    <a:lnTo>
                      <a:pt x="3266" y="0"/>
                    </a:lnTo>
                    <a:lnTo>
                      <a:pt x="2402" y="240"/>
                    </a:lnTo>
                    <a:lnTo>
                      <a:pt x="1585" y="384"/>
                    </a:lnTo>
                    <a:lnTo>
                      <a:pt x="769" y="480"/>
                    </a:lnTo>
                    <a:lnTo>
                      <a:pt x="0" y="528"/>
                    </a:lnTo>
                    <a:lnTo>
                      <a:pt x="0" y="528"/>
                    </a:lnTo>
                    <a:lnTo>
                      <a:pt x="769" y="480"/>
                    </a:lnTo>
                    <a:lnTo>
                      <a:pt x="1585" y="384"/>
                    </a:lnTo>
                    <a:lnTo>
                      <a:pt x="2402" y="240"/>
                    </a:lnTo>
                    <a:lnTo>
                      <a:pt x="3266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0" name="Google Shape;2900;p45"/>
              <p:cNvSpPr/>
              <p:nvPr/>
            </p:nvSpPr>
            <p:spPr>
              <a:xfrm>
                <a:off x="7245000" y="1884975"/>
                <a:ext cx="36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45" h="1" fill="none" extrusionOk="0">
                    <a:moveTo>
                      <a:pt x="144" y="0"/>
                    </a:moveTo>
                    <a:lnTo>
                      <a:pt x="1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4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1" name="Google Shape;2901;p45"/>
              <p:cNvSpPr/>
              <p:nvPr/>
            </p:nvSpPr>
            <p:spPr>
              <a:xfrm>
                <a:off x="7249800" y="18837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2" name="Google Shape;2902;p45"/>
              <p:cNvSpPr/>
              <p:nvPr/>
            </p:nvSpPr>
            <p:spPr>
              <a:xfrm>
                <a:off x="6966450" y="1476750"/>
                <a:ext cx="212525" cy="212525"/>
              </a:xfrm>
              <a:custGeom>
                <a:avLst/>
                <a:gdLst/>
                <a:ahLst/>
                <a:cxnLst/>
                <a:rect l="l" t="t" r="r" b="b"/>
                <a:pathLst>
                  <a:path w="8501" h="8501" fill="none" extrusionOk="0">
                    <a:moveTo>
                      <a:pt x="8501" y="1"/>
                    </a:moveTo>
                    <a:lnTo>
                      <a:pt x="8501" y="1"/>
                    </a:lnTo>
                    <a:lnTo>
                      <a:pt x="8021" y="1"/>
                    </a:lnTo>
                    <a:lnTo>
                      <a:pt x="8021" y="1"/>
                    </a:lnTo>
                    <a:lnTo>
                      <a:pt x="7348" y="49"/>
                    </a:lnTo>
                    <a:lnTo>
                      <a:pt x="6676" y="145"/>
                    </a:lnTo>
                    <a:lnTo>
                      <a:pt x="6051" y="289"/>
                    </a:lnTo>
                    <a:lnTo>
                      <a:pt x="5475" y="433"/>
                    </a:lnTo>
                    <a:lnTo>
                      <a:pt x="4947" y="625"/>
                    </a:lnTo>
                    <a:lnTo>
                      <a:pt x="4467" y="817"/>
                    </a:lnTo>
                    <a:lnTo>
                      <a:pt x="3986" y="1057"/>
                    </a:lnTo>
                    <a:lnTo>
                      <a:pt x="3554" y="1297"/>
                    </a:lnTo>
                    <a:lnTo>
                      <a:pt x="3122" y="1585"/>
                    </a:lnTo>
                    <a:lnTo>
                      <a:pt x="2786" y="1874"/>
                    </a:lnTo>
                    <a:lnTo>
                      <a:pt x="2450" y="2162"/>
                    </a:lnTo>
                    <a:lnTo>
                      <a:pt x="2113" y="2498"/>
                    </a:lnTo>
                    <a:lnTo>
                      <a:pt x="1585" y="3170"/>
                    </a:lnTo>
                    <a:lnTo>
                      <a:pt x="1153" y="3891"/>
                    </a:lnTo>
                    <a:lnTo>
                      <a:pt x="769" y="4611"/>
                    </a:lnTo>
                    <a:lnTo>
                      <a:pt x="529" y="5331"/>
                    </a:lnTo>
                    <a:lnTo>
                      <a:pt x="288" y="6004"/>
                    </a:lnTo>
                    <a:lnTo>
                      <a:pt x="144" y="6628"/>
                    </a:lnTo>
                    <a:lnTo>
                      <a:pt x="48" y="7252"/>
                    </a:lnTo>
                    <a:lnTo>
                      <a:pt x="0" y="7733"/>
                    </a:lnTo>
                    <a:lnTo>
                      <a:pt x="0" y="8501"/>
                    </a:lnTo>
                    <a:lnTo>
                      <a:pt x="0" y="8501"/>
                    </a:lnTo>
                    <a:lnTo>
                      <a:pt x="0" y="7733"/>
                    </a:lnTo>
                    <a:lnTo>
                      <a:pt x="48" y="7252"/>
                    </a:lnTo>
                    <a:lnTo>
                      <a:pt x="144" y="6628"/>
                    </a:lnTo>
                    <a:lnTo>
                      <a:pt x="288" y="6004"/>
                    </a:lnTo>
                    <a:lnTo>
                      <a:pt x="529" y="5331"/>
                    </a:lnTo>
                    <a:lnTo>
                      <a:pt x="769" y="4611"/>
                    </a:lnTo>
                    <a:lnTo>
                      <a:pt x="1153" y="3891"/>
                    </a:lnTo>
                    <a:lnTo>
                      <a:pt x="1585" y="3170"/>
                    </a:lnTo>
                    <a:lnTo>
                      <a:pt x="2113" y="2498"/>
                    </a:lnTo>
                    <a:lnTo>
                      <a:pt x="2450" y="2162"/>
                    </a:lnTo>
                    <a:lnTo>
                      <a:pt x="2786" y="1874"/>
                    </a:lnTo>
                    <a:lnTo>
                      <a:pt x="3122" y="1585"/>
                    </a:lnTo>
                    <a:lnTo>
                      <a:pt x="3554" y="1297"/>
                    </a:lnTo>
                    <a:lnTo>
                      <a:pt x="3986" y="1057"/>
                    </a:lnTo>
                    <a:lnTo>
                      <a:pt x="4467" y="817"/>
                    </a:lnTo>
                    <a:lnTo>
                      <a:pt x="4947" y="625"/>
                    </a:lnTo>
                    <a:lnTo>
                      <a:pt x="5475" y="433"/>
                    </a:lnTo>
                    <a:lnTo>
                      <a:pt x="6051" y="289"/>
                    </a:lnTo>
                    <a:lnTo>
                      <a:pt x="6676" y="145"/>
                    </a:lnTo>
                    <a:lnTo>
                      <a:pt x="7348" y="49"/>
                    </a:lnTo>
                    <a:lnTo>
                      <a:pt x="8021" y="1"/>
                    </a:lnTo>
                    <a:lnTo>
                      <a:pt x="8021" y="1"/>
                    </a:lnTo>
                    <a:lnTo>
                      <a:pt x="850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3" name="Google Shape;2903;p45"/>
              <p:cNvSpPr/>
              <p:nvPr/>
            </p:nvSpPr>
            <p:spPr>
              <a:xfrm>
                <a:off x="7178950" y="1476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4" name="Google Shape;2904;p45"/>
              <p:cNvSpPr/>
              <p:nvPr/>
            </p:nvSpPr>
            <p:spPr>
              <a:xfrm>
                <a:off x="6966450" y="1476750"/>
                <a:ext cx="415425" cy="421450"/>
              </a:xfrm>
              <a:custGeom>
                <a:avLst/>
                <a:gdLst/>
                <a:ahLst/>
                <a:cxnLst/>
                <a:rect l="l" t="t" r="r" b="b"/>
                <a:pathLst>
                  <a:path w="16617" h="16858" extrusionOk="0">
                    <a:moveTo>
                      <a:pt x="9797" y="865"/>
                    </a:moveTo>
                    <a:lnTo>
                      <a:pt x="10278" y="961"/>
                    </a:lnTo>
                    <a:lnTo>
                      <a:pt x="10758" y="1057"/>
                    </a:lnTo>
                    <a:lnTo>
                      <a:pt x="11238" y="1249"/>
                    </a:lnTo>
                    <a:lnTo>
                      <a:pt x="11670" y="1441"/>
                    </a:lnTo>
                    <a:lnTo>
                      <a:pt x="12055" y="1681"/>
                    </a:lnTo>
                    <a:lnTo>
                      <a:pt x="12439" y="1970"/>
                    </a:lnTo>
                    <a:lnTo>
                      <a:pt x="12775" y="2258"/>
                    </a:lnTo>
                    <a:lnTo>
                      <a:pt x="13111" y="2594"/>
                    </a:lnTo>
                    <a:lnTo>
                      <a:pt x="13351" y="2978"/>
                    </a:lnTo>
                    <a:lnTo>
                      <a:pt x="13639" y="3362"/>
                    </a:lnTo>
                    <a:lnTo>
                      <a:pt x="13832" y="3747"/>
                    </a:lnTo>
                    <a:lnTo>
                      <a:pt x="14024" y="4179"/>
                    </a:lnTo>
                    <a:lnTo>
                      <a:pt x="14168" y="4611"/>
                    </a:lnTo>
                    <a:lnTo>
                      <a:pt x="14312" y="5091"/>
                    </a:lnTo>
                    <a:lnTo>
                      <a:pt x="14408" y="5523"/>
                    </a:lnTo>
                    <a:lnTo>
                      <a:pt x="14456" y="6004"/>
                    </a:lnTo>
                    <a:lnTo>
                      <a:pt x="14456" y="6436"/>
                    </a:lnTo>
                    <a:lnTo>
                      <a:pt x="14456" y="6916"/>
                    </a:lnTo>
                    <a:lnTo>
                      <a:pt x="14408" y="7348"/>
                    </a:lnTo>
                    <a:lnTo>
                      <a:pt x="14312" y="7829"/>
                    </a:lnTo>
                    <a:lnTo>
                      <a:pt x="14216" y="8261"/>
                    </a:lnTo>
                    <a:lnTo>
                      <a:pt x="14024" y="8693"/>
                    </a:lnTo>
                    <a:lnTo>
                      <a:pt x="13880" y="9077"/>
                    </a:lnTo>
                    <a:lnTo>
                      <a:pt x="13639" y="9462"/>
                    </a:lnTo>
                    <a:lnTo>
                      <a:pt x="13351" y="9846"/>
                    </a:lnTo>
                    <a:lnTo>
                      <a:pt x="13063" y="10182"/>
                    </a:lnTo>
                    <a:lnTo>
                      <a:pt x="12727" y="10518"/>
                    </a:lnTo>
                    <a:lnTo>
                      <a:pt x="12343" y="10758"/>
                    </a:lnTo>
                    <a:lnTo>
                      <a:pt x="11911" y="11046"/>
                    </a:lnTo>
                    <a:lnTo>
                      <a:pt x="11478" y="11238"/>
                    </a:lnTo>
                    <a:lnTo>
                      <a:pt x="10950" y="11431"/>
                    </a:lnTo>
                    <a:lnTo>
                      <a:pt x="10374" y="11575"/>
                    </a:lnTo>
                    <a:lnTo>
                      <a:pt x="9845" y="11671"/>
                    </a:lnTo>
                    <a:lnTo>
                      <a:pt x="9317" y="11719"/>
                    </a:lnTo>
                    <a:lnTo>
                      <a:pt x="8261" y="11719"/>
                    </a:lnTo>
                    <a:lnTo>
                      <a:pt x="7684" y="11623"/>
                    </a:lnTo>
                    <a:lnTo>
                      <a:pt x="7156" y="11479"/>
                    </a:lnTo>
                    <a:lnTo>
                      <a:pt x="6676" y="11286"/>
                    </a:lnTo>
                    <a:lnTo>
                      <a:pt x="6244" y="11094"/>
                    </a:lnTo>
                    <a:lnTo>
                      <a:pt x="5811" y="10806"/>
                    </a:lnTo>
                    <a:lnTo>
                      <a:pt x="5427" y="10470"/>
                    </a:lnTo>
                    <a:lnTo>
                      <a:pt x="5091" y="10134"/>
                    </a:lnTo>
                    <a:lnTo>
                      <a:pt x="4803" y="9750"/>
                    </a:lnTo>
                    <a:lnTo>
                      <a:pt x="4515" y="9365"/>
                    </a:lnTo>
                    <a:lnTo>
                      <a:pt x="4275" y="8933"/>
                    </a:lnTo>
                    <a:lnTo>
                      <a:pt x="4082" y="8453"/>
                    </a:lnTo>
                    <a:lnTo>
                      <a:pt x="3938" y="7973"/>
                    </a:lnTo>
                    <a:lnTo>
                      <a:pt x="3842" y="7492"/>
                    </a:lnTo>
                    <a:lnTo>
                      <a:pt x="3746" y="7012"/>
                    </a:lnTo>
                    <a:lnTo>
                      <a:pt x="3746" y="6484"/>
                    </a:lnTo>
                    <a:lnTo>
                      <a:pt x="3746" y="6244"/>
                    </a:lnTo>
                    <a:lnTo>
                      <a:pt x="3794" y="5619"/>
                    </a:lnTo>
                    <a:lnTo>
                      <a:pt x="3842" y="5235"/>
                    </a:lnTo>
                    <a:lnTo>
                      <a:pt x="3938" y="4755"/>
                    </a:lnTo>
                    <a:lnTo>
                      <a:pt x="4082" y="4275"/>
                    </a:lnTo>
                    <a:lnTo>
                      <a:pt x="4275" y="3795"/>
                    </a:lnTo>
                    <a:lnTo>
                      <a:pt x="4515" y="3266"/>
                    </a:lnTo>
                    <a:lnTo>
                      <a:pt x="4851" y="2738"/>
                    </a:lnTo>
                    <a:lnTo>
                      <a:pt x="5283" y="2306"/>
                    </a:lnTo>
                    <a:lnTo>
                      <a:pt x="5811" y="1874"/>
                    </a:lnTo>
                    <a:lnTo>
                      <a:pt x="6436" y="1489"/>
                    </a:lnTo>
                    <a:lnTo>
                      <a:pt x="6772" y="1297"/>
                    </a:lnTo>
                    <a:lnTo>
                      <a:pt x="7156" y="1153"/>
                    </a:lnTo>
                    <a:lnTo>
                      <a:pt x="7540" y="1057"/>
                    </a:lnTo>
                    <a:lnTo>
                      <a:pt x="7972" y="961"/>
                    </a:lnTo>
                    <a:lnTo>
                      <a:pt x="8453" y="913"/>
                    </a:lnTo>
                    <a:lnTo>
                      <a:pt x="8933" y="865"/>
                    </a:lnTo>
                    <a:close/>
                    <a:moveTo>
                      <a:pt x="8021" y="1"/>
                    </a:moveTo>
                    <a:lnTo>
                      <a:pt x="7348" y="49"/>
                    </a:lnTo>
                    <a:lnTo>
                      <a:pt x="6676" y="145"/>
                    </a:lnTo>
                    <a:lnTo>
                      <a:pt x="6051" y="289"/>
                    </a:lnTo>
                    <a:lnTo>
                      <a:pt x="5475" y="433"/>
                    </a:lnTo>
                    <a:lnTo>
                      <a:pt x="4947" y="625"/>
                    </a:lnTo>
                    <a:lnTo>
                      <a:pt x="4467" y="817"/>
                    </a:lnTo>
                    <a:lnTo>
                      <a:pt x="3986" y="1057"/>
                    </a:lnTo>
                    <a:lnTo>
                      <a:pt x="3554" y="1297"/>
                    </a:lnTo>
                    <a:lnTo>
                      <a:pt x="3122" y="1585"/>
                    </a:lnTo>
                    <a:lnTo>
                      <a:pt x="2786" y="1874"/>
                    </a:lnTo>
                    <a:lnTo>
                      <a:pt x="2450" y="2162"/>
                    </a:lnTo>
                    <a:lnTo>
                      <a:pt x="2113" y="2498"/>
                    </a:lnTo>
                    <a:lnTo>
                      <a:pt x="1585" y="3170"/>
                    </a:lnTo>
                    <a:lnTo>
                      <a:pt x="1153" y="3891"/>
                    </a:lnTo>
                    <a:lnTo>
                      <a:pt x="769" y="4611"/>
                    </a:lnTo>
                    <a:lnTo>
                      <a:pt x="529" y="5331"/>
                    </a:lnTo>
                    <a:lnTo>
                      <a:pt x="288" y="6004"/>
                    </a:lnTo>
                    <a:lnTo>
                      <a:pt x="144" y="6628"/>
                    </a:lnTo>
                    <a:lnTo>
                      <a:pt x="48" y="7252"/>
                    </a:lnTo>
                    <a:lnTo>
                      <a:pt x="0" y="7733"/>
                    </a:lnTo>
                    <a:lnTo>
                      <a:pt x="0" y="8501"/>
                    </a:lnTo>
                    <a:lnTo>
                      <a:pt x="0" y="8741"/>
                    </a:lnTo>
                    <a:lnTo>
                      <a:pt x="48" y="9510"/>
                    </a:lnTo>
                    <a:lnTo>
                      <a:pt x="144" y="10278"/>
                    </a:lnTo>
                    <a:lnTo>
                      <a:pt x="288" y="11046"/>
                    </a:lnTo>
                    <a:lnTo>
                      <a:pt x="529" y="11767"/>
                    </a:lnTo>
                    <a:lnTo>
                      <a:pt x="817" y="12487"/>
                    </a:lnTo>
                    <a:lnTo>
                      <a:pt x="1201" y="13159"/>
                    </a:lnTo>
                    <a:lnTo>
                      <a:pt x="1585" y="13784"/>
                    </a:lnTo>
                    <a:lnTo>
                      <a:pt x="2065" y="14360"/>
                    </a:lnTo>
                    <a:lnTo>
                      <a:pt x="2594" y="14936"/>
                    </a:lnTo>
                    <a:lnTo>
                      <a:pt x="3218" y="15417"/>
                    </a:lnTo>
                    <a:lnTo>
                      <a:pt x="3842" y="15801"/>
                    </a:lnTo>
                    <a:lnTo>
                      <a:pt x="4563" y="16185"/>
                    </a:lnTo>
                    <a:lnTo>
                      <a:pt x="5283" y="16473"/>
                    </a:lnTo>
                    <a:lnTo>
                      <a:pt x="6099" y="16665"/>
                    </a:lnTo>
                    <a:lnTo>
                      <a:pt x="6964" y="16809"/>
                    </a:lnTo>
                    <a:lnTo>
                      <a:pt x="7876" y="16857"/>
                    </a:lnTo>
                    <a:lnTo>
                      <a:pt x="8645" y="16809"/>
                    </a:lnTo>
                    <a:lnTo>
                      <a:pt x="9461" y="16713"/>
                    </a:lnTo>
                    <a:lnTo>
                      <a:pt x="10278" y="16569"/>
                    </a:lnTo>
                    <a:lnTo>
                      <a:pt x="11142" y="16329"/>
                    </a:lnTo>
                    <a:lnTo>
                      <a:pt x="11286" y="16329"/>
                    </a:lnTo>
                    <a:lnTo>
                      <a:pt x="11334" y="16281"/>
                    </a:lnTo>
                    <a:lnTo>
                      <a:pt x="12103" y="16041"/>
                    </a:lnTo>
                    <a:lnTo>
                      <a:pt x="12775" y="15657"/>
                    </a:lnTo>
                    <a:lnTo>
                      <a:pt x="13399" y="15273"/>
                    </a:lnTo>
                    <a:lnTo>
                      <a:pt x="13976" y="14840"/>
                    </a:lnTo>
                    <a:lnTo>
                      <a:pt x="14504" y="14360"/>
                    </a:lnTo>
                    <a:lnTo>
                      <a:pt x="14984" y="13832"/>
                    </a:lnTo>
                    <a:lnTo>
                      <a:pt x="15368" y="13255"/>
                    </a:lnTo>
                    <a:lnTo>
                      <a:pt x="15705" y="12631"/>
                    </a:lnTo>
                    <a:lnTo>
                      <a:pt x="15993" y="12007"/>
                    </a:lnTo>
                    <a:lnTo>
                      <a:pt x="16233" y="11334"/>
                    </a:lnTo>
                    <a:lnTo>
                      <a:pt x="16377" y="10662"/>
                    </a:lnTo>
                    <a:lnTo>
                      <a:pt x="16521" y="9990"/>
                    </a:lnTo>
                    <a:lnTo>
                      <a:pt x="16569" y="9269"/>
                    </a:lnTo>
                    <a:lnTo>
                      <a:pt x="16617" y="8597"/>
                    </a:lnTo>
                    <a:lnTo>
                      <a:pt x="16569" y="7877"/>
                    </a:lnTo>
                    <a:lnTo>
                      <a:pt x="16473" y="7156"/>
                    </a:lnTo>
                    <a:lnTo>
                      <a:pt x="16329" y="6484"/>
                    </a:lnTo>
                    <a:lnTo>
                      <a:pt x="16137" y="5764"/>
                    </a:lnTo>
                    <a:lnTo>
                      <a:pt x="15897" y="5091"/>
                    </a:lnTo>
                    <a:lnTo>
                      <a:pt x="15608" y="4467"/>
                    </a:lnTo>
                    <a:lnTo>
                      <a:pt x="15272" y="3843"/>
                    </a:lnTo>
                    <a:lnTo>
                      <a:pt x="14888" y="3266"/>
                    </a:lnTo>
                    <a:lnTo>
                      <a:pt x="14456" y="2690"/>
                    </a:lnTo>
                    <a:lnTo>
                      <a:pt x="13976" y="2162"/>
                    </a:lnTo>
                    <a:lnTo>
                      <a:pt x="13447" y="1681"/>
                    </a:lnTo>
                    <a:lnTo>
                      <a:pt x="12871" y="1249"/>
                    </a:lnTo>
                    <a:lnTo>
                      <a:pt x="12247" y="913"/>
                    </a:lnTo>
                    <a:lnTo>
                      <a:pt x="11574" y="577"/>
                    </a:lnTo>
                    <a:lnTo>
                      <a:pt x="10902" y="337"/>
                    </a:lnTo>
                    <a:lnTo>
                      <a:pt x="10134" y="145"/>
                    </a:lnTo>
                    <a:lnTo>
                      <a:pt x="9317" y="49"/>
                    </a:lnTo>
                    <a:lnTo>
                      <a:pt x="8501" y="1"/>
                    </a:lnTo>
                    <a:close/>
                  </a:path>
                </a:pathLst>
              </a:custGeom>
              <a:solidFill>
                <a:srgbClr val="FA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5" name="Google Shape;2905;p45"/>
              <p:cNvSpPr/>
              <p:nvPr/>
            </p:nvSpPr>
            <p:spPr>
              <a:xfrm>
                <a:off x="7060100" y="1498350"/>
                <a:ext cx="267750" cy="271375"/>
              </a:xfrm>
              <a:custGeom>
                <a:avLst/>
                <a:gdLst/>
                <a:ahLst/>
                <a:cxnLst/>
                <a:rect l="l" t="t" r="r" b="b"/>
                <a:pathLst>
                  <a:path w="10710" h="10855" fill="none" extrusionOk="0">
                    <a:moveTo>
                      <a:pt x="5091" y="10855"/>
                    </a:moveTo>
                    <a:lnTo>
                      <a:pt x="5091" y="10855"/>
                    </a:lnTo>
                    <a:lnTo>
                      <a:pt x="4515" y="10855"/>
                    </a:lnTo>
                    <a:lnTo>
                      <a:pt x="3938" y="10759"/>
                    </a:lnTo>
                    <a:lnTo>
                      <a:pt x="3410" y="10615"/>
                    </a:lnTo>
                    <a:lnTo>
                      <a:pt x="2930" y="10422"/>
                    </a:lnTo>
                    <a:lnTo>
                      <a:pt x="2498" y="10230"/>
                    </a:lnTo>
                    <a:lnTo>
                      <a:pt x="2065" y="9942"/>
                    </a:lnTo>
                    <a:lnTo>
                      <a:pt x="1681" y="9606"/>
                    </a:lnTo>
                    <a:lnTo>
                      <a:pt x="1345" y="9270"/>
                    </a:lnTo>
                    <a:lnTo>
                      <a:pt x="1057" y="8886"/>
                    </a:lnTo>
                    <a:lnTo>
                      <a:pt x="769" y="8501"/>
                    </a:lnTo>
                    <a:lnTo>
                      <a:pt x="529" y="8069"/>
                    </a:lnTo>
                    <a:lnTo>
                      <a:pt x="336" y="7589"/>
                    </a:lnTo>
                    <a:lnTo>
                      <a:pt x="192" y="7109"/>
                    </a:lnTo>
                    <a:lnTo>
                      <a:pt x="96" y="6628"/>
                    </a:lnTo>
                    <a:lnTo>
                      <a:pt x="0" y="6148"/>
                    </a:lnTo>
                    <a:lnTo>
                      <a:pt x="0" y="5620"/>
                    </a:lnTo>
                    <a:lnTo>
                      <a:pt x="0" y="5620"/>
                    </a:lnTo>
                    <a:lnTo>
                      <a:pt x="0" y="5380"/>
                    </a:lnTo>
                    <a:lnTo>
                      <a:pt x="48" y="4755"/>
                    </a:lnTo>
                    <a:lnTo>
                      <a:pt x="96" y="4371"/>
                    </a:lnTo>
                    <a:lnTo>
                      <a:pt x="192" y="3891"/>
                    </a:lnTo>
                    <a:lnTo>
                      <a:pt x="336" y="3411"/>
                    </a:lnTo>
                    <a:lnTo>
                      <a:pt x="529" y="2931"/>
                    </a:lnTo>
                    <a:lnTo>
                      <a:pt x="769" y="2402"/>
                    </a:lnTo>
                    <a:lnTo>
                      <a:pt x="1105" y="1874"/>
                    </a:lnTo>
                    <a:lnTo>
                      <a:pt x="1537" y="1442"/>
                    </a:lnTo>
                    <a:lnTo>
                      <a:pt x="2065" y="1010"/>
                    </a:lnTo>
                    <a:lnTo>
                      <a:pt x="2690" y="625"/>
                    </a:lnTo>
                    <a:lnTo>
                      <a:pt x="3026" y="433"/>
                    </a:lnTo>
                    <a:lnTo>
                      <a:pt x="3410" y="289"/>
                    </a:lnTo>
                    <a:lnTo>
                      <a:pt x="3794" y="193"/>
                    </a:lnTo>
                    <a:lnTo>
                      <a:pt x="4226" y="97"/>
                    </a:lnTo>
                    <a:lnTo>
                      <a:pt x="4707" y="49"/>
                    </a:lnTo>
                    <a:lnTo>
                      <a:pt x="5187" y="1"/>
                    </a:lnTo>
                    <a:lnTo>
                      <a:pt x="5187" y="1"/>
                    </a:lnTo>
                    <a:lnTo>
                      <a:pt x="5475" y="1"/>
                    </a:lnTo>
                    <a:lnTo>
                      <a:pt x="5475" y="1"/>
                    </a:lnTo>
                    <a:lnTo>
                      <a:pt x="6051" y="1"/>
                    </a:lnTo>
                    <a:lnTo>
                      <a:pt x="6532" y="97"/>
                    </a:lnTo>
                    <a:lnTo>
                      <a:pt x="7012" y="193"/>
                    </a:lnTo>
                    <a:lnTo>
                      <a:pt x="7492" y="385"/>
                    </a:lnTo>
                    <a:lnTo>
                      <a:pt x="7924" y="577"/>
                    </a:lnTo>
                    <a:lnTo>
                      <a:pt x="8309" y="817"/>
                    </a:lnTo>
                    <a:lnTo>
                      <a:pt x="8693" y="1106"/>
                    </a:lnTo>
                    <a:lnTo>
                      <a:pt x="9029" y="1394"/>
                    </a:lnTo>
                    <a:lnTo>
                      <a:pt x="9365" y="1730"/>
                    </a:lnTo>
                    <a:lnTo>
                      <a:pt x="9605" y="2114"/>
                    </a:lnTo>
                    <a:lnTo>
                      <a:pt x="9893" y="2498"/>
                    </a:lnTo>
                    <a:lnTo>
                      <a:pt x="10086" y="2883"/>
                    </a:lnTo>
                    <a:lnTo>
                      <a:pt x="10278" y="3315"/>
                    </a:lnTo>
                    <a:lnTo>
                      <a:pt x="10422" y="3747"/>
                    </a:lnTo>
                    <a:lnTo>
                      <a:pt x="10566" y="4227"/>
                    </a:lnTo>
                    <a:lnTo>
                      <a:pt x="10662" y="4659"/>
                    </a:lnTo>
                    <a:lnTo>
                      <a:pt x="10710" y="5140"/>
                    </a:lnTo>
                    <a:lnTo>
                      <a:pt x="10710" y="5572"/>
                    </a:lnTo>
                    <a:lnTo>
                      <a:pt x="10710" y="6052"/>
                    </a:lnTo>
                    <a:lnTo>
                      <a:pt x="10662" y="6484"/>
                    </a:lnTo>
                    <a:lnTo>
                      <a:pt x="10566" y="6965"/>
                    </a:lnTo>
                    <a:lnTo>
                      <a:pt x="10470" y="7397"/>
                    </a:lnTo>
                    <a:lnTo>
                      <a:pt x="10278" y="7829"/>
                    </a:lnTo>
                    <a:lnTo>
                      <a:pt x="10134" y="8213"/>
                    </a:lnTo>
                    <a:lnTo>
                      <a:pt x="9893" y="8598"/>
                    </a:lnTo>
                    <a:lnTo>
                      <a:pt x="9605" y="8982"/>
                    </a:lnTo>
                    <a:lnTo>
                      <a:pt x="9317" y="9318"/>
                    </a:lnTo>
                    <a:lnTo>
                      <a:pt x="8981" y="9654"/>
                    </a:lnTo>
                    <a:lnTo>
                      <a:pt x="8597" y="9894"/>
                    </a:lnTo>
                    <a:lnTo>
                      <a:pt x="8165" y="10182"/>
                    </a:lnTo>
                    <a:lnTo>
                      <a:pt x="7732" y="10374"/>
                    </a:lnTo>
                    <a:lnTo>
                      <a:pt x="7204" y="10567"/>
                    </a:lnTo>
                    <a:lnTo>
                      <a:pt x="7204" y="10567"/>
                    </a:lnTo>
                    <a:lnTo>
                      <a:pt x="6628" y="10711"/>
                    </a:lnTo>
                    <a:lnTo>
                      <a:pt x="6099" y="10807"/>
                    </a:lnTo>
                    <a:lnTo>
                      <a:pt x="5571" y="10855"/>
                    </a:lnTo>
                    <a:lnTo>
                      <a:pt x="5091" y="1085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6" name="Google Shape;2906;p45"/>
              <p:cNvSpPr/>
              <p:nvPr/>
            </p:nvSpPr>
            <p:spPr>
              <a:xfrm>
                <a:off x="6966450" y="1476750"/>
                <a:ext cx="415425" cy="421450"/>
              </a:xfrm>
              <a:custGeom>
                <a:avLst/>
                <a:gdLst/>
                <a:ahLst/>
                <a:cxnLst/>
                <a:rect l="l" t="t" r="r" b="b"/>
                <a:pathLst>
                  <a:path w="16617" h="16858" fill="none" extrusionOk="0">
                    <a:moveTo>
                      <a:pt x="8501" y="1"/>
                    </a:moveTo>
                    <a:lnTo>
                      <a:pt x="8501" y="1"/>
                    </a:lnTo>
                    <a:lnTo>
                      <a:pt x="8501" y="1"/>
                    </a:lnTo>
                    <a:lnTo>
                      <a:pt x="8021" y="1"/>
                    </a:lnTo>
                    <a:lnTo>
                      <a:pt x="8021" y="1"/>
                    </a:lnTo>
                    <a:lnTo>
                      <a:pt x="7348" y="49"/>
                    </a:lnTo>
                    <a:lnTo>
                      <a:pt x="6676" y="145"/>
                    </a:lnTo>
                    <a:lnTo>
                      <a:pt x="6051" y="289"/>
                    </a:lnTo>
                    <a:lnTo>
                      <a:pt x="5475" y="433"/>
                    </a:lnTo>
                    <a:lnTo>
                      <a:pt x="4947" y="625"/>
                    </a:lnTo>
                    <a:lnTo>
                      <a:pt x="4467" y="817"/>
                    </a:lnTo>
                    <a:lnTo>
                      <a:pt x="3986" y="1057"/>
                    </a:lnTo>
                    <a:lnTo>
                      <a:pt x="3554" y="1297"/>
                    </a:lnTo>
                    <a:lnTo>
                      <a:pt x="3122" y="1585"/>
                    </a:lnTo>
                    <a:lnTo>
                      <a:pt x="2786" y="1874"/>
                    </a:lnTo>
                    <a:lnTo>
                      <a:pt x="2450" y="2162"/>
                    </a:lnTo>
                    <a:lnTo>
                      <a:pt x="2113" y="2498"/>
                    </a:lnTo>
                    <a:lnTo>
                      <a:pt x="1585" y="3170"/>
                    </a:lnTo>
                    <a:lnTo>
                      <a:pt x="1153" y="3891"/>
                    </a:lnTo>
                    <a:lnTo>
                      <a:pt x="769" y="4611"/>
                    </a:lnTo>
                    <a:lnTo>
                      <a:pt x="529" y="5331"/>
                    </a:lnTo>
                    <a:lnTo>
                      <a:pt x="288" y="6004"/>
                    </a:lnTo>
                    <a:lnTo>
                      <a:pt x="144" y="6628"/>
                    </a:lnTo>
                    <a:lnTo>
                      <a:pt x="48" y="7252"/>
                    </a:lnTo>
                    <a:lnTo>
                      <a:pt x="0" y="7733"/>
                    </a:lnTo>
                    <a:lnTo>
                      <a:pt x="0" y="8501"/>
                    </a:lnTo>
                    <a:lnTo>
                      <a:pt x="0" y="8501"/>
                    </a:lnTo>
                    <a:lnTo>
                      <a:pt x="0" y="8741"/>
                    </a:lnTo>
                    <a:lnTo>
                      <a:pt x="0" y="8741"/>
                    </a:lnTo>
                    <a:lnTo>
                      <a:pt x="48" y="9510"/>
                    </a:lnTo>
                    <a:lnTo>
                      <a:pt x="144" y="10278"/>
                    </a:lnTo>
                    <a:lnTo>
                      <a:pt x="288" y="11046"/>
                    </a:lnTo>
                    <a:lnTo>
                      <a:pt x="529" y="11767"/>
                    </a:lnTo>
                    <a:lnTo>
                      <a:pt x="817" y="12487"/>
                    </a:lnTo>
                    <a:lnTo>
                      <a:pt x="1201" y="13159"/>
                    </a:lnTo>
                    <a:lnTo>
                      <a:pt x="1585" y="13784"/>
                    </a:lnTo>
                    <a:lnTo>
                      <a:pt x="2065" y="14360"/>
                    </a:lnTo>
                    <a:lnTo>
                      <a:pt x="2594" y="14936"/>
                    </a:lnTo>
                    <a:lnTo>
                      <a:pt x="3218" y="15417"/>
                    </a:lnTo>
                    <a:lnTo>
                      <a:pt x="3842" y="15801"/>
                    </a:lnTo>
                    <a:lnTo>
                      <a:pt x="4563" y="16185"/>
                    </a:lnTo>
                    <a:lnTo>
                      <a:pt x="5283" y="16473"/>
                    </a:lnTo>
                    <a:lnTo>
                      <a:pt x="6099" y="16665"/>
                    </a:lnTo>
                    <a:lnTo>
                      <a:pt x="6964" y="16809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8645" y="16809"/>
                    </a:lnTo>
                    <a:lnTo>
                      <a:pt x="9461" y="16713"/>
                    </a:lnTo>
                    <a:lnTo>
                      <a:pt x="10278" y="16569"/>
                    </a:lnTo>
                    <a:lnTo>
                      <a:pt x="11142" y="16329"/>
                    </a:lnTo>
                    <a:lnTo>
                      <a:pt x="11142" y="16329"/>
                    </a:lnTo>
                    <a:lnTo>
                      <a:pt x="11142" y="16329"/>
                    </a:lnTo>
                    <a:lnTo>
                      <a:pt x="11142" y="16329"/>
                    </a:lnTo>
                    <a:lnTo>
                      <a:pt x="11286" y="16329"/>
                    </a:lnTo>
                    <a:lnTo>
                      <a:pt x="11286" y="16329"/>
                    </a:lnTo>
                    <a:lnTo>
                      <a:pt x="11334" y="16281"/>
                    </a:lnTo>
                    <a:lnTo>
                      <a:pt x="11334" y="16281"/>
                    </a:lnTo>
                    <a:lnTo>
                      <a:pt x="11334" y="16281"/>
                    </a:lnTo>
                    <a:lnTo>
                      <a:pt x="11334" y="16281"/>
                    </a:lnTo>
                    <a:lnTo>
                      <a:pt x="12103" y="16041"/>
                    </a:lnTo>
                    <a:lnTo>
                      <a:pt x="12775" y="15657"/>
                    </a:lnTo>
                    <a:lnTo>
                      <a:pt x="13399" y="15273"/>
                    </a:lnTo>
                    <a:lnTo>
                      <a:pt x="13976" y="14840"/>
                    </a:lnTo>
                    <a:lnTo>
                      <a:pt x="14504" y="14360"/>
                    </a:lnTo>
                    <a:lnTo>
                      <a:pt x="14984" y="13832"/>
                    </a:lnTo>
                    <a:lnTo>
                      <a:pt x="15368" y="13255"/>
                    </a:lnTo>
                    <a:lnTo>
                      <a:pt x="15705" y="12631"/>
                    </a:lnTo>
                    <a:lnTo>
                      <a:pt x="15993" y="12007"/>
                    </a:lnTo>
                    <a:lnTo>
                      <a:pt x="16233" y="11334"/>
                    </a:lnTo>
                    <a:lnTo>
                      <a:pt x="16377" y="10662"/>
                    </a:lnTo>
                    <a:lnTo>
                      <a:pt x="16521" y="9990"/>
                    </a:lnTo>
                    <a:lnTo>
                      <a:pt x="16569" y="9269"/>
                    </a:lnTo>
                    <a:lnTo>
                      <a:pt x="16617" y="8597"/>
                    </a:lnTo>
                    <a:lnTo>
                      <a:pt x="16569" y="7877"/>
                    </a:lnTo>
                    <a:lnTo>
                      <a:pt x="16473" y="7156"/>
                    </a:lnTo>
                    <a:lnTo>
                      <a:pt x="16329" y="6484"/>
                    </a:lnTo>
                    <a:lnTo>
                      <a:pt x="16137" y="5764"/>
                    </a:lnTo>
                    <a:lnTo>
                      <a:pt x="15897" y="5091"/>
                    </a:lnTo>
                    <a:lnTo>
                      <a:pt x="15608" y="4467"/>
                    </a:lnTo>
                    <a:lnTo>
                      <a:pt x="15272" y="3843"/>
                    </a:lnTo>
                    <a:lnTo>
                      <a:pt x="14888" y="3266"/>
                    </a:lnTo>
                    <a:lnTo>
                      <a:pt x="14456" y="2690"/>
                    </a:lnTo>
                    <a:lnTo>
                      <a:pt x="13976" y="2162"/>
                    </a:lnTo>
                    <a:lnTo>
                      <a:pt x="13447" y="1681"/>
                    </a:lnTo>
                    <a:lnTo>
                      <a:pt x="12871" y="1249"/>
                    </a:lnTo>
                    <a:lnTo>
                      <a:pt x="12247" y="913"/>
                    </a:lnTo>
                    <a:lnTo>
                      <a:pt x="11574" y="577"/>
                    </a:lnTo>
                    <a:lnTo>
                      <a:pt x="10902" y="337"/>
                    </a:lnTo>
                    <a:lnTo>
                      <a:pt x="10134" y="145"/>
                    </a:lnTo>
                    <a:lnTo>
                      <a:pt x="9317" y="49"/>
                    </a:lnTo>
                    <a:lnTo>
                      <a:pt x="8501" y="1"/>
                    </a:lnTo>
                    <a:lnTo>
                      <a:pt x="8501" y="1"/>
                    </a:lnTo>
                    <a:lnTo>
                      <a:pt x="850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7" name="Google Shape;2907;p45"/>
              <p:cNvSpPr/>
              <p:nvPr/>
            </p:nvSpPr>
            <p:spPr>
              <a:xfrm>
                <a:off x="7263000" y="1541575"/>
                <a:ext cx="78075" cy="20450"/>
              </a:xfrm>
              <a:custGeom>
                <a:avLst/>
                <a:gdLst/>
                <a:ahLst/>
                <a:cxnLst/>
                <a:rect l="l" t="t" r="r" b="b"/>
                <a:pathLst>
                  <a:path w="3123" h="818" extrusionOk="0">
                    <a:moveTo>
                      <a:pt x="721" y="1"/>
                    </a:moveTo>
                    <a:lnTo>
                      <a:pt x="1" y="289"/>
                    </a:lnTo>
                    <a:lnTo>
                      <a:pt x="961" y="337"/>
                    </a:lnTo>
                    <a:lnTo>
                      <a:pt x="1777" y="481"/>
                    </a:lnTo>
                    <a:lnTo>
                      <a:pt x="2546" y="625"/>
                    </a:lnTo>
                    <a:lnTo>
                      <a:pt x="3122" y="817"/>
                    </a:lnTo>
                    <a:lnTo>
                      <a:pt x="2882" y="481"/>
                    </a:lnTo>
                    <a:lnTo>
                      <a:pt x="2114" y="241"/>
                    </a:lnTo>
                    <a:lnTo>
                      <a:pt x="1393" y="145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8" name="Google Shape;2908;p45"/>
              <p:cNvSpPr/>
              <p:nvPr/>
            </p:nvSpPr>
            <p:spPr>
              <a:xfrm>
                <a:off x="7195775" y="1643650"/>
                <a:ext cx="150100" cy="151300"/>
              </a:xfrm>
              <a:custGeom>
                <a:avLst/>
                <a:gdLst/>
                <a:ahLst/>
                <a:cxnLst/>
                <a:rect l="l" t="t" r="r" b="b"/>
                <a:pathLst>
                  <a:path w="6004" h="6052" extrusionOk="0">
                    <a:moveTo>
                      <a:pt x="2738" y="0"/>
                    </a:moveTo>
                    <a:lnTo>
                      <a:pt x="2545" y="96"/>
                    </a:lnTo>
                    <a:lnTo>
                      <a:pt x="2209" y="336"/>
                    </a:lnTo>
                    <a:lnTo>
                      <a:pt x="1297" y="1153"/>
                    </a:lnTo>
                    <a:lnTo>
                      <a:pt x="432" y="1969"/>
                    </a:lnTo>
                    <a:lnTo>
                      <a:pt x="96" y="2305"/>
                    </a:lnTo>
                    <a:lnTo>
                      <a:pt x="0" y="2497"/>
                    </a:lnTo>
                    <a:lnTo>
                      <a:pt x="0" y="2689"/>
                    </a:lnTo>
                    <a:lnTo>
                      <a:pt x="144" y="3170"/>
                    </a:lnTo>
                    <a:lnTo>
                      <a:pt x="528" y="4370"/>
                    </a:lnTo>
                    <a:lnTo>
                      <a:pt x="1153" y="6051"/>
                    </a:lnTo>
                    <a:lnTo>
                      <a:pt x="4034" y="6051"/>
                    </a:lnTo>
                    <a:lnTo>
                      <a:pt x="4466" y="6003"/>
                    </a:lnTo>
                    <a:lnTo>
                      <a:pt x="4755" y="6003"/>
                    </a:lnTo>
                    <a:lnTo>
                      <a:pt x="4851" y="5907"/>
                    </a:lnTo>
                    <a:lnTo>
                      <a:pt x="4947" y="5811"/>
                    </a:lnTo>
                    <a:lnTo>
                      <a:pt x="5139" y="5379"/>
                    </a:lnTo>
                    <a:lnTo>
                      <a:pt x="5379" y="4803"/>
                    </a:lnTo>
                    <a:lnTo>
                      <a:pt x="5571" y="4178"/>
                    </a:lnTo>
                    <a:lnTo>
                      <a:pt x="5763" y="3506"/>
                    </a:lnTo>
                    <a:lnTo>
                      <a:pt x="5907" y="2834"/>
                    </a:lnTo>
                    <a:lnTo>
                      <a:pt x="6003" y="2353"/>
                    </a:lnTo>
                    <a:lnTo>
                      <a:pt x="6003" y="2161"/>
                    </a:lnTo>
                    <a:lnTo>
                      <a:pt x="5955" y="2017"/>
                    </a:lnTo>
                    <a:lnTo>
                      <a:pt x="5907" y="1873"/>
                    </a:lnTo>
                    <a:lnTo>
                      <a:pt x="5763" y="1777"/>
                    </a:lnTo>
                    <a:lnTo>
                      <a:pt x="5427" y="1441"/>
                    </a:lnTo>
                    <a:lnTo>
                      <a:pt x="4899" y="1105"/>
                    </a:lnTo>
                    <a:lnTo>
                      <a:pt x="4370" y="816"/>
                    </a:lnTo>
                    <a:lnTo>
                      <a:pt x="3314" y="240"/>
                    </a:lnTo>
                    <a:lnTo>
                      <a:pt x="2930" y="48"/>
                    </a:lnTo>
                    <a:lnTo>
                      <a:pt x="273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9" name="Google Shape;2909;p45"/>
              <p:cNvSpPr/>
              <p:nvPr/>
            </p:nvSpPr>
            <p:spPr>
              <a:xfrm>
                <a:off x="6995250" y="1594425"/>
                <a:ext cx="129700" cy="148900"/>
              </a:xfrm>
              <a:custGeom>
                <a:avLst/>
                <a:gdLst/>
                <a:ahLst/>
                <a:cxnLst/>
                <a:rect l="l" t="t" r="r" b="b"/>
                <a:pathLst>
                  <a:path w="5188" h="5956" extrusionOk="0">
                    <a:moveTo>
                      <a:pt x="4419" y="0"/>
                    </a:moveTo>
                    <a:lnTo>
                      <a:pt x="3843" y="48"/>
                    </a:lnTo>
                    <a:lnTo>
                      <a:pt x="2690" y="192"/>
                    </a:lnTo>
                    <a:lnTo>
                      <a:pt x="1538" y="384"/>
                    </a:lnTo>
                    <a:lnTo>
                      <a:pt x="1154" y="480"/>
                    </a:lnTo>
                    <a:lnTo>
                      <a:pt x="961" y="528"/>
                    </a:lnTo>
                    <a:lnTo>
                      <a:pt x="865" y="768"/>
                    </a:lnTo>
                    <a:lnTo>
                      <a:pt x="721" y="1249"/>
                    </a:lnTo>
                    <a:lnTo>
                      <a:pt x="385" y="2641"/>
                    </a:lnTo>
                    <a:lnTo>
                      <a:pt x="1" y="4610"/>
                    </a:lnTo>
                    <a:lnTo>
                      <a:pt x="1154" y="5331"/>
                    </a:lnTo>
                    <a:lnTo>
                      <a:pt x="1970" y="5763"/>
                    </a:lnTo>
                    <a:lnTo>
                      <a:pt x="2306" y="5907"/>
                    </a:lnTo>
                    <a:lnTo>
                      <a:pt x="2498" y="5955"/>
                    </a:lnTo>
                    <a:lnTo>
                      <a:pt x="2690" y="5859"/>
                    </a:lnTo>
                    <a:lnTo>
                      <a:pt x="3026" y="5619"/>
                    </a:lnTo>
                    <a:lnTo>
                      <a:pt x="3939" y="4947"/>
                    </a:lnTo>
                    <a:lnTo>
                      <a:pt x="4803" y="4274"/>
                    </a:lnTo>
                    <a:lnTo>
                      <a:pt x="5092" y="4034"/>
                    </a:lnTo>
                    <a:lnTo>
                      <a:pt x="5188" y="3842"/>
                    </a:lnTo>
                    <a:lnTo>
                      <a:pt x="5092" y="3170"/>
                    </a:lnTo>
                    <a:lnTo>
                      <a:pt x="4899" y="1873"/>
                    </a:lnTo>
                    <a:lnTo>
                      <a:pt x="4659" y="624"/>
                    </a:lnTo>
                    <a:lnTo>
                      <a:pt x="4515" y="192"/>
                    </a:lnTo>
                    <a:lnTo>
                      <a:pt x="4467" y="48"/>
                    </a:lnTo>
                    <a:lnTo>
                      <a:pt x="441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0" name="Google Shape;2910;p45"/>
              <p:cNvSpPr/>
              <p:nvPr/>
            </p:nvSpPr>
            <p:spPr>
              <a:xfrm>
                <a:off x="7142925" y="1480350"/>
                <a:ext cx="159725" cy="99675"/>
              </a:xfrm>
              <a:custGeom>
                <a:avLst/>
                <a:gdLst/>
                <a:ahLst/>
                <a:cxnLst/>
                <a:rect l="l" t="t" r="r" b="b"/>
                <a:pathLst>
                  <a:path w="6389" h="3987" extrusionOk="0">
                    <a:moveTo>
                      <a:pt x="2402" y="1"/>
                    </a:moveTo>
                    <a:lnTo>
                      <a:pt x="1970" y="193"/>
                    </a:lnTo>
                    <a:lnTo>
                      <a:pt x="1154" y="625"/>
                    </a:lnTo>
                    <a:lnTo>
                      <a:pt x="337" y="1057"/>
                    </a:lnTo>
                    <a:lnTo>
                      <a:pt x="97" y="1249"/>
                    </a:lnTo>
                    <a:lnTo>
                      <a:pt x="1" y="1345"/>
                    </a:lnTo>
                    <a:lnTo>
                      <a:pt x="241" y="2306"/>
                    </a:lnTo>
                    <a:lnTo>
                      <a:pt x="433" y="3122"/>
                    </a:lnTo>
                    <a:lnTo>
                      <a:pt x="2450" y="3554"/>
                    </a:lnTo>
                    <a:lnTo>
                      <a:pt x="4563" y="3987"/>
                    </a:lnTo>
                    <a:lnTo>
                      <a:pt x="4900" y="3843"/>
                    </a:lnTo>
                    <a:lnTo>
                      <a:pt x="5524" y="3458"/>
                    </a:lnTo>
                    <a:lnTo>
                      <a:pt x="6100" y="3026"/>
                    </a:lnTo>
                    <a:lnTo>
                      <a:pt x="6292" y="2882"/>
                    </a:lnTo>
                    <a:lnTo>
                      <a:pt x="6388" y="2786"/>
                    </a:lnTo>
                    <a:lnTo>
                      <a:pt x="6340" y="2642"/>
                    </a:lnTo>
                    <a:lnTo>
                      <a:pt x="6196" y="2402"/>
                    </a:lnTo>
                    <a:lnTo>
                      <a:pt x="5764" y="1730"/>
                    </a:lnTo>
                    <a:lnTo>
                      <a:pt x="5140" y="817"/>
                    </a:lnTo>
                    <a:lnTo>
                      <a:pt x="3603" y="289"/>
                    </a:lnTo>
                    <a:lnTo>
                      <a:pt x="2834" y="97"/>
                    </a:lnTo>
                    <a:lnTo>
                      <a:pt x="240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1" name="Google Shape;2911;p45"/>
              <p:cNvSpPr/>
              <p:nvPr/>
            </p:nvSpPr>
            <p:spPr>
              <a:xfrm>
                <a:off x="7051700" y="1790125"/>
                <a:ext cx="124875" cy="100875"/>
              </a:xfrm>
              <a:custGeom>
                <a:avLst/>
                <a:gdLst/>
                <a:ahLst/>
                <a:cxnLst/>
                <a:rect l="l" t="t" r="r" b="b"/>
                <a:pathLst>
                  <a:path w="4995" h="4035" extrusionOk="0">
                    <a:moveTo>
                      <a:pt x="672" y="0"/>
                    </a:moveTo>
                    <a:lnTo>
                      <a:pt x="336" y="624"/>
                    </a:lnTo>
                    <a:lnTo>
                      <a:pt x="96" y="1153"/>
                    </a:lnTo>
                    <a:lnTo>
                      <a:pt x="0" y="1489"/>
                    </a:lnTo>
                    <a:lnTo>
                      <a:pt x="0" y="1633"/>
                    </a:lnTo>
                    <a:lnTo>
                      <a:pt x="48" y="1825"/>
                    </a:lnTo>
                    <a:lnTo>
                      <a:pt x="288" y="2401"/>
                    </a:lnTo>
                    <a:lnTo>
                      <a:pt x="576" y="3122"/>
                    </a:lnTo>
                    <a:lnTo>
                      <a:pt x="768" y="3218"/>
                    </a:lnTo>
                    <a:lnTo>
                      <a:pt x="1105" y="3362"/>
                    </a:lnTo>
                    <a:lnTo>
                      <a:pt x="1921" y="3650"/>
                    </a:lnTo>
                    <a:lnTo>
                      <a:pt x="3122" y="4034"/>
                    </a:lnTo>
                    <a:lnTo>
                      <a:pt x="3410" y="4034"/>
                    </a:lnTo>
                    <a:lnTo>
                      <a:pt x="4082" y="3890"/>
                    </a:lnTo>
                    <a:lnTo>
                      <a:pt x="4707" y="3698"/>
                    </a:lnTo>
                    <a:lnTo>
                      <a:pt x="4899" y="3602"/>
                    </a:lnTo>
                    <a:lnTo>
                      <a:pt x="4947" y="3554"/>
                    </a:lnTo>
                    <a:lnTo>
                      <a:pt x="4995" y="3506"/>
                    </a:lnTo>
                    <a:lnTo>
                      <a:pt x="4947" y="2497"/>
                    </a:lnTo>
                    <a:lnTo>
                      <a:pt x="4947" y="1873"/>
                    </a:lnTo>
                    <a:lnTo>
                      <a:pt x="4899" y="1537"/>
                    </a:lnTo>
                    <a:lnTo>
                      <a:pt x="4707" y="1393"/>
                    </a:lnTo>
                    <a:lnTo>
                      <a:pt x="4226" y="1201"/>
                    </a:lnTo>
                    <a:lnTo>
                      <a:pt x="2786" y="672"/>
                    </a:lnTo>
                    <a:lnTo>
                      <a:pt x="67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2" name="Google Shape;2912;p45"/>
              <p:cNvSpPr/>
              <p:nvPr/>
            </p:nvSpPr>
            <p:spPr>
              <a:xfrm>
                <a:off x="7012075" y="1497150"/>
                <a:ext cx="153700" cy="145325"/>
              </a:xfrm>
              <a:custGeom>
                <a:avLst/>
                <a:gdLst/>
                <a:ahLst/>
                <a:cxnLst/>
                <a:rect l="l" t="t" r="r" b="b"/>
                <a:pathLst>
                  <a:path w="6148" h="5813" extrusionOk="0">
                    <a:moveTo>
                      <a:pt x="2594" y="1"/>
                    </a:moveTo>
                    <a:lnTo>
                      <a:pt x="2065" y="289"/>
                    </a:lnTo>
                    <a:lnTo>
                      <a:pt x="2882" y="289"/>
                    </a:lnTo>
                    <a:lnTo>
                      <a:pt x="3890" y="385"/>
                    </a:lnTo>
                    <a:lnTo>
                      <a:pt x="4947" y="529"/>
                    </a:lnTo>
                    <a:lnTo>
                      <a:pt x="5907" y="673"/>
                    </a:lnTo>
                    <a:lnTo>
                      <a:pt x="5763" y="2210"/>
                    </a:lnTo>
                    <a:lnTo>
                      <a:pt x="1777" y="5476"/>
                    </a:lnTo>
                    <a:lnTo>
                      <a:pt x="432" y="4371"/>
                    </a:lnTo>
                    <a:lnTo>
                      <a:pt x="240" y="1730"/>
                    </a:lnTo>
                    <a:lnTo>
                      <a:pt x="0" y="2018"/>
                    </a:lnTo>
                    <a:lnTo>
                      <a:pt x="192" y="4900"/>
                    </a:lnTo>
                    <a:lnTo>
                      <a:pt x="1777" y="5812"/>
                    </a:lnTo>
                    <a:lnTo>
                      <a:pt x="6003" y="2354"/>
                    </a:lnTo>
                    <a:lnTo>
                      <a:pt x="6147" y="481"/>
                    </a:lnTo>
                    <a:lnTo>
                      <a:pt x="6051" y="481"/>
                    </a:lnTo>
                    <a:lnTo>
                      <a:pt x="4611" y="193"/>
                    </a:lnTo>
                    <a:lnTo>
                      <a:pt x="3554" y="49"/>
                    </a:lnTo>
                    <a:lnTo>
                      <a:pt x="30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3" name="Google Shape;2913;p45"/>
              <p:cNvSpPr/>
              <p:nvPr/>
            </p:nvSpPr>
            <p:spPr>
              <a:xfrm>
                <a:off x="7052900" y="1566800"/>
                <a:ext cx="325375" cy="286975"/>
              </a:xfrm>
              <a:custGeom>
                <a:avLst/>
                <a:gdLst/>
                <a:ahLst/>
                <a:cxnLst/>
                <a:rect l="l" t="t" r="r" b="b"/>
                <a:pathLst>
                  <a:path w="13015" h="11479" extrusionOk="0">
                    <a:moveTo>
                      <a:pt x="7924" y="0"/>
                    </a:moveTo>
                    <a:lnTo>
                      <a:pt x="8405" y="3650"/>
                    </a:lnTo>
                    <a:lnTo>
                      <a:pt x="7012" y="5763"/>
                    </a:lnTo>
                    <a:lnTo>
                      <a:pt x="2690" y="4755"/>
                    </a:lnTo>
                    <a:lnTo>
                      <a:pt x="0" y="6244"/>
                    </a:lnTo>
                    <a:lnTo>
                      <a:pt x="0" y="6292"/>
                    </a:lnTo>
                    <a:lnTo>
                      <a:pt x="0" y="6724"/>
                    </a:lnTo>
                    <a:lnTo>
                      <a:pt x="48" y="7156"/>
                    </a:lnTo>
                    <a:lnTo>
                      <a:pt x="96" y="7732"/>
                    </a:lnTo>
                    <a:lnTo>
                      <a:pt x="240" y="8357"/>
                    </a:lnTo>
                    <a:lnTo>
                      <a:pt x="528" y="9029"/>
                    </a:lnTo>
                    <a:lnTo>
                      <a:pt x="672" y="9365"/>
                    </a:lnTo>
                    <a:lnTo>
                      <a:pt x="913" y="9750"/>
                    </a:lnTo>
                    <a:lnTo>
                      <a:pt x="1153" y="10086"/>
                    </a:lnTo>
                    <a:lnTo>
                      <a:pt x="1393" y="10422"/>
                    </a:lnTo>
                    <a:lnTo>
                      <a:pt x="3122" y="11478"/>
                    </a:lnTo>
                    <a:lnTo>
                      <a:pt x="3170" y="11478"/>
                    </a:lnTo>
                    <a:lnTo>
                      <a:pt x="5235" y="10278"/>
                    </a:lnTo>
                    <a:lnTo>
                      <a:pt x="6387" y="9605"/>
                    </a:lnTo>
                    <a:lnTo>
                      <a:pt x="6964" y="9221"/>
                    </a:lnTo>
                    <a:lnTo>
                      <a:pt x="8693" y="7732"/>
                    </a:lnTo>
                    <a:lnTo>
                      <a:pt x="11766" y="5187"/>
                    </a:lnTo>
                    <a:lnTo>
                      <a:pt x="11766" y="5139"/>
                    </a:lnTo>
                    <a:lnTo>
                      <a:pt x="12199" y="4611"/>
                    </a:lnTo>
                    <a:lnTo>
                      <a:pt x="13015" y="3506"/>
                    </a:lnTo>
                    <a:lnTo>
                      <a:pt x="12919" y="3122"/>
                    </a:lnTo>
                    <a:lnTo>
                      <a:pt x="12199" y="4179"/>
                    </a:lnTo>
                    <a:lnTo>
                      <a:pt x="11574" y="4995"/>
                    </a:lnTo>
                    <a:lnTo>
                      <a:pt x="9029" y="7108"/>
                    </a:lnTo>
                    <a:lnTo>
                      <a:pt x="6772" y="9029"/>
                    </a:lnTo>
                    <a:lnTo>
                      <a:pt x="6339" y="9317"/>
                    </a:lnTo>
                    <a:lnTo>
                      <a:pt x="5379" y="9894"/>
                    </a:lnTo>
                    <a:lnTo>
                      <a:pt x="3122" y="11190"/>
                    </a:lnTo>
                    <a:lnTo>
                      <a:pt x="1585" y="10230"/>
                    </a:lnTo>
                    <a:lnTo>
                      <a:pt x="1153" y="9653"/>
                    </a:lnTo>
                    <a:lnTo>
                      <a:pt x="817" y="9029"/>
                    </a:lnTo>
                    <a:lnTo>
                      <a:pt x="576" y="8453"/>
                    </a:lnTo>
                    <a:lnTo>
                      <a:pt x="432" y="7877"/>
                    </a:lnTo>
                    <a:lnTo>
                      <a:pt x="336" y="7348"/>
                    </a:lnTo>
                    <a:lnTo>
                      <a:pt x="288" y="6964"/>
                    </a:lnTo>
                    <a:lnTo>
                      <a:pt x="240" y="6388"/>
                    </a:lnTo>
                    <a:lnTo>
                      <a:pt x="2738" y="5043"/>
                    </a:lnTo>
                    <a:lnTo>
                      <a:pt x="7108" y="6052"/>
                    </a:lnTo>
                    <a:lnTo>
                      <a:pt x="8693" y="3698"/>
                    </a:lnTo>
                    <a:lnTo>
                      <a:pt x="821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4" name="Google Shape;2914;p45"/>
              <p:cNvSpPr/>
              <p:nvPr/>
            </p:nvSpPr>
            <p:spPr>
              <a:xfrm>
                <a:off x="7305025" y="1774500"/>
                <a:ext cx="21625" cy="69675"/>
              </a:xfrm>
              <a:custGeom>
                <a:avLst/>
                <a:gdLst/>
                <a:ahLst/>
                <a:cxnLst/>
                <a:rect l="l" t="t" r="r" b="b"/>
                <a:pathLst>
                  <a:path w="865" h="2787" extrusionOk="0">
                    <a:moveTo>
                      <a:pt x="241" y="1"/>
                    </a:moveTo>
                    <a:lnTo>
                      <a:pt x="0" y="97"/>
                    </a:lnTo>
                    <a:lnTo>
                      <a:pt x="144" y="577"/>
                    </a:lnTo>
                    <a:lnTo>
                      <a:pt x="337" y="1297"/>
                    </a:lnTo>
                    <a:lnTo>
                      <a:pt x="625" y="2786"/>
                    </a:lnTo>
                    <a:lnTo>
                      <a:pt x="865" y="2546"/>
                    </a:lnTo>
                    <a:lnTo>
                      <a:pt x="529" y="1105"/>
                    </a:lnTo>
                    <a:lnTo>
                      <a:pt x="385" y="481"/>
                    </a:lnTo>
                    <a:lnTo>
                      <a:pt x="24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5" name="Google Shape;2915;p45"/>
              <p:cNvSpPr/>
              <p:nvPr/>
            </p:nvSpPr>
            <p:spPr>
              <a:xfrm>
                <a:off x="6968850" y="1702475"/>
                <a:ext cx="37250" cy="37250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1490" extrusionOk="0">
                    <a:moveTo>
                      <a:pt x="1393" y="0"/>
                    </a:moveTo>
                    <a:lnTo>
                      <a:pt x="1201" y="96"/>
                    </a:lnTo>
                    <a:lnTo>
                      <a:pt x="817" y="336"/>
                    </a:lnTo>
                    <a:lnTo>
                      <a:pt x="385" y="673"/>
                    </a:lnTo>
                    <a:lnTo>
                      <a:pt x="192" y="865"/>
                    </a:lnTo>
                    <a:lnTo>
                      <a:pt x="0" y="1105"/>
                    </a:lnTo>
                    <a:lnTo>
                      <a:pt x="96" y="1489"/>
                    </a:lnTo>
                    <a:lnTo>
                      <a:pt x="192" y="1249"/>
                    </a:lnTo>
                    <a:lnTo>
                      <a:pt x="385" y="1009"/>
                    </a:lnTo>
                    <a:lnTo>
                      <a:pt x="625" y="817"/>
                    </a:lnTo>
                    <a:lnTo>
                      <a:pt x="865" y="625"/>
                    </a:lnTo>
                    <a:lnTo>
                      <a:pt x="1297" y="336"/>
                    </a:lnTo>
                    <a:lnTo>
                      <a:pt x="1489" y="240"/>
                    </a:lnTo>
                    <a:lnTo>
                      <a:pt x="139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6" name="Google Shape;2916;p45"/>
              <p:cNvSpPr/>
              <p:nvPr/>
            </p:nvSpPr>
            <p:spPr>
              <a:xfrm>
                <a:off x="7014475" y="1824925"/>
                <a:ext cx="51650" cy="132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530" extrusionOk="0">
                    <a:moveTo>
                      <a:pt x="2017" y="1"/>
                    </a:moveTo>
                    <a:lnTo>
                      <a:pt x="1009" y="145"/>
                    </a:lnTo>
                    <a:lnTo>
                      <a:pt x="0" y="289"/>
                    </a:lnTo>
                    <a:lnTo>
                      <a:pt x="192" y="529"/>
                    </a:lnTo>
                    <a:lnTo>
                      <a:pt x="1393" y="337"/>
                    </a:lnTo>
                    <a:lnTo>
                      <a:pt x="2065" y="241"/>
                    </a:lnTo>
                    <a:lnTo>
                      <a:pt x="20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7" name="Google Shape;2917;p45"/>
              <p:cNvSpPr/>
              <p:nvPr/>
            </p:nvSpPr>
            <p:spPr>
              <a:xfrm>
                <a:off x="7164550" y="1865750"/>
                <a:ext cx="30050" cy="31250"/>
              </a:xfrm>
              <a:custGeom>
                <a:avLst/>
                <a:gdLst/>
                <a:ahLst/>
                <a:cxnLst/>
                <a:rect l="l" t="t" r="r" b="b"/>
                <a:pathLst>
                  <a:path w="1202" h="1250" extrusionOk="0">
                    <a:moveTo>
                      <a:pt x="241" y="1"/>
                    </a:moveTo>
                    <a:lnTo>
                      <a:pt x="0" y="97"/>
                    </a:lnTo>
                    <a:lnTo>
                      <a:pt x="241" y="481"/>
                    </a:lnTo>
                    <a:lnTo>
                      <a:pt x="529" y="817"/>
                    </a:lnTo>
                    <a:lnTo>
                      <a:pt x="913" y="1249"/>
                    </a:lnTo>
                    <a:lnTo>
                      <a:pt x="1201" y="1201"/>
                    </a:lnTo>
                    <a:lnTo>
                      <a:pt x="817" y="769"/>
                    </a:lnTo>
                    <a:lnTo>
                      <a:pt x="481" y="385"/>
                    </a:lnTo>
                    <a:lnTo>
                      <a:pt x="24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18" name="Google Shape;2918;p45"/>
            <p:cNvGrpSpPr/>
            <p:nvPr/>
          </p:nvGrpSpPr>
          <p:grpSpPr>
            <a:xfrm>
              <a:off x="4194880" y="328742"/>
              <a:ext cx="413138" cy="962024"/>
              <a:chOff x="4194880" y="328742"/>
              <a:chExt cx="413138" cy="962024"/>
            </a:xfrm>
          </p:grpSpPr>
          <p:sp>
            <p:nvSpPr>
              <p:cNvPr id="2919" name="Google Shape;2919;p45"/>
              <p:cNvSpPr/>
              <p:nvPr/>
            </p:nvSpPr>
            <p:spPr>
              <a:xfrm flipH="1">
                <a:off x="4194880" y="328742"/>
                <a:ext cx="413138" cy="475806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0" name="Google Shape;2920;p45"/>
              <p:cNvSpPr/>
              <p:nvPr/>
            </p:nvSpPr>
            <p:spPr>
              <a:xfrm rot="-2306925" flipH="1">
                <a:off x="4256692" y="959568"/>
                <a:ext cx="247590" cy="285134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21" name="Google Shape;2921;p45"/>
            <p:cNvGrpSpPr/>
            <p:nvPr/>
          </p:nvGrpSpPr>
          <p:grpSpPr>
            <a:xfrm rot="10800000">
              <a:off x="5732238" y="773817"/>
              <a:ext cx="413138" cy="962024"/>
              <a:chOff x="4194880" y="328742"/>
              <a:chExt cx="413138" cy="962024"/>
            </a:xfrm>
          </p:grpSpPr>
          <p:sp>
            <p:nvSpPr>
              <p:cNvPr id="2922" name="Google Shape;2922;p45"/>
              <p:cNvSpPr/>
              <p:nvPr/>
            </p:nvSpPr>
            <p:spPr>
              <a:xfrm flipH="1">
                <a:off x="4194880" y="328742"/>
                <a:ext cx="413138" cy="475806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3" name="Google Shape;2923;p45"/>
              <p:cNvSpPr/>
              <p:nvPr/>
            </p:nvSpPr>
            <p:spPr>
              <a:xfrm rot="-2306925" flipH="1">
                <a:off x="4256692" y="959568"/>
                <a:ext cx="247590" cy="285134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24" name="Google Shape;2924;p45"/>
          <p:cNvGrpSpPr/>
          <p:nvPr/>
        </p:nvGrpSpPr>
        <p:grpSpPr>
          <a:xfrm rot="386444" flipH="1">
            <a:off x="5482873" y="1212338"/>
            <a:ext cx="2962115" cy="3778528"/>
            <a:chOff x="5111475" y="3562250"/>
            <a:chExt cx="901700" cy="1150225"/>
          </a:xfrm>
        </p:grpSpPr>
        <p:sp>
          <p:nvSpPr>
            <p:cNvPr id="2925" name="Google Shape;2925;p45"/>
            <p:cNvSpPr/>
            <p:nvPr/>
          </p:nvSpPr>
          <p:spPr>
            <a:xfrm>
              <a:off x="5113875" y="4345050"/>
              <a:ext cx="432250" cy="171725"/>
            </a:xfrm>
            <a:custGeom>
              <a:avLst/>
              <a:gdLst/>
              <a:ahLst/>
              <a:cxnLst/>
              <a:rect l="l" t="t" r="r" b="b"/>
              <a:pathLst>
                <a:path w="17290" h="6869" extrusionOk="0">
                  <a:moveTo>
                    <a:pt x="11574" y="1"/>
                  </a:moveTo>
                  <a:lnTo>
                    <a:pt x="10998" y="625"/>
                  </a:lnTo>
                  <a:lnTo>
                    <a:pt x="10422" y="1153"/>
                  </a:lnTo>
                  <a:lnTo>
                    <a:pt x="9846" y="1634"/>
                  </a:lnTo>
                  <a:lnTo>
                    <a:pt x="9317" y="2066"/>
                  </a:lnTo>
                  <a:lnTo>
                    <a:pt x="8789" y="2402"/>
                  </a:lnTo>
                  <a:lnTo>
                    <a:pt x="8309" y="2738"/>
                  </a:lnTo>
                  <a:lnTo>
                    <a:pt x="7828" y="2978"/>
                  </a:lnTo>
                  <a:lnTo>
                    <a:pt x="7348" y="3170"/>
                  </a:lnTo>
                  <a:lnTo>
                    <a:pt x="6916" y="3314"/>
                  </a:lnTo>
                  <a:lnTo>
                    <a:pt x="6484" y="3459"/>
                  </a:lnTo>
                  <a:lnTo>
                    <a:pt x="6052" y="3507"/>
                  </a:lnTo>
                  <a:lnTo>
                    <a:pt x="5667" y="3555"/>
                  </a:lnTo>
                  <a:lnTo>
                    <a:pt x="4947" y="3555"/>
                  </a:lnTo>
                  <a:lnTo>
                    <a:pt x="4275" y="3411"/>
                  </a:lnTo>
                  <a:lnTo>
                    <a:pt x="3698" y="3170"/>
                  </a:lnTo>
                  <a:lnTo>
                    <a:pt x="3218" y="2930"/>
                  </a:lnTo>
                  <a:lnTo>
                    <a:pt x="2786" y="2642"/>
                  </a:lnTo>
                  <a:lnTo>
                    <a:pt x="2450" y="2306"/>
                  </a:lnTo>
                  <a:lnTo>
                    <a:pt x="2162" y="2066"/>
                  </a:lnTo>
                  <a:lnTo>
                    <a:pt x="1969" y="1826"/>
                  </a:lnTo>
                  <a:lnTo>
                    <a:pt x="1825" y="1586"/>
                  </a:lnTo>
                  <a:lnTo>
                    <a:pt x="0" y="6868"/>
                  </a:lnTo>
                  <a:lnTo>
                    <a:pt x="1633" y="4563"/>
                  </a:lnTo>
                  <a:lnTo>
                    <a:pt x="1681" y="4659"/>
                  </a:lnTo>
                  <a:lnTo>
                    <a:pt x="1921" y="4899"/>
                  </a:lnTo>
                  <a:lnTo>
                    <a:pt x="2306" y="5235"/>
                  </a:lnTo>
                  <a:lnTo>
                    <a:pt x="2882" y="5620"/>
                  </a:lnTo>
                  <a:lnTo>
                    <a:pt x="3266" y="5812"/>
                  </a:lnTo>
                  <a:lnTo>
                    <a:pt x="3698" y="6004"/>
                  </a:lnTo>
                  <a:lnTo>
                    <a:pt x="4179" y="6148"/>
                  </a:lnTo>
                  <a:lnTo>
                    <a:pt x="4755" y="6292"/>
                  </a:lnTo>
                  <a:lnTo>
                    <a:pt x="5379" y="6436"/>
                  </a:lnTo>
                  <a:lnTo>
                    <a:pt x="6100" y="6532"/>
                  </a:lnTo>
                  <a:lnTo>
                    <a:pt x="6868" y="6580"/>
                  </a:lnTo>
                  <a:lnTo>
                    <a:pt x="7732" y="6580"/>
                  </a:lnTo>
                  <a:lnTo>
                    <a:pt x="8165" y="6532"/>
                  </a:lnTo>
                  <a:lnTo>
                    <a:pt x="8597" y="6484"/>
                  </a:lnTo>
                  <a:lnTo>
                    <a:pt x="9077" y="6388"/>
                  </a:lnTo>
                  <a:lnTo>
                    <a:pt x="9509" y="6244"/>
                  </a:lnTo>
                  <a:lnTo>
                    <a:pt x="10374" y="5908"/>
                  </a:lnTo>
                  <a:lnTo>
                    <a:pt x="11238" y="5476"/>
                  </a:lnTo>
                  <a:lnTo>
                    <a:pt x="12055" y="4995"/>
                  </a:lnTo>
                  <a:lnTo>
                    <a:pt x="12871" y="4467"/>
                  </a:lnTo>
                  <a:lnTo>
                    <a:pt x="13592" y="3891"/>
                  </a:lnTo>
                  <a:lnTo>
                    <a:pt x="14312" y="3314"/>
                  </a:lnTo>
                  <a:lnTo>
                    <a:pt x="14936" y="2690"/>
                  </a:lnTo>
                  <a:lnTo>
                    <a:pt x="15561" y="2162"/>
                  </a:lnTo>
                  <a:lnTo>
                    <a:pt x="16473" y="1153"/>
                  </a:lnTo>
                  <a:lnTo>
                    <a:pt x="17097" y="433"/>
                  </a:lnTo>
                  <a:lnTo>
                    <a:pt x="17289" y="145"/>
                  </a:lnTo>
                  <a:lnTo>
                    <a:pt x="11574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45"/>
            <p:cNvSpPr/>
            <p:nvPr/>
          </p:nvSpPr>
          <p:spPr>
            <a:xfrm>
              <a:off x="5113875" y="4345050"/>
              <a:ext cx="432250" cy="171725"/>
            </a:xfrm>
            <a:custGeom>
              <a:avLst/>
              <a:gdLst/>
              <a:ahLst/>
              <a:cxnLst/>
              <a:rect l="l" t="t" r="r" b="b"/>
              <a:pathLst>
                <a:path w="17290" h="6869" fill="none" extrusionOk="0">
                  <a:moveTo>
                    <a:pt x="17289" y="145"/>
                  </a:moveTo>
                  <a:lnTo>
                    <a:pt x="17289" y="145"/>
                  </a:lnTo>
                  <a:lnTo>
                    <a:pt x="17097" y="433"/>
                  </a:lnTo>
                  <a:lnTo>
                    <a:pt x="16473" y="1153"/>
                  </a:lnTo>
                  <a:lnTo>
                    <a:pt x="15561" y="2162"/>
                  </a:lnTo>
                  <a:lnTo>
                    <a:pt x="14936" y="2690"/>
                  </a:lnTo>
                  <a:lnTo>
                    <a:pt x="14312" y="3314"/>
                  </a:lnTo>
                  <a:lnTo>
                    <a:pt x="13592" y="3891"/>
                  </a:lnTo>
                  <a:lnTo>
                    <a:pt x="12871" y="4467"/>
                  </a:lnTo>
                  <a:lnTo>
                    <a:pt x="12055" y="4995"/>
                  </a:lnTo>
                  <a:lnTo>
                    <a:pt x="11238" y="5476"/>
                  </a:lnTo>
                  <a:lnTo>
                    <a:pt x="10374" y="5908"/>
                  </a:lnTo>
                  <a:lnTo>
                    <a:pt x="9509" y="6244"/>
                  </a:lnTo>
                  <a:lnTo>
                    <a:pt x="9077" y="6388"/>
                  </a:lnTo>
                  <a:lnTo>
                    <a:pt x="8597" y="6484"/>
                  </a:lnTo>
                  <a:lnTo>
                    <a:pt x="8165" y="6532"/>
                  </a:lnTo>
                  <a:lnTo>
                    <a:pt x="7732" y="6580"/>
                  </a:lnTo>
                  <a:lnTo>
                    <a:pt x="7732" y="6580"/>
                  </a:lnTo>
                  <a:lnTo>
                    <a:pt x="6868" y="6580"/>
                  </a:lnTo>
                  <a:lnTo>
                    <a:pt x="6100" y="6532"/>
                  </a:lnTo>
                  <a:lnTo>
                    <a:pt x="5379" y="6436"/>
                  </a:lnTo>
                  <a:lnTo>
                    <a:pt x="4755" y="6292"/>
                  </a:lnTo>
                  <a:lnTo>
                    <a:pt x="4179" y="6148"/>
                  </a:lnTo>
                  <a:lnTo>
                    <a:pt x="3698" y="6004"/>
                  </a:lnTo>
                  <a:lnTo>
                    <a:pt x="3266" y="5812"/>
                  </a:lnTo>
                  <a:lnTo>
                    <a:pt x="2882" y="5620"/>
                  </a:lnTo>
                  <a:lnTo>
                    <a:pt x="2306" y="5235"/>
                  </a:lnTo>
                  <a:lnTo>
                    <a:pt x="1921" y="4899"/>
                  </a:lnTo>
                  <a:lnTo>
                    <a:pt x="1681" y="4659"/>
                  </a:lnTo>
                  <a:lnTo>
                    <a:pt x="1633" y="4563"/>
                  </a:lnTo>
                  <a:lnTo>
                    <a:pt x="0" y="6868"/>
                  </a:lnTo>
                  <a:lnTo>
                    <a:pt x="1825" y="1586"/>
                  </a:lnTo>
                  <a:lnTo>
                    <a:pt x="1825" y="1586"/>
                  </a:lnTo>
                  <a:lnTo>
                    <a:pt x="1969" y="1826"/>
                  </a:lnTo>
                  <a:lnTo>
                    <a:pt x="2162" y="2066"/>
                  </a:lnTo>
                  <a:lnTo>
                    <a:pt x="2450" y="2306"/>
                  </a:lnTo>
                  <a:lnTo>
                    <a:pt x="2786" y="2642"/>
                  </a:lnTo>
                  <a:lnTo>
                    <a:pt x="3218" y="2930"/>
                  </a:lnTo>
                  <a:lnTo>
                    <a:pt x="3698" y="3170"/>
                  </a:lnTo>
                  <a:lnTo>
                    <a:pt x="4275" y="3411"/>
                  </a:lnTo>
                  <a:lnTo>
                    <a:pt x="4947" y="3555"/>
                  </a:lnTo>
                  <a:lnTo>
                    <a:pt x="5283" y="3555"/>
                  </a:lnTo>
                  <a:lnTo>
                    <a:pt x="5667" y="3555"/>
                  </a:lnTo>
                  <a:lnTo>
                    <a:pt x="6052" y="3507"/>
                  </a:lnTo>
                  <a:lnTo>
                    <a:pt x="6484" y="3459"/>
                  </a:lnTo>
                  <a:lnTo>
                    <a:pt x="6916" y="3314"/>
                  </a:lnTo>
                  <a:lnTo>
                    <a:pt x="7348" y="3170"/>
                  </a:lnTo>
                  <a:lnTo>
                    <a:pt x="7828" y="2978"/>
                  </a:lnTo>
                  <a:lnTo>
                    <a:pt x="8309" y="2738"/>
                  </a:lnTo>
                  <a:lnTo>
                    <a:pt x="8789" y="2402"/>
                  </a:lnTo>
                  <a:lnTo>
                    <a:pt x="9317" y="2066"/>
                  </a:lnTo>
                  <a:lnTo>
                    <a:pt x="9846" y="1634"/>
                  </a:lnTo>
                  <a:lnTo>
                    <a:pt x="10422" y="1153"/>
                  </a:lnTo>
                  <a:lnTo>
                    <a:pt x="10998" y="625"/>
                  </a:lnTo>
                  <a:lnTo>
                    <a:pt x="11574" y="1"/>
                  </a:lnTo>
                  <a:lnTo>
                    <a:pt x="17289" y="1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45"/>
            <p:cNvSpPr/>
            <p:nvPr/>
          </p:nvSpPr>
          <p:spPr>
            <a:xfrm>
              <a:off x="5271150" y="4427900"/>
              <a:ext cx="61250" cy="80475"/>
            </a:xfrm>
            <a:custGeom>
              <a:avLst/>
              <a:gdLst/>
              <a:ahLst/>
              <a:cxnLst/>
              <a:rect l="l" t="t" r="r" b="b"/>
              <a:pathLst>
                <a:path w="2450" h="3219" extrusionOk="0">
                  <a:moveTo>
                    <a:pt x="1441" y="3218"/>
                  </a:move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close/>
                  <a:moveTo>
                    <a:pt x="1489" y="3218"/>
                  </a:moveTo>
                  <a:lnTo>
                    <a:pt x="1489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89" y="3218"/>
                  </a:lnTo>
                  <a:close/>
                  <a:moveTo>
                    <a:pt x="1489" y="3218"/>
                  </a:move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close/>
                  <a:moveTo>
                    <a:pt x="1489" y="3218"/>
                  </a:move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close/>
                  <a:moveTo>
                    <a:pt x="1537" y="3218"/>
                  </a:move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close/>
                  <a:moveTo>
                    <a:pt x="1537" y="3218"/>
                  </a:move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close/>
                  <a:moveTo>
                    <a:pt x="1586" y="3218"/>
                  </a:move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close/>
                  <a:moveTo>
                    <a:pt x="1586" y="3218"/>
                  </a:move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close/>
                  <a:moveTo>
                    <a:pt x="1634" y="3218"/>
                  </a:moveTo>
                  <a:lnTo>
                    <a:pt x="1634" y="3218"/>
                  </a:lnTo>
                  <a:lnTo>
                    <a:pt x="1634" y="3218"/>
                  </a:lnTo>
                  <a:close/>
                  <a:moveTo>
                    <a:pt x="2018" y="3218"/>
                  </a:moveTo>
                  <a:lnTo>
                    <a:pt x="2018" y="3218"/>
                  </a:lnTo>
                  <a:lnTo>
                    <a:pt x="2018" y="3218"/>
                  </a:lnTo>
                  <a:lnTo>
                    <a:pt x="2018" y="3218"/>
                  </a:lnTo>
                  <a:close/>
                  <a:moveTo>
                    <a:pt x="2066" y="3170"/>
                  </a:moveTo>
                  <a:lnTo>
                    <a:pt x="2066" y="3170"/>
                  </a:lnTo>
                  <a:lnTo>
                    <a:pt x="2066" y="3170"/>
                  </a:lnTo>
                  <a:close/>
                  <a:moveTo>
                    <a:pt x="2162" y="3170"/>
                  </a:move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close/>
                  <a:moveTo>
                    <a:pt x="2162" y="3170"/>
                  </a:move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close/>
                  <a:moveTo>
                    <a:pt x="2210" y="3170"/>
                  </a:move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close/>
                  <a:moveTo>
                    <a:pt x="2210" y="3170"/>
                  </a:move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close/>
                  <a:moveTo>
                    <a:pt x="2258" y="3170"/>
                  </a:move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close/>
                  <a:moveTo>
                    <a:pt x="2258" y="3170"/>
                  </a:move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close/>
                  <a:moveTo>
                    <a:pt x="2258" y="3170"/>
                  </a:move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close/>
                  <a:moveTo>
                    <a:pt x="2306" y="3170"/>
                  </a:move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close/>
                  <a:moveTo>
                    <a:pt x="2306" y="3170"/>
                  </a:move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close/>
                  <a:moveTo>
                    <a:pt x="2354" y="3170"/>
                  </a:moveTo>
                  <a:lnTo>
                    <a:pt x="2354" y="3170"/>
                  </a:lnTo>
                  <a:lnTo>
                    <a:pt x="2354" y="3170"/>
                  </a:lnTo>
                  <a:lnTo>
                    <a:pt x="2354" y="3170"/>
                  </a:lnTo>
                  <a:lnTo>
                    <a:pt x="2354" y="3170"/>
                  </a:lnTo>
                  <a:close/>
                  <a:moveTo>
                    <a:pt x="2354" y="3122"/>
                  </a:move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close/>
                  <a:moveTo>
                    <a:pt x="2354" y="3122"/>
                  </a:move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close/>
                  <a:moveTo>
                    <a:pt x="2402" y="3122"/>
                  </a:move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close/>
                  <a:moveTo>
                    <a:pt x="2402" y="3122"/>
                  </a:move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close/>
                  <a:moveTo>
                    <a:pt x="2402" y="3122"/>
                  </a:move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close/>
                  <a:moveTo>
                    <a:pt x="2450" y="3122"/>
                  </a:moveTo>
                  <a:lnTo>
                    <a:pt x="2450" y="3122"/>
                  </a:lnTo>
                  <a:lnTo>
                    <a:pt x="2450" y="3122"/>
                  </a:lnTo>
                  <a:lnTo>
                    <a:pt x="2450" y="3122"/>
                  </a:lnTo>
                  <a:lnTo>
                    <a:pt x="2450" y="3122"/>
                  </a:lnTo>
                  <a:lnTo>
                    <a:pt x="2450" y="3122"/>
                  </a:lnTo>
                  <a:close/>
                  <a:moveTo>
                    <a:pt x="721" y="0"/>
                  </a:moveTo>
                  <a:lnTo>
                    <a:pt x="721" y="0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721" y="0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FF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45"/>
            <p:cNvSpPr/>
            <p:nvPr/>
          </p:nvSpPr>
          <p:spPr>
            <a:xfrm>
              <a:off x="53071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45"/>
            <p:cNvSpPr/>
            <p:nvPr/>
          </p:nvSpPr>
          <p:spPr>
            <a:xfrm>
              <a:off x="5307175" y="45083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45"/>
            <p:cNvSpPr/>
            <p:nvPr/>
          </p:nvSpPr>
          <p:spPr>
            <a:xfrm>
              <a:off x="53083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45"/>
            <p:cNvSpPr/>
            <p:nvPr/>
          </p:nvSpPr>
          <p:spPr>
            <a:xfrm>
              <a:off x="53083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45"/>
            <p:cNvSpPr/>
            <p:nvPr/>
          </p:nvSpPr>
          <p:spPr>
            <a:xfrm>
              <a:off x="53095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45"/>
            <p:cNvSpPr/>
            <p:nvPr/>
          </p:nvSpPr>
          <p:spPr>
            <a:xfrm>
              <a:off x="53095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45"/>
            <p:cNvSpPr/>
            <p:nvPr/>
          </p:nvSpPr>
          <p:spPr>
            <a:xfrm>
              <a:off x="53107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45"/>
            <p:cNvSpPr/>
            <p:nvPr/>
          </p:nvSpPr>
          <p:spPr>
            <a:xfrm>
              <a:off x="53107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45"/>
            <p:cNvSpPr/>
            <p:nvPr/>
          </p:nvSpPr>
          <p:spPr>
            <a:xfrm>
              <a:off x="53119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45"/>
            <p:cNvSpPr/>
            <p:nvPr/>
          </p:nvSpPr>
          <p:spPr>
            <a:xfrm>
              <a:off x="53215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45"/>
            <p:cNvSpPr/>
            <p:nvPr/>
          </p:nvSpPr>
          <p:spPr>
            <a:xfrm>
              <a:off x="53227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45"/>
            <p:cNvSpPr/>
            <p:nvPr/>
          </p:nvSpPr>
          <p:spPr>
            <a:xfrm>
              <a:off x="53251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45"/>
            <p:cNvSpPr/>
            <p:nvPr/>
          </p:nvSpPr>
          <p:spPr>
            <a:xfrm>
              <a:off x="53251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45"/>
            <p:cNvSpPr/>
            <p:nvPr/>
          </p:nvSpPr>
          <p:spPr>
            <a:xfrm>
              <a:off x="53263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45"/>
            <p:cNvSpPr/>
            <p:nvPr/>
          </p:nvSpPr>
          <p:spPr>
            <a:xfrm>
              <a:off x="53263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45"/>
            <p:cNvSpPr/>
            <p:nvPr/>
          </p:nvSpPr>
          <p:spPr>
            <a:xfrm>
              <a:off x="53275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45"/>
            <p:cNvSpPr/>
            <p:nvPr/>
          </p:nvSpPr>
          <p:spPr>
            <a:xfrm>
              <a:off x="53275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45"/>
            <p:cNvSpPr/>
            <p:nvPr/>
          </p:nvSpPr>
          <p:spPr>
            <a:xfrm>
              <a:off x="53275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45"/>
            <p:cNvSpPr/>
            <p:nvPr/>
          </p:nvSpPr>
          <p:spPr>
            <a:xfrm>
              <a:off x="53287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45"/>
            <p:cNvSpPr/>
            <p:nvPr/>
          </p:nvSpPr>
          <p:spPr>
            <a:xfrm>
              <a:off x="53287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45"/>
            <p:cNvSpPr/>
            <p:nvPr/>
          </p:nvSpPr>
          <p:spPr>
            <a:xfrm>
              <a:off x="53299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45"/>
            <p:cNvSpPr/>
            <p:nvPr/>
          </p:nvSpPr>
          <p:spPr>
            <a:xfrm>
              <a:off x="53299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45"/>
            <p:cNvSpPr/>
            <p:nvPr/>
          </p:nvSpPr>
          <p:spPr>
            <a:xfrm>
              <a:off x="53299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45"/>
            <p:cNvSpPr/>
            <p:nvPr/>
          </p:nvSpPr>
          <p:spPr>
            <a:xfrm>
              <a:off x="53311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45"/>
            <p:cNvSpPr/>
            <p:nvPr/>
          </p:nvSpPr>
          <p:spPr>
            <a:xfrm>
              <a:off x="53311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45"/>
            <p:cNvSpPr/>
            <p:nvPr/>
          </p:nvSpPr>
          <p:spPr>
            <a:xfrm>
              <a:off x="53311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45"/>
            <p:cNvSpPr/>
            <p:nvPr/>
          </p:nvSpPr>
          <p:spPr>
            <a:xfrm>
              <a:off x="53323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45"/>
            <p:cNvSpPr/>
            <p:nvPr/>
          </p:nvSpPr>
          <p:spPr>
            <a:xfrm>
              <a:off x="5271150" y="4427900"/>
              <a:ext cx="18050" cy="3625"/>
            </a:xfrm>
            <a:custGeom>
              <a:avLst/>
              <a:gdLst/>
              <a:ahLst/>
              <a:cxnLst/>
              <a:rect l="l" t="t" r="r" b="b"/>
              <a:pathLst>
                <a:path w="722" h="145" fill="none" extrusionOk="0">
                  <a:moveTo>
                    <a:pt x="721" y="0"/>
                  </a:moveTo>
                  <a:lnTo>
                    <a:pt x="721" y="0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721" y="0"/>
                  </a:lnTo>
                  <a:lnTo>
                    <a:pt x="72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45"/>
            <p:cNvSpPr/>
            <p:nvPr/>
          </p:nvSpPr>
          <p:spPr>
            <a:xfrm>
              <a:off x="5271150" y="4427900"/>
              <a:ext cx="61250" cy="81675"/>
            </a:xfrm>
            <a:custGeom>
              <a:avLst/>
              <a:gdLst/>
              <a:ahLst/>
              <a:cxnLst/>
              <a:rect l="l" t="t" r="r" b="b"/>
              <a:pathLst>
                <a:path w="2450" h="3267" extrusionOk="0">
                  <a:moveTo>
                    <a:pt x="721" y="0"/>
                  </a:moveTo>
                  <a:lnTo>
                    <a:pt x="1" y="145"/>
                  </a:lnTo>
                  <a:lnTo>
                    <a:pt x="673" y="1729"/>
                  </a:lnTo>
                  <a:lnTo>
                    <a:pt x="1009" y="2498"/>
                  </a:lnTo>
                  <a:lnTo>
                    <a:pt x="1345" y="3266"/>
                  </a:lnTo>
                  <a:lnTo>
                    <a:pt x="1441" y="3266"/>
                  </a:lnTo>
                  <a:lnTo>
                    <a:pt x="1441" y="3218"/>
                  </a:lnTo>
                  <a:lnTo>
                    <a:pt x="2018" y="3218"/>
                  </a:lnTo>
                  <a:lnTo>
                    <a:pt x="2066" y="3170"/>
                  </a:lnTo>
                  <a:lnTo>
                    <a:pt x="2354" y="3170"/>
                  </a:lnTo>
                  <a:lnTo>
                    <a:pt x="2354" y="3122"/>
                  </a:lnTo>
                  <a:lnTo>
                    <a:pt x="2450" y="3122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45"/>
            <p:cNvSpPr/>
            <p:nvPr/>
          </p:nvSpPr>
          <p:spPr>
            <a:xfrm>
              <a:off x="5271150" y="4427900"/>
              <a:ext cx="61250" cy="81675"/>
            </a:xfrm>
            <a:custGeom>
              <a:avLst/>
              <a:gdLst/>
              <a:ahLst/>
              <a:cxnLst/>
              <a:rect l="l" t="t" r="r" b="b"/>
              <a:pathLst>
                <a:path w="2450" h="3267" fill="none" extrusionOk="0">
                  <a:moveTo>
                    <a:pt x="721" y="0"/>
                  </a:moveTo>
                  <a:lnTo>
                    <a:pt x="721" y="0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673" y="1729"/>
                  </a:lnTo>
                  <a:lnTo>
                    <a:pt x="1009" y="2498"/>
                  </a:lnTo>
                  <a:lnTo>
                    <a:pt x="1345" y="3266"/>
                  </a:lnTo>
                  <a:lnTo>
                    <a:pt x="1345" y="3266"/>
                  </a:lnTo>
                  <a:lnTo>
                    <a:pt x="1441" y="3266"/>
                  </a:lnTo>
                  <a:lnTo>
                    <a:pt x="1441" y="3266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634" y="3218"/>
                  </a:lnTo>
                  <a:lnTo>
                    <a:pt x="1634" y="3218"/>
                  </a:lnTo>
                  <a:lnTo>
                    <a:pt x="1634" y="3218"/>
                  </a:lnTo>
                  <a:lnTo>
                    <a:pt x="2018" y="3218"/>
                  </a:lnTo>
                  <a:lnTo>
                    <a:pt x="2018" y="3218"/>
                  </a:lnTo>
                  <a:lnTo>
                    <a:pt x="2018" y="3218"/>
                  </a:lnTo>
                  <a:lnTo>
                    <a:pt x="2066" y="3170"/>
                  </a:lnTo>
                  <a:lnTo>
                    <a:pt x="2066" y="3170"/>
                  </a:lnTo>
                  <a:lnTo>
                    <a:pt x="2066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54" y="3170"/>
                  </a:lnTo>
                  <a:lnTo>
                    <a:pt x="2354" y="3170"/>
                  </a:lnTo>
                  <a:lnTo>
                    <a:pt x="2354" y="3170"/>
                  </a:lnTo>
                  <a:lnTo>
                    <a:pt x="2354" y="3170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50" y="3122"/>
                  </a:lnTo>
                  <a:lnTo>
                    <a:pt x="2450" y="3122"/>
                  </a:lnTo>
                  <a:lnTo>
                    <a:pt x="2450" y="3122"/>
                  </a:lnTo>
                  <a:lnTo>
                    <a:pt x="72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45"/>
            <p:cNvSpPr/>
            <p:nvPr/>
          </p:nvSpPr>
          <p:spPr>
            <a:xfrm>
              <a:off x="5111475" y="4382275"/>
              <a:ext cx="69650" cy="138100"/>
            </a:xfrm>
            <a:custGeom>
              <a:avLst/>
              <a:gdLst/>
              <a:ahLst/>
              <a:cxnLst/>
              <a:rect l="l" t="t" r="r" b="b"/>
              <a:pathLst>
                <a:path w="2786" h="5524" extrusionOk="0">
                  <a:moveTo>
                    <a:pt x="1633" y="0"/>
                  </a:moveTo>
                  <a:lnTo>
                    <a:pt x="769" y="2786"/>
                  </a:lnTo>
                  <a:lnTo>
                    <a:pt x="192" y="4659"/>
                  </a:lnTo>
                  <a:lnTo>
                    <a:pt x="0" y="5283"/>
                  </a:lnTo>
                  <a:lnTo>
                    <a:pt x="0" y="5523"/>
                  </a:lnTo>
                  <a:lnTo>
                    <a:pt x="96" y="5475"/>
                  </a:lnTo>
                  <a:lnTo>
                    <a:pt x="288" y="5283"/>
                  </a:lnTo>
                  <a:lnTo>
                    <a:pt x="817" y="4755"/>
                  </a:lnTo>
                  <a:lnTo>
                    <a:pt x="1393" y="4083"/>
                  </a:lnTo>
                  <a:lnTo>
                    <a:pt x="1585" y="3794"/>
                  </a:lnTo>
                  <a:lnTo>
                    <a:pt x="1681" y="3602"/>
                  </a:lnTo>
                  <a:lnTo>
                    <a:pt x="1777" y="3939"/>
                  </a:lnTo>
                  <a:lnTo>
                    <a:pt x="1873" y="4179"/>
                  </a:lnTo>
                  <a:lnTo>
                    <a:pt x="1969" y="4227"/>
                  </a:lnTo>
                  <a:lnTo>
                    <a:pt x="2065" y="4227"/>
                  </a:lnTo>
                  <a:lnTo>
                    <a:pt x="2306" y="4083"/>
                  </a:lnTo>
                  <a:lnTo>
                    <a:pt x="2594" y="3843"/>
                  </a:lnTo>
                  <a:lnTo>
                    <a:pt x="2690" y="3698"/>
                  </a:lnTo>
                  <a:lnTo>
                    <a:pt x="2786" y="3506"/>
                  </a:lnTo>
                  <a:lnTo>
                    <a:pt x="2786" y="3362"/>
                  </a:lnTo>
                  <a:lnTo>
                    <a:pt x="2786" y="3170"/>
                  </a:lnTo>
                  <a:lnTo>
                    <a:pt x="2690" y="3026"/>
                  </a:lnTo>
                  <a:lnTo>
                    <a:pt x="2594" y="2930"/>
                  </a:lnTo>
                  <a:lnTo>
                    <a:pt x="2354" y="2738"/>
                  </a:lnTo>
                  <a:lnTo>
                    <a:pt x="2113" y="2642"/>
                  </a:lnTo>
                  <a:lnTo>
                    <a:pt x="2017" y="2642"/>
                  </a:lnTo>
                  <a:lnTo>
                    <a:pt x="2450" y="1633"/>
                  </a:lnTo>
                  <a:lnTo>
                    <a:pt x="2690" y="961"/>
                  </a:lnTo>
                  <a:lnTo>
                    <a:pt x="2786" y="721"/>
                  </a:lnTo>
                  <a:lnTo>
                    <a:pt x="2786" y="577"/>
                  </a:lnTo>
                  <a:lnTo>
                    <a:pt x="2594" y="433"/>
                  </a:lnTo>
                  <a:lnTo>
                    <a:pt x="2209" y="241"/>
                  </a:lnTo>
                  <a:lnTo>
                    <a:pt x="1825" y="49"/>
                  </a:lnTo>
                  <a:lnTo>
                    <a:pt x="1681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45"/>
            <p:cNvSpPr/>
            <p:nvPr/>
          </p:nvSpPr>
          <p:spPr>
            <a:xfrm>
              <a:off x="5336000" y="4311450"/>
              <a:ext cx="284575" cy="397425"/>
            </a:xfrm>
            <a:custGeom>
              <a:avLst/>
              <a:gdLst/>
              <a:ahLst/>
              <a:cxnLst/>
              <a:rect l="l" t="t" r="r" b="b"/>
              <a:pathLst>
                <a:path w="11383" h="15897" extrusionOk="0">
                  <a:moveTo>
                    <a:pt x="11382" y="0"/>
                  </a:moveTo>
                  <a:lnTo>
                    <a:pt x="6772" y="3410"/>
                  </a:lnTo>
                  <a:lnTo>
                    <a:pt x="6820" y="4226"/>
                  </a:lnTo>
                  <a:lnTo>
                    <a:pt x="6820" y="4995"/>
                  </a:lnTo>
                  <a:lnTo>
                    <a:pt x="6724" y="5715"/>
                  </a:lnTo>
                  <a:lnTo>
                    <a:pt x="6676" y="6339"/>
                  </a:lnTo>
                  <a:lnTo>
                    <a:pt x="6531" y="6964"/>
                  </a:lnTo>
                  <a:lnTo>
                    <a:pt x="6387" y="7492"/>
                  </a:lnTo>
                  <a:lnTo>
                    <a:pt x="6195" y="7972"/>
                  </a:lnTo>
                  <a:lnTo>
                    <a:pt x="5955" y="8404"/>
                  </a:lnTo>
                  <a:lnTo>
                    <a:pt x="5715" y="8837"/>
                  </a:lnTo>
                  <a:lnTo>
                    <a:pt x="5475" y="9173"/>
                  </a:lnTo>
                  <a:lnTo>
                    <a:pt x="5187" y="9461"/>
                  </a:lnTo>
                  <a:lnTo>
                    <a:pt x="4899" y="9749"/>
                  </a:lnTo>
                  <a:lnTo>
                    <a:pt x="4610" y="9989"/>
                  </a:lnTo>
                  <a:lnTo>
                    <a:pt x="4274" y="10181"/>
                  </a:lnTo>
                  <a:lnTo>
                    <a:pt x="3938" y="10325"/>
                  </a:lnTo>
                  <a:lnTo>
                    <a:pt x="3602" y="10469"/>
                  </a:lnTo>
                  <a:lnTo>
                    <a:pt x="2978" y="10662"/>
                  </a:lnTo>
                  <a:lnTo>
                    <a:pt x="2305" y="10758"/>
                  </a:lnTo>
                  <a:lnTo>
                    <a:pt x="1729" y="10806"/>
                  </a:lnTo>
                  <a:lnTo>
                    <a:pt x="1153" y="10806"/>
                  </a:lnTo>
                  <a:lnTo>
                    <a:pt x="720" y="10758"/>
                  </a:lnTo>
                  <a:lnTo>
                    <a:pt x="336" y="10710"/>
                  </a:lnTo>
                  <a:lnTo>
                    <a:pt x="0" y="10614"/>
                  </a:lnTo>
                  <a:lnTo>
                    <a:pt x="1825" y="15896"/>
                  </a:lnTo>
                  <a:lnTo>
                    <a:pt x="1825" y="15896"/>
                  </a:lnTo>
                  <a:lnTo>
                    <a:pt x="1681" y="13783"/>
                  </a:lnTo>
                  <a:lnTo>
                    <a:pt x="2161" y="13783"/>
                  </a:lnTo>
                  <a:lnTo>
                    <a:pt x="2786" y="13735"/>
                  </a:lnTo>
                  <a:lnTo>
                    <a:pt x="3506" y="13639"/>
                  </a:lnTo>
                  <a:lnTo>
                    <a:pt x="4418" y="13447"/>
                  </a:lnTo>
                  <a:lnTo>
                    <a:pt x="5427" y="13111"/>
                  </a:lnTo>
                  <a:lnTo>
                    <a:pt x="6003" y="12871"/>
                  </a:lnTo>
                  <a:lnTo>
                    <a:pt x="6531" y="12631"/>
                  </a:lnTo>
                  <a:lnTo>
                    <a:pt x="7108" y="12342"/>
                  </a:lnTo>
                  <a:lnTo>
                    <a:pt x="7684" y="12006"/>
                  </a:lnTo>
                  <a:lnTo>
                    <a:pt x="8020" y="11718"/>
                  </a:lnTo>
                  <a:lnTo>
                    <a:pt x="8356" y="11430"/>
                  </a:lnTo>
                  <a:lnTo>
                    <a:pt x="8693" y="11094"/>
                  </a:lnTo>
                  <a:lnTo>
                    <a:pt x="8981" y="10710"/>
                  </a:lnTo>
                  <a:lnTo>
                    <a:pt x="9221" y="10325"/>
                  </a:lnTo>
                  <a:lnTo>
                    <a:pt x="9509" y="9893"/>
                  </a:lnTo>
                  <a:lnTo>
                    <a:pt x="9941" y="8981"/>
                  </a:lnTo>
                  <a:lnTo>
                    <a:pt x="10325" y="8020"/>
                  </a:lnTo>
                  <a:lnTo>
                    <a:pt x="10614" y="7012"/>
                  </a:lnTo>
                  <a:lnTo>
                    <a:pt x="10854" y="6003"/>
                  </a:lnTo>
                  <a:lnTo>
                    <a:pt x="11046" y="4995"/>
                  </a:lnTo>
                  <a:lnTo>
                    <a:pt x="11190" y="4034"/>
                  </a:lnTo>
                  <a:lnTo>
                    <a:pt x="11286" y="3074"/>
                  </a:lnTo>
                  <a:lnTo>
                    <a:pt x="11382" y="1489"/>
                  </a:lnTo>
                  <a:lnTo>
                    <a:pt x="11382" y="384"/>
                  </a:lnTo>
                  <a:lnTo>
                    <a:pt x="11382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45"/>
            <p:cNvSpPr/>
            <p:nvPr/>
          </p:nvSpPr>
          <p:spPr>
            <a:xfrm>
              <a:off x="5336000" y="4311450"/>
              <a:ext cx="284575" cy="397425"/>
            </a:xfrm>
            <a:custGeom>
              <a:avLst/>
              <a:gdLst/>
              <a:ahLst/>
              <a:cxnLst/>
              <a:rect l="l" t="t" r="r" b="b"/>
              <a:pathLst>
                <a:path w="11383" h="15897" fill="none" extrusionOk="0">
                  <a:moveTo>
                    <a:pt x="11382" y="0"/>
                  </a:moveTo>
                  <a:lnTo>
                    <a:pt x="11382" y="0"/>
                  </a:lnTo>
                  <a:lnTo>
                    <a:pt x="11382" y="384"/>
                  </a:lnTo>
                  <a:lnTo>
                    <a:pt x="11382" y="1489"/>
                  </a:lnTo>
                  <a:lnTo>
                    <a:pt x="11286" y="3074"/>
                  </a:lnTo>
                  <a:lnTo>
                    <a:pt x="11190" y="4034"/>
                  </a:lnTo>
                  <a:lnTo>
                    <a:pt x="11046" y="4995"/>
                  </a:lnTo>
                  <a:lnTo>
                    <a:pt x="10854" y="6003"/>
                  </a:lnTo>
                  <a:lnTo>
                    <a:pt x="10614" y="7012"/>
                  </a:lnTo>
                  <a:lnTo>
                    <a:pt x="10325" y="8020"/>
                  </a:lnTo>
                  <a:lnTo>
                    <a:pt x="9941" y="8981"/>
                  </a:lnTo>
                  <a:lnTo>
                    <a:pt x="9509" y="9893"/>
                  </a:lnTo>
                  <a:lnTo>
                    <a:pt x="9221" y="10325"/>
                  </a:lnTo>
                  <a:lnTo>
                    <a:pt x="8981" y="10710"/>
                  </a:lnTo>
                  <a:lnTo>
                    <a:pt x="8693" y="11094"/>
                  </a:lnTo>
                  <a:lnTo>
                    <a:pt x="8356" y="11430"/>
                  </a:lnTo>
                  <a:lnTo>
                    <a:pt x="8020" y="11718"/>
                  </a:lnTo>
                  <a:lnTo>
                    <a:pt x="7684" y="12006"/>
                  </a:lnTo>
                  <a:lnTo>
                    <a:pt x="7684" y="12006"/>
                  </a:lnTo>
                  <a:lnTo>
                    <a:pt x="7108" y="12342"/>
                  </a:lnTo>
                  <a:lnTo>
                    <a:pt x="6531" y="12631"/>
                  </a:lnTo>
                  <a:lnTo>
                    <a:pt x="6003" y="12871"/>
                  </a:lnTo>
                  <a:lnTo>
                    <a:pt x="5427" y="13111"/>
                  </a:lnTo>
                  <a:lnTo>
                    <a:pt x="4418" y="13447"/>
                  </a:lnTo>
                  <a:lnTo>
                    <a:pt x="3506" y="13639"/>
                  </a:lnTo>
                  <a:lnTo>
                    <a:pt x="2786" y="13735"/>
                  </a:lnTo>
                  <a:lnTo>
                    <a:pt x="2161" y="13783"/>
                  </a:lnTo>
                  <a:lnTo>
                    <a:pt x="1681" y="13783"/>
                  </a:lnTo>
                  <a:lnTo>
                    <a:pt x="1825" y="15896"/>
                  </a:lnTo>
                  <a:lnTo>
                    <a:pt x="0" y="10614"/>
                  </a:lnTo>
                  <a:lnTo>
                    <a:pt x="0" y="10614"/>
                  </a:lnTo>
                  <a:lnTo>
                    <a:pt x="336" y="10710"/>
                  </a:lnTo>
                  <a:lnTo>
                    <a:pt x="720" y="10758"/>
                  </a:lnTo>
                  <a:lnTo>
                    <a:pt x="1153" y="10806"/>
                  </a:lnTo>
                  <a:lnTo>
                    <a:pt x="1729" y="10806"/>
                  </a:lnTo>
                  <a:lnTo>
                    <a:pt x="2305" y="10758"/>
                  </a:lnTo>
                  <a:lnTo>
                    <a:pt x="2978" y="10662"/>
                  </a:lnTo>
                  <a:lnTo>
                    <a:pt x="3602" y="10469"/>
                  </a:lnTo>
                  <a:lnTo>
                    <a:pt x="3938" y="10325"/>
                  </a:lnTo>
                  <a:lnTo>
                    <a:pt x="4274" y="10181"/>
                  </a:lnTo>
                  <a:lnTo>
                    <a:pt x="4610" y="9989"/>
                  </a:lnTo>
                  <a:lnTo>
                    <a:pt x="4899" y="9749"/>
                  </a:lnTo>
                  <a:lnTo>
                    <a:pt x="5187" y="9461"/>
                  </a:lnTo>
                  <a:lnTo>
                    <a:pt x="5475" y="9173"/>
                  </a:lnTo>
                  <a:lnTo>
                    <a:pt x="5715" y="8837"/>
                  </a:lnTo>
                  <a:lnTo>
                    <a:pt x="5955" y="8404"/>
                  </a:lnTo>
                  <a:lnTo>
                    <a:pt x="6195" y="7972"/>
                  </a:lnTo>
                  <a:lnTo>
                    <a:pt x="6387" y="7492"/>
                  </a:lnTo>
                  <a:lnTo>
                    <a:pt x="6531" y="6964"/>
                  </a:lnTo>
                  <a:lnTo>
                    <a:pt x="6676" y="6339"/>
                  </a:lnTo>
                  <a:lnTo>
                    <a:pt x="6724" y="5715"/>
                  </a:lnTo>
                  <a:lnTo>
                    <a:pt x="6820" y="4995"/>
                  </a:lnTo>
                  <a:lnTo>
                    <a:pt x="6820" y="4226"/>
                  </a:lnTo>
                  <a:lnTo>
                    <a:pt x="6772" y="3410"/>
                  </a:lnTo>
                  <a:lnTo>
                    <a:pt x="1138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45"/>
            <p:cNvSpPr/>
            <p:nvPr/>
          </p:nvSpPr>
          <p:spPr>
            <a:xfrm>
              <a:off x="5465650" y="4529950"/>
              <a:ext cx="14450" cy="19225"/>
            </a:xfrm>
            <a:custGeom>
              <a:avLst/>
              <a:gdLst/>
              <a:ahLst/>
              <a:cxnLst/>
              <a:rect l="l" t="t" r="r" b="b"/>
              <a:pathLst>
                <a:path w="578" h="769" extrusionOk="0">
                  <a:moveTo>
                    <a:pt x="577" y="1"/>
                  </a:moveTo>
                  <a:lnTo>
                    <a:pt x="577" y="1"/>
                  </a:lnTo>
                  <a:lnTo>
                    <a:pt x="289" y="433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289" y="433"/>
                  </a:lnTo>
                  <a:lnTo>
                    <a:pt x="577" y="1"/>
                  </a:lnTo>
                  <a:lnTo>
                    <a:pt x="577" y="1"/>
                  </a:lnTo>
                  <a:close/>
                </a:path>
              </a:pathLst>
            </a:custGeom>
            <a:solidFill>
              <a:srgbClr val="FF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45"/>
            <p:cNvSpPr/>
            <p:nvPr/>
          </p:nvSpPr>
          <p:spPr>
            <a:xfrm>
              <a:off x="5465650" y="4529950"/>
              <a:ext cx="14450" cy="19225"/>
            </a:xfrm>
            <a:custGeom>
              <a:avLst/>
              <a:gdLst/>
              <a:ahLst/>
              <a:cxnLst/>
              <a:rect l="l" t="t" r="r" b="b"/>
              <a:pathLst>
                <a:path w="578" h="769" fill="none" extrusionOk="0">
                  <a:moveTo>
                    <a:pt x="577" y="1"/>
                  </a:moveTo>
                  <a:lnTo>
                    <a:pt x="577" y="1"/>
                  </a:lnTo>
                  <a:lnTo>
                    <a:pt x="289" y="433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289" y="433"/>
                  </a:lnTo>
                  <a:lnTo>
                    <a:pt x="577" y="1"/>
                  </a:lnTo>
                  <a:lnTo>
                    <a:pt x="5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45"/>
            <p:cNvSpPr/>
            <p:nvPr/>
          </p:nvSpPr>
          <p:spPr>
            <a:xfrm>
              <a:off x="5465650" y="4529950"/>
              <a:ext cx="108100" cy="54050"/>
            </a:xfrm>
            <a:custGeom>
              <a:avLst/>
              <a:gdLst/>
              <a:ahLst/>
              <a:cxnLst/>
              <a:rect l="l" t="t" r="r" b="b"/>
              <a:pathLst>
                <a:path w="4324" h="2162" extrusionOk="0">
                  <a:moveTo>
                    <a:pt x="577" y="1"/>
                  </a:moveTo>
                  <a:lnTo>
                    <a:pt x="289" y="433"/>
                  </a:lnTo>
                  <a:lnTo>
                    <a:pt x="1" y="769"/>
                  </a:lnTo>
                  <a:lnTo>
                    <a:pt x="1826" y="1489"/>
                  </a:lnTo>
                  <a:lnTo>
                    <a:pt x="3651" y="2162"/>
                  </a:lnTo>
                  <a:lnTo>
                    <a:pt x="3987" y="1633"/>
                  </a:lnTo>
                  <a:lnTo>
                    <a:pt x="4323" y="1105"/>
                  </a:lnTo>
                  <a:lnTo>
                    <a:pt x="577" y="1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45"/>
            <p:cNvSpPr/>
            <p:nvPr/>
          </p:nvSpPr>
          <p:spPr>
            <a:xfrm>
              <a:off x="5465650" y="4529950"/>
              <a:ext cx="108100" cy="54050"/>
            </a:xfrm>
            <a:custGeom>
              <a:avLst/>
              <a:gdLst/>
              <a:ahLst/>
              <a:cxnLst/>
              <a:rect l="l" t="t" r="r" b="b"/>
              <a:pathLst>
                <a:path w="4324" h="2162" fill="none" extrusionOk="0">
                  <a:moveTo>
                    <a:pt x="577" y="1"/>
                  </a:moveTo>
                  <a:lnTo>
                    <a:pt x="577" y="1"/>
                  </a:lnTo>
                  <a:lnTo>
                    <a:pt x="289" y="433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826" y="1489"/>
                  </a:lnTo>
                  <a:lnTo>
                    <a:pt x="3651" y="2162"/>
                  </a:lnTo>
                  <a:lnTo>
                    <a:pt x="3651" y="2162"/>
                  </a:lnTo>
                  <a:lnTo>
                    <a:pt x="3987" y="1633"/>
                  </a:lnTo>
                  <a:lnTo>
                    <a:pt x="4323" y="1105"/>
                  </a:lnTo>
                  <a:lnTo>
                    <a:pt x="5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45"/>
            <p:cNvSpPr/>
            <p:nvPr/>
          </p:nvSpPr>
          <p:spPr>
            <a:xfrm>
              <a:off x="5331175" y="4571975"/>
              <a:ext cx="78075" cy="140500"/>
            </a:xfrm>
            <a:custGeom>
              <a:avLst/>
              <a:gdLst/>
              <a:ahLst/>
              <a:cxnLst/>
              <a:rect l="l" t="t" r="r" b="b"/>
              <a:pathLst>
                <a:path w="3123" h="5620" extrusionOk="0">
                  <a:moveTo>
                    <a:pt x="1009" y="0"/>
                  </a:moveTo>
                  <a:lnTo>
                    <a:pt x="577" y="48"/>
                  </a:lnTo>
                  <a:lnTo>
                    <a:pt x="193" y="145"/>
                  </a:lnTo>
                  <a:lnTo>
                    <a:pt x="49" y="193"/>
                  </a:lnTo>
                  <a:lnTo>
                    <a:pt x="1" y="241"/>
                  </a:lnTo>
                  <a:lnTo>
                    <a:pt x="1009" y="2978"/>
                  </a:lnTo>
                  <a:lnTo>
                    <a:pt x="1682" y="4803"/>
                  </a:lnTo>
                  <a:lnTo>
                    <a:pt x="1970" y="5379"/>
                  </a:lnTo>
                  <a:lnTo>
                    <a:pt x="2066" y="5619"/>
                  </a:lnTo>
                  <a:lnTo>
                    <a:pt x="2114" y="5475"/>
                  </a:lnTo>
                  <a:lnTo>
                    <a:pt x="2162" y="5235"/>
                  </a:lnTo>
                  <a:lnTo>
                    <a:pt x="2258" y="4467"/>
                  </a:lnTo>
                  <a:lnTo>
                    <a:pt x="2306" y="3602"/>
                  </a:lnTo>
                  <a:lnTo>
                    <a:pt x="2258" y="3266"/>
                  </a:lnTo>
                  <a:lnTo>
                    <a:pt x="2210" y="3074"/>
                  </a:lnTo>
                  <a:lnTo>
                    <a:pt x="2498" y="3266"/>
                  </a:lnTo>
                  <a:lnTo>
                    <a:pt x="2738" y="3362"/>
                  </a:lnTo>
                  <a:lnTo>
                    <a:pt x="2834" y="3362"/>
                  </a:lnTo>
                  <a:lnTo>
                    <a:pt x="2930" y="3314"/>
                  </a:lnTo>
                  <a:lnTo>
                    <a:pt x="3027" y="3074"/>
                  </a:lnTo>
                  <a:lnTo>
                    <a:pt x="3123" y="2690"/>
                  </a:lnTo>
                  <a:lnTo>
                    <a:pt x="3075" y="2498"/>
                  </a:lnTo>
                  <a:lnTo>
                    <a:pt x="3075" y="2306"/>
                  </a:lnTo>
                  <a:lnTo>
                    <a:pt x="2979" y="2162"/>
                  </a:lnTo>
                  <a:lnTo>
                    <a:pt x="2834" y="2066"/>
                  </a:lnTo>
                  <a:lnTo>
                    <a:pt x="2690" y="1970"/>
                  </a:lnTo>
                  <a:lnTo>
                    <a:pt x="2258" y="1970"/>
                  </a:lnTo>
                  <a:lnTo>
                    <a:pt x="2018" y="2018"/>
                  </a:lnTo>
                  <a:lnTo>
                    <a:pt x="1922" y="2066"/>
                  </a:lnTo>
                  <a:lnTo>
                    <a:pt x="1634" y="1057"/>
                  </a:lnTo>
                  <a:lnTo>
                    <a:pt x="1442" y="337"/>
                  </a:lnTo>
                  <a:lnTo>
                    <a:pt x="1346" y="97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45"/>
            <p:cNvSpPr/>
            <p:nvPr/>
          </p:nvSpPr>
          <p:spPr>
            <a:xfrm>
              <a:off x="5280750" y="4345050"/>
              <a:ext cx="341025" cy="217350"/>
            </a:xfrm>
            <a:custGeom>
              <a:avLst/>
              <a:gdLst/>
              <a:ahLst/>
              <a:cxnLst/>
              <a:rect l="l" t="t" r="r" b="b"/>
              <a:pathLst>
                <a:path w="13641" h="8694" extrusionOk="0">
                  <a:moveTo>
                    <a:pt x="4899" y="1"/>
                  </a:moveTo>
                  <a:lnTo>
                    <a:pt x="2210" y="1730"/>
                  </a:lnTo>
                  <a:lnTo>
                    <a:pt x="1" y="2690"/>
                  </a:lnTo>
                  <a:lnTo>
                    <a:pt x="2258" y="6868"/>
                  </a:lnTo>
                  <a:lnTo>
                    <a:pt x="3123" y="6532"/>
                  </a:lnTo>
                  <a:lnTo>
                    <a:pt x="4035" y="6100"/>
                  </a:lnTo>
                  <a:lnTo>
                    <a:pt x="4996" y="5620"/>
                  </a:lnTo>
                  <a:lnTo>
                    <a:pt x="5860" y="5091"/>
                  </a:lnTo>
                  <a:lnTo>
                    <a:pt x="7253" y="4227"/>
                  </a:lnTo>
                  <a:lnTo>
                    <a:pt x="7781" y="3843"/>
                  </a:lnTo>
                  <a:lnTo>
                    <a:pt x="8357" y="3651"/>
                  </a:lnTo>
                  <a:lnTo>
                    <a:pt x="8357" y="3651"/>
                  </a:lnTo>
                  <a:lnTo>
                    <a:pt x="7397" y="7253"/>
                  </a:lnTo>
                  <a:lnTo>
                    <a:pt x="12439" y="8693"/>
                  </a:lnTo>
                  <a:lnTo>
                    <a:pt x="12632" y="8261"/>
                  </a:lnTo>
                  <a:lnTo>
                    <a:pt x="12824" y="7781"/>
                  </a:lnTo>
                  <a:lnTo>
                    <a:pt x="13112" y="6772"/>
                  </a:lnTo>
                  <a:lnTo>
                    <a:pt x="13304" y="5716"/>
                  </a:lnTo>
                  <a:lnTo>
                    <a:pt x="13448" y="4707"/>
                  </a:lnTo>
                  <a:lnTo>
                    <a:pt x="13544" y="3795"/>
                  </a:lnTo>
                  <a:lnTo>
                    <a:pt x="13640" y="3074"/>
                  </a:lnTo>
                  <a:lnTo>
                    <a:pt x="13640" y="2402"/>
                  </a:lnTo>
                  <a:lnTo>
                    <a:pt x="4899" y="1"/>
                  </a:lnTo>
                  <a:close/>
                </a:path>
              </a:pathLst>
            </a:custGeom>
            <a:solidFill>
              <a:srgbClr val="4D6D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45"/>
            <p:cNvSpPr/>
            <p:nvPr/>
          </p:nvSpPr>
          <p:spPr>
            <a:xfrm>
              <a:off x="5280750" y="4345050"/>
              <a:ext cx="341025" cy="217350"/>
            </a:xfrm>
            <a:custGeom>
              <a:avLst/>
              <a:gdLst/>
              <a:ahLst/>
              <a:cxnLst/>
              <a:rect l="l" t="t" r="r" b="b"/>
              <a:pathLst>
                <a:path w="13641" h="8694" fill="none" extrusionOk="0">
                  <a:moveTo>
                    <a:pt x="13640" y="2402"/>
                  </a:moveTo>
                  <a:lnTo>
                    <a:pt x="13640" y="2402"/>
                  </a:lnTo>
                  <a:lnTo>
                    <a:pt x="13640" y="3074"/>
                  </a:lnTo>
                  <a:lnTo>
                    <a:pt x="13544" y="3795"/>
                  </a:lnTo>
                  <a:lnTo>
                    <a:pt x="13448" y="4707"/>
                  </a:lnTo>
                  <a:lnTo>
                    <a:pt x="13304" y="5716"/>
                  </a:lnTo>
                  <a:lnTo>
                    <a:pt x="13112" y="6772"/>
                  </a:lnTo>
                  <a:lnTo>
                    <a:pt x="12824" y="7781"/>
                  </a:lnTo>
                  <a:lnTo>
                    <a:pt x="12632" y="8261"/>
                  </a:lnTo>
                  <a:lnTo>
                    <a:pt x="12439" y="8693"/>
                  </a:lnTo>
                  <a:lnTo>
                    <a:pt x="7397" y="7253"/>
                  </a:lnTo>
                  <a:lnTo>
                    <a:pt x="8357" y="3651"/>
                  </a:lnTo>
                  <a:lnTo>
                    <a:pt x="7781" y="3843"/>
                  </a:lnTo>
                  <a:lnTo>
                    <a:pt x="7781" y="3843"/>
                  </a:lnTo>
                  <a:lnTo>
                    <a:pt x="7253" y="4227"/>
                  </a:lnTo>
                  <a:lnTo>
                    <a:pt x="5860" y="5091"/>
                  </a:lnTo>
                  <a:lnTo>
                    <a:pt x="4996" y="5620"/>
                  </a:lnTo>
                  <a:lnTo>
                    <a:pt x="4035" y="6100"/>
                  </a:lnTo>
                  <a:lnTo>
                    <a:pt x="3123" y="6532"/>
                  </a:lnTo>
                  <a:lnTo>
                    <a:pt x="2258" y="6868"/>
                  </a:lnTo>
                  <a:lnTo>
                    <a:pt x="1" y="2690"/>
                  </a:lnTo>
                  <a:lnTo>
                    <a:pt x="2210" y="1730"/>
                  </a:lnTo>
                  <a:lnTo>
                    <a:pt x="4899" y="1"/>
                  </a:lnTo>
                  <a:lnTo>
                    <a:pt x="13640" y="240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45"/>
            <p:cNvSpPr/>
            <p:nvPr/>
          </p:nvSpPr>
          <p:spPr>
            <a:xfrm>
              <a:off x="5588125" y="4017275"/>
              <a:ext cx="361400" cy="229350"/>
            </a:xfrm>
            <a:custGeom>
              <a:avLst/>
              <a:gdLst/>
              <a:ahLst/>
              <a:cxnLst/>
              <a:rect l="l" t="t" r="r" b="b"/>
              <a:pathLst>
                <a:path w="14456" h="9174" extrusionOk="0">
                  <a:moveTo>
                    <a:pt x="12919" y="1"/>
                  </a:moveTo>
                  <a:lnTo>
                    <a:pt x="11286" y="1394"/>
                  </a:lnTo>
                  <a:lnTo>
                    <a:pt x="9797" y="2546"/>
                  </a:lnTo>
                  <a:lnTo>
                    <a:pt x="8501" y="3507"/>
                  </a:lnTo>
                  <a:lnTo>
                    <a:pt x="7300" y="4227"/>
                  </a:lnTo>
                  <a:lnTo>
                    <a:pt x="6244" y="4803"/>
                  </a:lnTo>
                  <a:lnTo>
                    <a:pt x="5283" y="5236"/>
                  </a:lnTo>
                  <a:lnTo>
                    <a:pt x="4467" y="5524"/>
                  </a:lnTo>
                  <a:lnTo>
                    <a:pt x="3794" y="5716"/>
                  </a:lnTo>
                  <a:lnTo>
                    <a:pt x="3170" y="5764"/>
                  </a:lnTo>
                  <a:lnTo>
                    <a:pt x="2690" y="5764"/>
                  </a:lnTo>
                  <a:lnTo>
                    <a:pt x="2306" y="5716"/>
                  </a:lnTo>
                  <a:lnTo>
                    <a:pt x="2017" y="5620"/>
                  </a:lnTo>
                  <a:lnTo>
                    <a:pt x="1777" y="5524"/>
                  </a:lnTo>
                  <a:lnTo>
                    <a:pt x="1633" y="5428"/>
                  </a:lnTo>
                  <a:lnTo>
                    <a:pt x="1489" y="5332"/>
                  </a:lnTo>
                  <a:lnTo>
                    <a:pt x="0" y="8741"/>
                  </a:lnTo>
                  <a:lnTo>
                    <a:pt x="817" y="8934"/>
                  </a:lnTo>
                  <a:lnTo>
                    <a:pt x="1633" y="9078"/>
                  </a:lnTo>
                  <a:lnTo>
                    <a:pt x="2450" y="9174"/>
                  </a:lnTo>
                  <a:lnTo>
                    <a:pt x="3218" y="9174"/>
                  </a:lnTo>
                  <a:lnTo>
                    <a:pt x="3986" y="9126"/>
                  </a:lnTo>
                  <a:lnTo>
                    <a:pt x="4707" y="9030"/>
                  </a:lnTo>
                  <a:lnTo>
                    <a:pt x="5427" y="8885"/>
                  </a:lnTo>
                  <a:lnTo>
                    <a:pt x="6100" y="8693"/>
                  </a:lnTo>
                  <a:lnTo>
                    <a:pt x="6724" y="8501"/>
                  </a:lnTo>
                  <a:lnTo>
                    <a:pt x="7348" y="8213"/>
                  </a:lnTo>
                  <a:lnTo>
                    <a:pt x="7973" y="7925"/>
                  </a:lnTo>
                  <a:lnTo>
                    <a:pt x="8549" y="7589"/>
                  </a:lnTo>
                  <a:lnTo>
                    <a:pt x="9125" y="7253"/>
                  </a:lnTo>
                  <a:lnTo>
                    <a:pt x="9653" y="6868"/>
                  </a:lnTo>
                  <a:lnTo>
                    <a:pt x="10614" y="6100"/>
                  </a:lnTo>
                  <a:lnTo>
                    <a:pt x="11478" y="5284"/>
                  </a:lnTo>
                  <a:lnTo>
                    <a:pt x="12247" y="4467"/>
                  </a:lnTo>
                  <a:lnTo>
                    <a:pt x="12919" y="3699"/>
                  </a:lnTo>
                  <a:lnTo>
                    <a:pt x="13447" y="2978"/>
                  </a:lnTo>
                  <a:lnTo>
                    <a:pt x="13880" y="2402"/>
                  </a:lnTo>
                  <a:lnTo>
                    <a:pt x="14168" y="1922"/>
                  </a:lnTo>
                  <a:lnTo>
                    <a:pt x="14456" y="1490"/>
                  </a:lnTo>
                  <a:lnTo>
                    <a:pt x="12919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45"/>
            <p:cNvSpPr/>
            <p:nvPr/>
          </p:nvSpPr>
          <p:spPr>
            <a:xfrm>
              <a:off x="5588125" y="4017275"/>
              <a:ext cx="361400" cy="229350"/>
            </a:xfrm>
            <a:custGeom>
              <a:avLst/>
              <a:gdLst/>
              <a:ahLst/>
              <a:cxnLst/>
              <a:rect l="l" t="t" r="r" b="b"/>
              <a:pathLst>
                <a:path w="14456" h="9174" fill="none" extrusionOk="0">
                  <a:moveTo>
                    <a:pt x="1489" y="5332"/>
                  </a:moveTo>
                  <a:lnTo>
                    <a:pt x="1489" y="5332"/>
                  </a:lnTo>
                  <a:lnTo>
                    <a:pt x="1633" y="5428"/>
                  </a:lnTo>
                  <a:lnTo>
                    <a:pt x="1777" y="5524"/>
                  </a:lnTo>
                  <a:lnTo>
                    <a:pt x="2017" y="5620"/>
                  </a:lnTo>
                  <a:lnTo>
                    <a:pt x="2306" y="5716"/>
                  </a:lnTo>
                  <a:lnTo>
                    <a:pt x="2690" y="5764"/>
                  </a:lnTo>
                  <a:lnTo>
                    <a:pt x="3170" y="5764"/>
                  </a:lnTo>
                  <a:lnTo>
                    <a:pt x="3794" y="5716"/>
                  </a:lnTo>
                  <a:lnTo>
                    <a:pt x="4467" y="5524"/>
                  </a:lnTo>
                  <a:lnTo>
                    <a:pt x="5283" y="5236"/>
                  </a:lnTo>
                  <a:lnTo>
                    <a:pt x="6244" y="4803"/>
                  </a:lnTo>
                  <a:lnTo>
                    <a:pt x="7300" y="4227"/>
                  </a:lnTo>
                  <a:lnTo>
                    <a:pt x="8501" y="3507"/>
                  </a:lnTo>
                  <a:lnTo>
                    <a:pt x="9797" y="2546"/>
                  </a:lnTo>
                  <a:lnTo>
                    <a:pt x="11286" y="1394"/>
                  </a:lnTo>
                  <a:lnTo>
                    <a:pt x="12919" y="1"/>
                  </a:lnTo>
                  <a:lnTo>
                    <a:pt x="14456" y="1490"/>
                  </a:lnTo>
                  <a:lnTo>
                    <a:pt x="14456" y="1490"/>
                  </a:lnTo>
                  <a:lnTo>
                    <a:pt x="14168" y="1922"/>
                  </a:lnTo>
                  <a:lnTo>
                    <a:pt x="13880" y="2402"/>
                  </a:lnTo>
                  <a:lnTo>
                    <a:pt x="13447" y="2978"/>
                  </a:lnTo>
                  <a:lnTo>
                    <a:pt x="12919" y="3699"/>
                  </a:lnTo>
                  <a:lnTo>
                    <a:pt x="12247" y="4467"/>
                  </a:lnTo>
                  <a:lnTo>
                    <a:pt x="11478" y="5284"/>
                  </a:lnTo>
                  <a:lnTo>
                    <a:pt x="10614" y="6100"/>
                  </a:lnTo>
                  <a:lnTo>
                    <a:pt x="9653" y="6868"/>
                  </a:lnTo>
                  <a:lnTo>
                    <a:pt x="9125" y="7253"/>
                  </a:lnTo>
                  <a:lnTo>
                    <a:pt x="8549" y="7589"/>
                  </a:lnTo>
                  <a:lnTo>
                    <a:pt x="7973" y="7925"/>
                  </a:lnTo>
                  <a:lnTo>
                    <a:pt x="7348" y="8213"/>
                  </a:lnTo>
                  <a:lnTo>
                    <a:pt x="6724" y="8501"/>
                  </a:lnTo>
                  <a:lnTo>
                    <a:pt x="6100" y="8693"/>
                  </a:lnTo>
                  <a:lnTo>
                    <a:pt x="5427" y="8885"/>
                  </a:lnTo>
                  <a:lnTo>
                    <a:pt x="4707" y="9030"/>
                  </a:lnTo>
                  <a:lnTo>
                    <a:pt x="3986" y="9126"/>
                  </a:lnTo>
                  <a:lnTo>
                    <a:pt x="3218" y="9174"/>
                  </a:lnTo>
                  <a:lnTo>
                    <a:pt x="2450" y="9174"/>
                  </a:lnTo>
                  <a:lnTo>
                    <a:pt x="1633" y="9078"/>
                  </a:lnTo>
                  <a:lnTo>
                    <a:pt x="817" y="8934"/>
                  </a:lnTo>
                  <a:lnTo>
                    <a:pt x="0" y="8741"/>
                  </a:lnTo>
                  <a:lnTo>
                    <a:pt x="1489" y="533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45"/>
            <p:cNvSpPr/>
            <p:nvPr/>
          </p:nvSpPr>
          <p:spPr>
            <a:xfrm>
              <a:off x="5711775" y="4143350"/>
              <a:ext cx="20450" cy="8425"/>
            </a:xfrm>
            <a:custGeom>
              <a:avLst/>
              <a:gdLst/>
              <a:ahLst/>
              <a:cxnLst/>
              <a:rect l="l" t="t" r="r" b="b"/>
              <a:pathLst>
                <a:path w="818" h="337" extrusionOk="0">
                  <a:moveTo>
                    <a:pt x="817" y="0"/>
                  </a:moveTo>
                  <a:lnTo>
                    <a:pt x="817" y="0"/>
                  </a:lnTo>
                  <a:lnTo>
                    <a:pt x="1" y="337"/>
                  </a:lnTo>
                  <a:lnTo>
                    <a:pt x="1" y="337"/>
                  </a:lnTo>
                  <a:lnTo>
                    <a:pt x="1" y="337"/>
                  </a:lnTo>
                  <a:lnTo>
                    <a:pt x="817" y="0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FF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45"/>
            <p:cNvSpPr/>
            <p:nvPr/>
          </p:nvSpPr>
          <p:spPr>
            <a:xfrm>
              <a:off x="5711775" y="4143350"/>
              <a:ext cx="20450" cy="8425"/>
            </a:xfrm>
            <a:custGeom>
              <a:avLst/>
              <a:gdLst/>
              <a:ahLst/>
              <a:cxnLst/>
              <a:rect l="l" t="t" r="r" b="b"/>
              <a:pathLst>
                <a:path w="818" h="337" fill="none" extrusionOk="0">
                  <a:moveTo>
                    <a:pt x="817" y="0"/>
                  </a:moveTo>
                  <a:lnTo>
                    <a:pt x="817" y="0"/>
                  </a:lnTo>
                  <a:lnTo>
                    <a:pt x="1" y="337"/>
                  </a:lnTo>
                  <a:lnTo>
                    <a:pt x="1" y="337"/>
                  </a:lnTo>
                  <a:lnTo>
                    <a:pt x="1" y="337"/>
                  </a:lnTo>
                  <a:lnTo>
                    <a:pt x="817" y="0"/>
                  </a:lnTo>
                  <a:lnTo>
                    <a:pt x="8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45"/>
            <p:cNvSpPr/>
            <p:nvPr/>
          </p:nvSpPr>
          <p:spPr>
            <a:xfrm>
              <a:off x="5711775" y="4143350"/>
              <a:ext cx="20450" cy="97275"/>
            </a:xfrm>
            <a:custGeom>
              <a:avLst/>
              <a:gdLst/>
              <a:ahLst/>
              <a:cxnLst/>
              <a:rect l="l" t="t" r="r" b="b"/>
              <a:pathLst>
                <a:path w="818" h="3891" extrusionOk="0">
                  <a:moveTo>
                    <a:pt x="817" y="0"/>
                  </a:moveTo>
                  <a:lnTo>
                    <a:pt x="1" y="337"/>
                  </a:lnTo>
                  <a:lnTo>
                    <a:pt x="193" y="3891"/>
                  </a:lnTo>
                  <a:lnTo>
                    <a:pt x="721" y="3794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45"/>
            <p:cNvSpPr/>
            <p:nvPr/>
          </p:nvSpPr>
          <p:spPr>
            <a:xfrm>
              <a:off x="5711775" y="4143350"/>
              <a:ext cx="20450" cy="97275"/>
            </a:xfrm>
            <a:custGeom>
              <a:avLst/>
              <a:gdLst/>
              <a:ahLst/>
              <a:cxnLst/>
              <a:rect l="l" t="t" r="r" b="b"/>
              <a:pathLst>
                <a:path w="818" h="3891" fill="none" extrusionOk="0">
                  <a:moveTo>
                    <a:pt x="817" y="0"/>
                  </a:moveTo>
                  <a:lnTo>
                    <a:pt x="817" y="0"/>
                  </a:lnTo>
                  <a:lnTo>
                    <a:pt x="1" y="337"/>
                  </a:lnTo>
                  <a:lnTo>
                    <a:pt x="193" y="3891"/>
                  </a:lnTo>
                  <a:lnTo>
                    <a:pt x="193" y="3891"/>
                  </a:lnTo>
                  <a:lnTo>
                    <a:pt x="721" y="3794"/>
                  </a:lnTo>
                  <a:lnTo>
                    <a:pt x="8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45"/>
            <p:cNvSpPr/>
            <p:nvPr/>
          </p:nvSpPr>
          <p:spPr>
            <a:xfrm>
              <a:off x="5585725" y="4140950"/>
              <a:ext cx="133300" cy="133300"/>
            </a:xfrm>
            <a:custGeom>
              <a:avLst/>
              <a:gdLst/>
              <a:ahLst/>
              <a:cxnLst/>
              <a:rect l="l" t="t" r="r" b="b"/>
              <a:pathLst>
                <a:path w="5332" h="5332" extrusionOk="0">
                  <a:moveTo>
                    <a:pt x="5043" y="0"/>
                  </a:moveTo>
                  <a:lnTo>
                    <a:pt x="4130" y="96"/>
                  </a:lnTo>
                  <a:lnTo>
                    <a:pt x="3266" y="96"/>
                  </a:lnTo>
                  <a:lnTo>
                    <a:pt x="1681" y="145"/>
                  </a:lnTo>
                  <a:lnTo>
                    <a:pt x="529" y="96"/>
                  </a:lnTo>
                  <a:lnTo>
                    <a:pt x="0" y="48"/>
                  </a:lnTo>
                  <a:lnTo>
                    <a:pt x="673" y="2402"/>
                  </a:lnTo>
                  <a:lnTo>
                    <a:pt x="1105" y="4035"/>
                  </a:lnTo>
                  <a:lnTo>
                    <a:pt x="1297" y="4611"/>
                  </a:lnTo>
                  <a:lnTo>
                    <a:pt x="1393" y="4851"/>
                  </a:lnTo>
                  <a:lnTo>
                    <a:pt x="1633" y="4947"/>
                  </a:lnTo>
                  <a:lnTo>
                    <a:pt x="2113" y="4995"/>
                  </a:lnTo>
                  <a:lnTo>
                    <a:pt x="3410" y="5139"/>
                  </a:lnTo>
                  <a:lnTo>
                    <a:pt x="5331" y="5331"/>
                  </a:lnTo>
                  <a:lnTo>
                    <a:pt x="5043" y="0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45"/>
            <p:cNvSpPr/>
            <p:nvPr/>
          </p:nvSpPr>
          <p:spPr>
            <a:xfrm>
              <a:off x="5585725" y="4140950"/>
              <a:ext cx="133300" cy="133300"/>
            </a:xfrm>
            <a:custGeom>
              <a:avLst/>
              <a:gdLst/>
              <a:ahLst/>
              <a:cxnLst/>
              <a:rect l="l" t="t" r="r" b="b"/>
              <a:pathLst>
                <a:path w="5332" h="5332" fill="none" extrusionOk="0">
                  <a:moveTo>
                    <a:pt x="0" y="48"/>
                  </a:moveTo>
                  <a:lnTo>
                    <a:pt x="0" y="48"/>
                  </a:lnTo>
                  <a:lnTo>
                    <a:pt x="529" y="96"/>
                  </a:lnTo>
                  <a:lnTo>
                    <a:pt x="1681" y="145"/>
                  </a:lnTo>
                  <a:lnTo>
                    <a:pt x="3266" y="96"/>
                  </a:lnTo>
                  <a:lnTo>
                    <a:pt x="4130" y="96"/>
                  </a:lnTo>
                  <a:lnTo>
                    <a:pt x="5043" y="0"/>
                  </a:lnTo>
                  <a:lnTo>
                    <a:pt x="5331" y="5331"/>
                  </a:lnTo>
                  <a:lnTo>
                    <a:pt x="5331" y="5331"/>
                  </a:lnTo>
                  <a:lnTo>
                    <a:pt x="3410" y="5139"/>
                  </a:lnTo>
                  <a:lnTo>
                    <a:pt x="2113" y="4995"/>
                  </a:lnTo>
                  <a:lnTo>
                    <a:pt x="1633" y="4947"/>
                  </a:lnTo>
                  <a:lnTo>
                    <a:pt x="1393" y="4851"/>
                  </a:lnTo>
                  <a:lnTo>
                    <a:pt x="1393" y="4851"/>
                  </a:lnTo>
                  <a:lnTo>
                    <a:pt x="1297" y="4611"/>
                  </a:lnTo>
                  <a:lnTo>
                    <a:pt x="1105" y="4035"/>
                  </a:lnTo>
                  <a:lnTo>
                    <a:pt x="673" y="2402"/>
                  </a:lnTo>
                  <a:lnTo>
                    <a:pt x="0" y="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45"/>
            <p:cNvSpPr/>
            <p:nvPr/>
          </p:nvSpPr>
          <p:spPr>
            <a:xfrm>
              <a:off x="5684175" y="4142150"/>
              <a:ext cx="21625" cy="130900"/>
            </a:xfrm>
            <a:custGeom>
              <a:avLst/>
              <a:gdLst/>
              <a:ahLst/>
              <a:cxnLst/>
              <a:rect l="l" t="t" r="r" b="b"/>
              <a:pathLst>
                <a:path w="865" h="5236" extrusionOk="0">
                  <a:moveTo>
                    <a:pt x="865" y="0"/>
                  </a:moveTo>
                  <a:lnTo>
                    <a:pt x="0" y="48"/>
                  </a:lnTo>
                  <a:lnTo>
                    <a:pt x="433" y="5187"/>
                  </a:lnTo>
                  <a:lnTo>
                    <a:pt x="865" y="5235"/>
                  </a:lnTo>
                  <a:lnTo>
                    <a:pt x="865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45"/>
            <p:cNvSpPr/>
            <p:nvPr/>
          </p:nvSpPr>
          <p:spPr>
            <a:xfrm>
              <a:off x="5684175" y="4142150"/>
              <a:ext cx="21625" cy="130900"/>
            </a:xfrm>
            <a:custGeom>
              <a:avLst/>
              <a:gdLst/>
              <a:ahLst/>
              <a:cxnLst/>
              <a:rect l="l" t="t" r="r" b="b"/>
              <a:pathLst>
                <a:path w="865" h="5236" fill="none" extrusionOk="0">
                  <a:moveTo>
                    <a:pt x="0" y="48"/>
                  </a:moveTo>
                  <a:lnTo>
                    <a:pt x="0" y="48"/>
                  </a:lnTo>
                  <a:lnTo>
                    <a:pt x="433" y="5187"/>
                  </a:lnTo>
                  <a:lnTo>
                    <a:pt x="433" y="5187"/>
                  </a:lnTo>
                  <a:lnTo>
                    <a:pt x="865" y="5235"/>
                  </a:lnTo>
                  <a:lnTo>
                    <a:pt x="865" y="0"/>
                  </a:lnTo>
                  <a:lnTo>
                    <a:pt x="865" y="0"/>
                  </a:lnTo>
                  <a:lnTo>
                    <a:pt x="0" y="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45"/>
            <p:cNvSpPr/>
            <p:nvPr/>
          </p:nvSpPr>
          <p:spPr>
            <a:xfrm>
              <a:off x="5655350" y="4143350"/>
              <a:ext cx="24050" cy="127300"/>
            </a:xfrm>
            <a:custGeom>
              <a:avLst/>
              <a:gdLst/>
              <a:ahLst/>
              <a:cxnLst/>
              <a:rect l="l" t="t" r="r" b="b"/>
              <a:pathLst>
                <a:path w="962" h="5092" extrusionOk="0">
                  <a:moveTo>
                    <a:pt x="769" y="0"/>
                  </a:moveTo>
                  <a:lnTo>
                    <a:pt x="97" y="49"/>
                  </a:lnTo>
                  <a:lnTo>
                    <a:pt x="1" y="4995"/>
                  </a:lnTo>
                  <a:lnTo>
                    <a:pt x="961" y="5091"/>
                  </a:lnTo>
                  <a:lnTo>
                    <a:pt x="769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45"/>
            <p:cNvSpPr/>
            <p:nvPr/>
          </p:nvSpPr>
          <p:spPr>
            <a:xfrm>
              <a:off x="5655350" y="4143350"/>
              <a:ext cx="24050" cy="127300"/>
            </a:xfrm>
            <a:custGeom>
              <a:avLst/>
              <a:gdLst/>
              <a:ahLst/>
              <a:cxnLst/>
              <a:rect l="l" t="t" r="r" b="b"/>
              <a:pathLst>
                <a:path w="962" h="5092" fill="none" extrusionOk="0">
                  <a:moveTo>
                    <a:pt x="97" y="49"/>
                  </a:moveTo>
                  <a:lnTo>
                    <a:pt x="1" y="4995"/>
                  </a:lnTo>
                  <a:lnTo>
                    <a:pt x="1" y="4995"/>
                  </a:lnTo>
                  <a:lnTo>
                    <a:pt x="961" y="5091"/>
                  </a:lnTo>
                  <a:lnTo>
                    <a:pt x="769" y="0"/>
                  </a:lnTo>
                  <a:lnTo>
                    <a:pt x="769" y="0"/>
                  </a:lnTo>
                  <a:lnTo>
                    <a:pt x="97" y="4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45"/>
            <p:cNvSpPr/>
            <p:nvPr/>
          </p:nvSpPr>
          <p:spPr>
            <a:xfrm>
              <a:off x="5705775" y="4140950"/>
              <a:ext cx="13250" cy="133300"/>
            </a:xfrm>
            <a:custGeom>
              <a:avLst/>
              <a:gdLst/>
              <a:ahLst/>
              <a:cxnLst/>
              <a:rect l="l" t="t" r="r" b="b"/>
              <a:pathLst>
                <a:path w="530" h="5332" extrusionOk="0">
                  <a:moveTo>
                    <a:pt x="241" y="0"/>
                  </a:moveTo>
                  <a:lnTo>
                    <a:pt x="1" y="48"/>
                  </a:lnTo>
                  <a:lnTo>
                    <a:pt x="1" y="5283"/>
                  </a:lnTo>
                  <a:lnTo>
                    <a:pt x="529" y="5331"/>
                  </a:lnTo>
                  <a:lnTo>
                    <a:pt x="433" y="3987"/>
                  </a:lnTo>
                  <a:lnTo>
                    <a:pt x="241" y="433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FAF8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45"/>
            <p:cNvSpPr/>
            <p:nvPr/>
          </p:nvSpPr>
          <p:spPr>
            <a:xfrm>
              <a:off x="5705775" y="4140950"/>
              <a:ext cx="13250" cy="133300"/>
            </a:xfrm>
            <a:custGeom>
              <a:avLst/>
              <a:gdLst/>
              <a:ahLst/>
              <a:cxnLst/>
              <a:rect l="l" t="t" r="r" b="b"/>
              <a:pathLst>
                <a:path w="530" h="5332" fill="none" extrusionOk="0">
                  <a:moveTo>
                    <a:pt x="241" y="0"/>
                  </a:moveTo>
                  <a:lnTo>
                    <a:pt x="241" y="0"/>
                  </a:lnTo>
                  <a:lnTo>
                    <a:pt x="1" y="48"/>
                  </a:lnTo>
                  <a:lnTo>
                    <a:pt x="1" y="5283"/>
                  </a:lnTo>
                  <a:lnTo>
                    <a:pt x="1" y="5283"/>
                  </a:lnTo>
                  <a:lnTo>
                    <a:pt x="529" y="5331"/>
                  </a:lnTo>
                  <a:lnTo>
                    <a:pt x="433" y="3987"/>
                  </a:lnTo>
                  <a:lnTo>
                    <a:pt x="241" y="433"/>
                  </a:lnTo>
                  <a:lnTo>
                    <a:pt x="241" y="433"/>
                  </a:lnTo>
                  <a:lnTo>
                    <a:pt x="24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45"/>
            <p:cNvSpPr/>
            <p:nvPr/>
          </p:nvSpPr>
          <p:spPr>
            <a:xfrm>
              <a:off x="5624150" y="4143350"/>
              <a:ext cx="73250" cy="128500"/>
            </a:xfrm>
            <a:custGeom>
              <a:avLst/>
              <a:gdLst/>
              <a:ahLst/>
              <a:cxnLst/>
              <a:rect l="l" t="t" r="r" b="b"/>
              <a:pathLst>
                <a:path w="2930" h="5140" extrusionOk="0">
                  <a:moveTo>
                    <a:pt x="0" y="49"/>
                  </a:moveTo>
                  <a:lnTo>
                    <a:pt x="144" y="193"/>
                  </a:lnTo>
                  <a:lnTo>
                    <a:pt x="288" y="385"/>
                  </a:lnTo>
                  <a:lnTo>
                    <a:pt x="528" y="817"/>
                  </a:lnTo>
                  <a:lnTo>
                    <a:pt x="720" y="1393"/>
                  </a:lnTo>
                  <a:lnTo>
                    <a:pt x="865" y="2018"/>
                  </a:lnTo>
                  <a:lnTo>
                    <a:pt x="961" y="2690"/>
                  </a:lnTo>
                  <a:lnTo>
                    <a:pt x="1057" y="3410"/>
                  </a:lnTo>
                  <a:lnTo>
                    <a:pt x="1057" y="4179"/>
                  </a:lnTo>
                  <a:lnTo>
                    <a:pt x="1057" y="4947"/>
                  </a:lnTo>
                  <a:lnTo>
                    <a:pt x="1249" y="4967"/>
                  </a:lnTo>
                  <a:lnTo>
                    <a:pt x="1249" y="4967"/>
                  </a:lnTo>
                  <a:lnTo>
                    <a:pt x="1345" y="49"/>
                  </a:lnTo>
                  <a:close/>
                  <a:moveTo>
                    <a:pt x="1249" y="4967"/>
                  </a:moveTo>
                  <a:lnTo>
                    <a:pt x="1249" y="4995"/>
                  </a:lnTo>
                  <a:lnTo>
                    <a:pt x="2209" y="5091"/>
                  </a:lnTo>
                  <a:lnTo>
                    <a:pt x="2208" y="5065"/>
                  </a:lnTo>
                  <a:lnTo>
                    <a:pt x="2208" y="5065"/>
                  </a:lnTo>
                  <a:lnTo>
                    <a:pt x="1249" y="4967"/>
                  </a:lnTo>
                  <a:close/>
                  <a:moveTo>
                    <a:pt x="2017" y="0"/>
                  </a:moveTo>
                  <a:lnTo>
                    <a:pt x="2208" y="5065"/>
                  </a:lnTo>
                  <a:lnTo>
                    <a:pt x="2208" y="5065"/>
                  </a:lnTo>
                  <a:lnTo>
                    <a:pt x="2833" y="5129"/>
                  </a:lnTo>
                  <a:lnTo>
                    <a:pt x="2833" y="5129"/>
                  </a:lnTo>
                  <a:lnTo>
                    <a:pt x="2401" y="0"/>
                  </a:lnTo>
                  <a:close/>
                  <a:moveTo>
                    <a:pt x="2833" y="5129"/>
                  </a:moveTo>
                  <a:lnTo>
                    <a:pt x="2834" y="5139"/>
                  </a:lnTo>
                  <a:lnTo>
                    <a:pt x="2930" y="5139"/>
                  </a:lnTo>
                  <a:lnTo>
                    <a:pt x="2833" y="5129"/>
                  </a:lnTo>
                  <a:close/>
                </a:path>
              </a:pathLst>
            </a:custGeom>
            <a:solidFill>
              <a:srgbClr val="FAF8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45"/>
            <p:cNvSpPr/>
            <p:nvPr/>
          </p:nvSpPr>
          <p:spPr>
            <a:xfrm>
              <a:off x="5699775" y="4271825"/>
              <a:ext cx="3625" cy="1225"/>
            </a:xfrm>
            <a:custGeom>
              <a:avLst/>
              <a:gdLst/>
              <a:ahLst/>
              <a:cxnLst/>
              <a:rect l="l" t="t" r="r" b="b"/>
              <a:pathLst>
                <a:path w="145" h="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5" y="48"/>
                  </a:lnTo>
                  <a:lnTo>
                    <a:pt x="145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45"/>
            <p:cNvSpPr/>
            <p:nvPr/>
          </p:nvSpPr>
          <p:spPr>
            <a:xfrm>
              <a:off x="5624150" y="4143350"/>
              <a:ext cx="73250" cy="128500"/>
            </a:xfrm>
            <a:custGeom>
              <a:avLst/>
              <a:gdLst/>
              <a:ahLst/>
              <a:cxnLst/>
              <a:rect l="l" t="t" r="r" b="b"/>
              <a:pathLst>
                <a:path w="2930" h="5140" fill="none" extrusionOk="0">
                  <a:moveTo>
                    <a:pt x="2401" y="0"/>
                  </a:moveTo>
                  <a:lnTo>
                    <a:pt x="2401" y="0"/>
                  </a:lnTo>
                  <a:lnTo>
                    <a:pt x="2017" y="0"/>
                  </a:lnTo>
                  <a:lnTo>
                    <a:pt x="2209" y="5091"/>
                  </a:lnTo>
                  <a:lnTo>
                    <a:pt x="2209" y="5091"/>
                  </a:lnTo>
                  <a:lnTo>
                    <a:pt x="1249" y="4995"/>
                  </a:lnTo>
                  <a:lnTo>
                    <a:pt x="1345" y="49"/>
                  </a:lnTo>
                  <a:lnTo>
                    <a:pt x="1345" y="49"/>
                  </a:lnTo>
                  <a:lnTo>
                    <a:pt x="720" y="49"/>
                  </a:lnTo>
                  <a:lnTo>
                    <a:pt x="72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144" y="193"/>
                  </a:lnTo>
                  <a:lnTo>
                    <a:pt x="288" y="385"/>
                  </a:lnTo>
                  <a:lnTo>
                    <a:pt x="528" y="817"/>
                  </a:lnTo>
                  <a:lnTo>
                    <a:pt x="720" y="1393"/>
                  </a:lnTo>
                  <a:lnTo>
                    <a:pt x="865" y="2018"/>
                  </a:lnTo>
                  <a:lnTo>
                    <a:pt x="961" y="2690"/>
                  </a:lnTo>
                  <a:lnTo>
                    <a:pt x="1057" y="3410"/>
                  </a:lnTo>
                  <a:lnTo>
                    <a:pt x="1057" y="4179"/>
                  </a:lnTo>
                  <a:lnTo>
                    <a:pt x="1057" y="4947"/>
                  </a:lnTo>
                  <a:lnTo>
                    <a:pt x="1057" y="4947"/>
                  </a:lnTo>
                  <a:lnTo>
                    <a:pt x="2930" y="5139"/>
                  </a:lnTo>
                  <a:lnTo>
                    <a:pt x="2930" y="5139"/>
                  </a:lnTo>
                  <a:lnTo>
                    <a:pt x="2834" y="5139"/>
                  </a:lnTo>
                  <a:lnTo>
                    <a:pt x="2834" y="5139"/>
                  </a:lnTo>
                  <a:lnTo>
                    <a:pt x="240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45"/>
            <p:cNvSpPr/>
            <p:nvPr/>
          </p:nvSpPr>
          <p:spPr>
            <a:xfrm>
              <a:off x="5684175" y="4142150"/>
              <a:ext cx="21625" cy="130900"/>
            </a:xfrm>
            <a:custGeom>
              <a:avLst/>
              <a:gdLst/>
              <a:ahLst/>
              <a:cxnLst/>
              <a:rect l="l" t="t" r="r" b="b"/>
              <a:pathLst>
                <a:path w="865" h="5236" extrusionOk="0">
                  <a:moveTo>
                    <a:pt x="865" y="0"/>
                  </a:moveTo>
                  <a:lnTo>
                    <a:pt x="0" y="48"/>
                  </a:lnTo>
                  <a:lnTo>
                    <a:pt x="433" y="5187"/>
                  </a:lnTo>
                  <a:lnTo>
                    <a:pt x="625" y="5187"/>
                  </a:lnTo>
                  <a:lnTo>
                    <a:pt x="769" y="5235"/>
                  </a:lnTo>
                  <a:lnTo>
                    <a:pt x="865" y="5235"/>
                  </a:lnTo>
                  <a:lnTo>
                    <a:pt x="865" y="0"/>
                  </a:lnTo>
                  <a:close/>
                </a:path>
              </a:pathLst>
            </a:custGeom>
            <a:solidFill>
              <a:srgbClr val="95B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45"/>
            <p:cNvSpPr/>
            <p:nvPr/>
          </p:nvSpPr>
          <p:spPr>
            <a:xfrm>
              <a:off x="5684175" y="4142150"/>
              <a:ext cx="21625" cy="130900"/>
            </a:xfrm>
            <a:custGeom>
              <a:avLst/>
              <a:gdLst/>
              <a:ahLst/>
              <a:cxnLst/>
              <a:rect l="l" t="t" r="r" b="b"/>
              <a:pathLst>
                <a:path w="865" h="5236" fill="none" extrusionOk="0">
                  <a:moveTo>
                    <a:pt x="865" y="0"/>
                  </a:moveTo>
                  <a:lnTo>
                    <a:pt x="865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433" y="5187"/>
                  </a:lnTo>
                  <a:lnTo>
                    <a:pt x="433" y="5187"/>
                  </a:lnTo>
                  <a:lnTo>
                    <a:pt x="529" y="5187"/>
                  </a:lnTo>
                  <a:lnTo>
                    <a:pt x="529" y="5187"/>
                  </a:lnTo>
                  <a:lnTo>
                    <a:pt x="625" y="5187"/>
                  </a:lnTo>
                  <a:lnTo>
                    <a:pt x="625" y="5187"/>
                  </a:lnTo>
                  <a:lnTo>
                    <a:pt x="769" y="5235"/>
                  </a:lnTo>
                  <a:lnTo>
                    <a:pt x="769" y="5235"/>
                  </a:lnTo>
                  <a:lnTo>
                    <a:pt x="865" y="5235"/>
                  </a:lnTo>
                  <a:lnTo>
                    <a:pt x="8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45"/>
            <p:cNvSpPr/>
            <p:nvPr/>
          </p:nvSpPr>
          <p:spPr>
            <a:xfrm>
              <a:off x="5655350" y="4143350"/>
              <a:ext cx="24050" cy="127300"/>
            </a:xfrm>
            <a:custGeom>
              <a:avLst/>
              <a:gdLst/>
              <a:ahLst/>
              <a:cxnLst/>
              <a:rect l="l" t="t" r="r" b="b"/>
              <a:pathLst>
                <a:path w="962" h="5092" extrusionOk="0">
                  <a:moveTo>
                    <a:pt x="769" y="0"/>
                  </a:moveTo>
                  <a:lnTo>
                    <a:pt x="97" y="49"/>
                  </a:lnTo>
                  <a:lnTo>
                    <a:pt x="1" y="4995"/>
                  </a:lnTo>
                  <a:lnTo>
                    <a:pt x="961" y="5091"/>
                  </a:lnTo>
                  <a:lnTo>
                    <a:pt x="769" y="0"/>
                  </a:lnTo>
                  <a:close/>
                </a:path>
              </a:pathLst>
            </a:custGeom>
            <a:solidFill>
              <a:srgbClr val="95B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45"/>
            <p:cNvSpPr/>
            <p:nvPr/>
          </p:nvSpPr>
          <p:spPr>
            <a:xfrm>
              <a:off x="5655350" y="4143350"/>
              <a:ext cx="24050" cy="127300"/>
            </a:xfrm>
            <a:custGeom>
              <a:avLst/>
              <a:gdLst/>
              <a:ahLst/>
              <a:cxnLst/>
              <a:rect l="l" t="t" r="r" b="b"/>
              <a:pathLst>
                <a:path w="962" h="5092" fill="none" extrusionOk="0">
                  <a:moveTo>
                    <a:pt x="769" y="0"/>
                  </a:moveTo>
                  <a:lnTo>
                    <a:pt x="769" y="0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1" y="4995"/>
                  </a:lnTo>
                  <a:lnTo>
                    <a:pt x="1" y="4995"/>
                  </a:lnTo>
                  <a:lnTo>
                    <a:pt x="961" y="5091"/>
                  </a:lnTo>
                  <a:lnTo>
                    <a:pt x="76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45"/>
            <p:cNvSpPr/>
            <p:nvPr/>
          </p:nvSpPr>
          <p:spPr>
            <a:xfrm>
              <a:off x="5887075" y="3939250"/>
              <a:ext cx="126100" cy="134500"/>
            </a:xfrm>
            <a:custGeom>
              <a:avLst/>
              <a:gdLst/>
              <a:ahLst/>
              <a:cxnLst/>
              <a:rect l="l" t="t" r="r" b="b"/>
              <a:pathLst>
                <a:path w="5044" h="5380" extrusionOk="0">
                  <a:moveTo>
                    <a:pt x="2930" y="0"/>
                  </a:moveTo>
                  <a:lnTo>
                    <a:pt x="2786" y="96"/>
                  </a:lnTo>
                  <a:lnTo>
                    <a:pt x="2546" y="336"/>
                  </a:lnTo>
                  <a:lnTo>
                    <a:pt x="2354" y="625"/>
                  </a:lnTo>
                  <a:lnTo>
                    <a:pt x="1874" y="1249"/>
                  </a:lnTo>
                  <a:lnTo>
                    <a:pt x="1489" y="1825"/>
                  </a:lnTo>
                  <a:lnTo>
                    <a:pt x="1105" y="1873"/>
                  </a:lnTo>
                  <a:lnTo>
                    <a:pt x="1057" y="1537"/>
                  </a:lnTo>
                  <a:lnTo>
                    <a:pt x="1057" y="1201"/>
                  </a:lnTo>
                  <a:lnTo>
                    <a:pt x="1009" y="1057"/>
                  </a:lnTo>
                  <a:lnTo>
                    <a:pt x="961" y="913"/>
                  </a:lnTo>
                  <a:lnTo>
                    <a:pt x="865" y="817"/>
                  </a:lnTo>
                  <a:lnTo>
                    <a:pt x="769" y="769"/>
                  </a:lnTo>
                  <a:lnTo>
                    <a:pt x="673" y="769"/>
                  </a:lnTo>
                  <a:lnTo>
                    <a:pt x="577" y="817"/>
                  </a:lnTo>
                  <a:lnTo>
                    <a:pt x="481" y="961"/>
                  </a:lnTo>
                  <a:lnTo>
                    <a:pt x="385" y="1201"/>
                  </a:lnTo>
                  <a:lnTo>
                    <a:pt x="289" y="1489"/>
                  </a:lnTo>
                  <a:lnTo>
                    <a:pt x="193" y="2113"/>
                  </a:lnTo>
                  <a:lnTo>
                    <a:pt x="193" y="2642"/>
                  </a:lnTo>
                  <a:lnTo>
                    <a:pt x="49" y="2882"/>
                  </a:lnTo>
                  <a:lnTo>
                    <a:pt x="1" y="3122"/>
                  </a:lnTo>
                  <a:lnTo>
                    <a:pt x="1" y="3410"/>
                  </a:lnTo>
                  <a:lnTo>
                    <a:pt x="1" y="3650"/>
                  </a:lnTo>
                  <a:lnTo>
                    <a:pt x="97" y="3938"/>
                  </a:lnTo>
                  <a:lnTo>
                    <a:pt x="193" y="4178"/>
                  </a:lnTo>
                  <a:lnTo>
                    <a:pt x="385" y="4370"/>
                  </a:lnTo>
                  <a:lnTo>
                    <a:pt x="577" y="4563"/>
                  </a:lnTo>
                  <a:lnTo>
                    <a:pt x="1153" y="5043"/>
                  </a:lnTo>
                  <a:lnTo>
                    <a:pt x="1441" y="5235"/>
                  </a:lnTo>
                  <a:lnTo>
                    <a:pt x="1730" y="5331"/>
                  </a:lnTo>
                  <a:lnTo>
                    <a:pt x="2018" y="5379"/>
                  </a:lnTo>
                  <a:lnTo>
                    <a:pt x="2306" y="5379"/>
                  </a:lnTo>
                  <a:lnTo>
                    <a:pt x="2594" y="5331"/>
                  </a:lnTo>
                  <a:lnTo>
                    <a:pt x="2882" y="5235"/>
                  </a:lnTo>
                  <a:lnTo>
                    <a:pt x="3122" y="5043"/>
                  </a:lnTo>
                  <a:lnTo>
                    <a:pt x="3362" y="4803"/>
                  </a:lnTo>
                  <a:lnTo>
                    <a:pt x="3506" y="4611"/>
                  </a:lnTo>
                  <a:lnTo>
                    <a:pt x="3603" y="4419"/>
                  </a:lnTo>
                  <a:lnTo>
                    <a:pt x="3651" y="4178"/>
                  </a:lnTo>
                  <a:lnTo>
                    <a:pt x="3699" y="3938"/>
                  </a:lnTo>
                  <a:lnTo>
                    <a:pt x="4131" y="3698"/>
                  </a:lnTo>
                  <a:lnTo>
                    <a:pt x="4611" y="3458"/>
                  </a:lnTo>
                  <a:lnTo>
                    <a:pt x="4947" y="3218"/>
                  </a:lnTo>
                  <a:lnTo>
                    <a:pt x="4995" y="3074"/>
                  </a:lnTo>
                  <a:lnTo>
                    <a:pt x="5043" y="2978"/>
                  </a:lnTo>
                  <a:lnTo>
                    <a:pt x="4995" y="2930"/>
                  </a:lnTo>
                  <a:lnTo>
                    <a:pt x="4947" y="2930"/>
                  </a:lnTo>
                  <a:lnTo>
                    <a:pt x="4803" y="2882"/>
                  </a:lnTo>
                  <a:lnTo>
                    <a:pt x="4563" y="2882"/>
                  </a:lnTo>
                  <a:lnTo>
                    <a:pt x="4323" y="2930"/>
                  </a:lnTo>
                  <a:lnTo>
                    <a:pt x="3843" y="3074"/>
                  </a:lnTo>
                  <a:lnTo>
                    <a:pt x="3554" y="3170"/>
                  </a:lnTo>
                  <a:lnTo>
                    <a:pt x="3554" y="3170"/>
                  </a:lnTo>
                  <a:lnTo>
                    <a:pt x="3843" y="2930"/>
                  </a:lnTo>
                  <a:lnTo>
                    <a:pt x="4275" y="2546"/>
                  </a:lnTo>
                  <a:lnTo>
                    <a:pt x="4515" y="2305"/>
                  </a:lnTo>
                  <a:lnTo>
                    <a:pt x="4707" y="2113"/>
                  </a:lnTo>
                  <a:lnTo>
                    <a:pt x="4803" y="1921"/>
                  </a:lnTo>
                  <a:lnTo>
                    <a:pt x="4851" y="1729"/>
                  </a:lnTo>
                  <a:lnTo>
                    <a:pt x="4803" y="1681"/>
                  </a:lnTo>
                  <a:lnTo>
                    <a:pt x="4755" y="1681"/>
                  </a:lnTo>
                  <a:lnTo>
                    <a:pt x="4515" y="1729"/>
                  </a:lnTo>
                  <a:lnTo>
                    <a:pt x="4275" y="1873"/>
                  </a:lnTo>
                  <a:lnTo>
                    <a:pt x="3939" y="2065"/>
                  </a:lnTo>
                  <a:lnTo>
                    <a:pt x="3362" y="2449"/>
                  </a:lnTo>
                  <a:lnTo>
                    <a:pt x="3122" y="2642"/>
                  </a:lnTo>
                  <a:lnTo>
                    <a:pt x="3314" y="2401"/>
                  </a:lnTo>
                  <a:lnTo>
                    <a:pt x="3747" y="1825"/>
                  </a:lnTo>
                  <a:lnTo>
                    <a:pt x="3939" y="1489"/>
                  </a:lnTo>
                  <a:lnTo>
                    <a:pt x="4131" y="1153"/>
                  </a:lnTo>
                  <a:lnTo>
                    <a:pt x="4227" y="865"/>
                  </a:lnTo>
                  <a:lnTo>
                    <a:pt x="4227" y="769"/>
                  </a:lnTo>
                  <a:lnTo>
                    <a:pt x="4227" y="673"/>
                  </a:lnTo>
                  <a:lnTo>
                    <a:pt x="4179" y="625"/>
                  </a:lnTo>
                  <a:lnTo>
                    <a:pt x="4083" y="577"/>
                  </a:lnTo>
                  <a:lnTo>
                    <a:pt x="3891" y="673"/>
                  </a:lnTo>
                  <a:lnTo>
                    <a:pt x="3603" y="817"/>
                  </a:lnTo>
                  <a:lnTo>
                    <a:pt x="3266" y="1057"/>
                  </a:lnTo>
                  <a:lnTo>
                    <a:pt x="2690" y="1633"/>
                  </a:lnTo>
                  <a:lnTo>
                    <a:pt x="2306" y="2017"/>
                  </a:lnTo>
                  <a:lnTo>
                    <a:pt x="2258" y="1969"/>
                  </a:lnTo>
                  <a:lnTo>
                    <a:pt x="2498" y="1633"/>
                  </a:lnTo>
                  <a:lnTo>
                    <a:pt x="2786" y="1057"/>
                  </a:lnTo>
                  <a:lnTo>
                    <a:pt x="3026" y="480"/>
                  </a:lnTo>
                  <a:lnTo>
                    <a:pt x="3074" y="240"/>
                  </a:lnTo>
                  <a:lnTo>
                    <a:pt x="3026" y="48"/>
                  </a:lnTo>
                  <a:lnTo>
                    <a:pt x="2978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45"/>
            <p:cNvSpPr/>
            <p:nvPr/>
          </p:nvSpPr>
          <p:spPr>
            <a:xfrm>
              <a:off x="5379200" y="4120550"/>
              <a:ext cx="271375" cy="284550"/>
            </a:xfrm>
            <a:custGeom>
              <a:avLst/>
              <a:gdLst/>
              <a:ahLst/>
              <a:cxnLst/>
              <a:rect l="l" t="t" r="r" b="b"/>
              <a:pathLst>
                <a:path w="10855" h="11382" extrusionOk="0">
                  <a:moveTo>
                    <a:pt x="5092" y="0"/>
                  </a:moveTo>
                  <a:lnTo>
                    <a:pt x="4419" y="144"/>
                  </a:lnTo>
                  <a:lnTo>
                    <a:pt x="3939" y="288"/>
                  </a:lnTo>
                  <a:lnTo>
                    <a:pt x="3699" y="384"/>
                  </a:lnTo>
                  <a:lnTo>
                    <a:pt x="3459" y="576"/>
                  </a:lnTo>
                  <a:lnTo>
                    <a:pt x="3219" y="768"/>
                  </a:lnTo>
                  <a:lnTo>
                    <a:pt x="2979" y="1009"/>
                  </a:lnTo>
                  <a:lnTo>
                    <a:pt x="2594" y="1585"/>
                  </a:lnTo>
                  <a:lnTo>
                    <a:pt x="2210" y="2209"/>
                  </a:lnTo>
                  <a:lnTo>
                    <a:pt x="1826" y="2978"/>
                  </a:lnTo>
                  <a:lnTo>
                    <a:pt x="1538" y="3746"/>
                  </a:lnTo>
                  <a:lnTo>
                    <a:pt x="1250" y="4562"/>
                  </a:lnTo>
                  <a:lnTo>
                    <a:pt x="961" y="5379"/>
                  </a:lnTo>
                  <a:lnTo>
                    <a:pt x="529" y="6964"/>
                  </a:lnTo>
                  <a:lnTo>
                    <a:pt x="241" y="8308"/>
                  </a:lnTo>
                  <a:lnTo>
                    <a:pt x="1" y="9653"/>
                  </a:lnTo>
                  <a:lnTo>
                    <a:pt x="625" y="9941"/>
                  </a:lnTo>
                  <a:lnTo>
                    <a:pt x="1250" y="10181"/>
                  </a:lnTo>
                  <a:lnTo>
                    <a:pt x="1922" y="10421"/>
                  </a:lnTo>
                  <a:lnTo>
                    <a:pt x="2546" y="10662"/>
                  </a:lnTo>
                  <a:lnTo>
                    <a:pt x="3219" y="10806"/>
                  </a:lnTo>
                  <a:lnTo>
                    <a:pt x="3939" y="10998"/>
                  </a:lnTo>
                  <a:lnTo>
                    <a:pt x="5284" y="11190"/>
                  </a:lnTo>
                  <a:lnTo>
                    <a:pt x="6628" y="11334"/>
                  </a:lnTo>
                  <a:lnTo>
                    <a:pt x="7973" y="11382"/>
                  </a:lnTo>
                  <a:lnTo>
                    <a:pt x="9222" y="11382"/>
                  </a:lnTo>
                  <a:lnTo>
                    <a:pt x="10374" y="11334"/>
                  </a:lnTo>
                  <a:lnTo>
                    <a:pt x="10567" y="9941"/>
                  </a:lnTo>
                  <a:lnTo>
                    <a:pt x="10711" y="8452"/>
                  </a:lnTo>
                  <a:lnTo>
                    <a:pt x="10855" y="6772"/>
                  </a:lnTo>
                  <a:lnTo>
                    <a:pt x="10855" y="5859"/>
                  </a:lnTo>
                  <a:lnTo>
                    <a:pt x="10855" y="4947"/>
                  </a:lnTo>
                  <a:lnTo>
                    <a:pt x="10807" y="4082"/>
                  </a:lnTo>
                  <a:lnTo>
                    <a:pt x="10711" y="3266"/>
                  </a:lnTo>
                  <a:lnTo>
                    <a:pt x="10567" y="2497"/>
                  </a:lnTo>
                  <a:lnTo>
                    <a:pt x="10374" y="1825"/>
                  </a:lnTo>
                  <a:lnTo>
                    <a:pt x="10230" y="1537"/>
                  </a:lnTo>
                  <a:lnTo>
                    <a:pt x="10086" y="1297"/>
                  </a:lnTo>
                  <a:lnTo>
                    <a:pt x="9942" y="1105"/>
                  </a:lnTo>
                  <a:lnTo>
                    <a:pt x="9750" y="912"/>
                  </a:lnTo>
                  <a:lnTo>
                    <a:pt x="9462" y="720"/>
                  </a:lnTo>
                  <a:lnTo>
                    <a:pt x="9174" y="528"/>
                  </a:lnTo>
                  <a:lnTo>
                    <a:pt x="8790" y="384"/>
                  </a:lnTo>
                  <a:lnTo>
                    <a:pt x="8405" y="288"/>
                  </a:lnTo>
                  <a:lnTo>
                    <a:pt x="7589" y="96"/>
                  </a:lnTo>
                  <a:lnTo>
                    <a:pt x="6724" y="0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45"/>
            <p:cNvSpPr/>
            <p:nvPr/>
          </p:nvSpPr>
          <p:spPr>
            <a:xfrm>
              <a:off x="5379200" y="4120550"/>
              <a:ext cx="271375" cy="284550"/>
            </a:xfrm>
            <a:custGeom>
              <a:avLst/>
              <a:gdLst/>
              <a:ahLst/>
              <a:cxnLst/>
              <a:rect l="l" t="t" r="r" b="b"/>
              <a:pathLst>
                <a:path w="10855" h="11382" fill="none" extrusionOk="0">
                  <a:moveTo>
                    <a:pt x="10374" y="11334"/>
                  </a:moveTo>
                  <a:lnTo>
                    <a:pt x="10374" y="11334"/>
                  </a:lnTo>
                  <a:lnTo>
                    <a:pt x="9222" y="11382"/>
                  </a:lnTo>
                  <a:lnTo>
                    <a:pt x="7973" y="11382"/>
                  </a:lnTo>
                  <a:lnTo>
                    <a:pt x="6628" y="11334"/>
                  </a:lnTo>
                  <a:lnTo>
                    <a:pt x="5284" y="11190"/>
                  </a:lnTo>
                  <a:lnTo>
                    <a:pt x="3939" y="10998"/>
                  </a:lnTo>
                  <a:lnTo>
                    <a:pt x="3219" y="10806"/>
                  </a:lnTo>
                  <a:lnTo>
                    <a:pt x="2546" y="10662"/>
                  </a:lnTo>
                  <a:lnTo>
                    <a:pt x="1922" y="10421"/>
                  </a:lnTo>
                  <a:lnTo>
                    <a:pt x="1250" y="10181"/>
                  </a:lnTo>
                  <a:lnTo>
                    <a:pt x="625" y="9941"/>
                  </a:lnTo>
                  <a:lnTo>
                    <a:pt x="1" y="9653"/>
                  </a:lnTo>
                  <a:lnTo>
                    <a:pt x="1" y="9653"/>
                  </a:lnTo>
                  <a:lnTo>
                    <a:pt x="241" y="8308"/>
                  </a:lnTo>
                  <a:lnTo>
                    <a:pt x="529" y="6964"/>
                  </a:lnTo>
                  <a:lnTo>
                    <a:pt x="961" y="5379"/>
                  </a:lnTo>
                  <a:lnTo>
                    <a:pt x="1250" y="4562"/>
                  </a:lnTo>
                  <a:lnTo>
                    <a:pt x="1538" y="3746"/>
                  </a:lnTo>
                  <a:lnTo>
                    <a:pt x="1826" y="2978"/>
                  </a:lnTo>
                  <a:lnTo>
                    <a:pt x="2210" y="2209"/>
                  </a:lnTo>
                  <a:lnTo>
                    <a:pt x="2594" y="1585"/>
                  </a:lnTo>
                  <a:lnTo>
                    <a:pt x="2979" y="1009"/>
                  </a:lnTo>
                  <a:lnTo>
                    <a:pt x="3219" y="768"/>
                  </a:lnTo>
                  <a:lnTo>
                    <a:pt x="3459" y="576"/>
                  </a:lnTo>
                  <a:lnTo>
                    <a:pt x="3699" y="384"/>
                  </a:lnTo>
                  <a:lnTo>
                    <a:pt x="3939" y="288"/>
                  </a:lnTo>
                  <a:lnTo>
                    <a:pt x="3939" y="288"/>
                  </a:lnTo>
                  <a:lnTo>
                    <a:pt x="4419" y="144"/>
                  </a:lnTo>
                  <a:lnTo>
                    <a:pt x="5092" y="0"/>
                  </a:lnTo>
                  <a:lnTo>
                    <a:pt x="5860" y="0"/>
                  </a:lnTo>
                  <a:lnTo>
                    <a:pt x="6724" y="0"/>
                  </a:lnTo>
                  <a:lnTo>
                    <a:pt x="7589" y="96"/>
                  </a:lnTo>
                  <a:lnTo>
                    <a:pt x="8405" y="288"/>
                  </a:lnTo>
                  <a:lnTo>
                    <a:pt x="8790" y="384"/>
                  </a:lnTo>
                  <a:lnTo>
                    <a:pt x="9174" y="528"/>
                  </a:lnTo>
                  <a:lnTo>
                    <a:pt x="9462" y="720"/>
                  </a:lnTo>
                  <a:lnTo>
                    <a:pt x="9750" y="912"/>
                  </a:lnTo>
                  <a:lnTo>
                    <a:pt x="9750" y="912"/>
                  </a:lnTo>
                  <a:lnTo>
                    <a:pt x="9942" y="1105"/>
                  </a:lnTo>
                  <a:lnTo>
                    <a:pt x="10086" y="1297"/>
                  </a:lnTo>
                  <a:lnTo>
                    <a:pt x="10230" y="1537"/>
                  </a:lnTo>
                  <a:lnTo>
                    <a:pt x="10374" y="1825"/>
                  </a:lnTo>
                  <a:lnTo>
                    <a:pt x="10567" y="2497"/>
                  </a:lnTo>
                  <a:lnTo>
                    <a:pt x="10711" y="3266"/>
                  </a:lnTo>
                  <a:lnTo>
                    <a:pt x="10807" y="4082"/>
                  </a:lnTo>
                  <a:lnTo>
                    <a:pt x="10855" y="4947"/>
                  </a:lnTo>
                  <a:lnTo>
                    <a:pt x="10855" y="5859"/>
                  </a:lnTo>
                  <a:lnTo>
                    <a:pt x="10855" y="6772"/>
                  </a:lnTo>
                  <a:lnTo>
                    <a:pt x="10711" y="8452"/>
                  </a:lnTo>
                  <a:lnTo>
                    <a:pt x="10567" y="9941"/>
                  </a:lnTo>
                  <a:lnTo>
                    <a:pt x="10374" y="1133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45"/>
            <p:cNvSpPr/>
            <p:nvPr/>
          </p:nvSpPr>
          <p:spPr>
            <a:xfrm>
              <a:off x="5495675" y="4120550"/>
              <a:ext cx="112875" cy="56450"/>
            </a:xfrm>
            <a:custGeom>
              <a:avLst/>
              <a:gdLst/>
              <a:ahLst/>
              <a:cxnLst/>
              <a:rect l="l" t="t" r="r" b="b"/>
              <a:pathLst>
                <a:path w="4515" h="2258" extrusionOk="0">
                  <a:moveTo>
                    <a:pt x="577" y="0"/>
                  </a:moveTo>
                  <a:lnTo>
                    <a:pt x="96" y="48"/>
                  </a:lnTo>
                  <a:lnTo>
                    <a:pt x="48" y="288"/>
                  </a:lnTo>
                  <a:lnTo>
                    <a:pt x="0" y="480"/>
                  </a:lnTo>
                  <a:lnTo>
                    <a:pt x="48" y="816"/>
                  </a:lnTo>
                  <a:lnTo>
                    <a:pt x="193" y="1153"/>
                  </a:lnTo>
                  <a:lnTo>
                    <a:pt x="385" y="1489"/>
                  </a:lnTo>
                  <a:lnTo>
                    <a:pt x="625" y="1729"/>
                  </a:lnTo>
                  <a:lnTo>
                    <a:pt x="961" y="1969"/>
                  </a:lnTo>
                  <a:lnTo>
                    <a:pt x="1345" y="2113"/>
                  </a:lnTo>
                  <a:lnTo>
                    <a:pt x="1777" y="2257"/>
                  </a:lnTo>
                  <a:lnTo>
                    <a:pt x="2690" y="2257"/>
                  </a:lnTo>
                  <a:lnTo>
                    <a:pt x="3122" y="2161"/>
                  </a:lnTo>
                  <a:lnTo>
                    <a:pt x="3506" y="2017"/>
                  </a:lnTo>
                  <a:lnTo>
                    <a:pt x="3842" y="1777"/>
                  </a:lnTo>
                  <a:lnTo>
                    <a:pt x="4083" y="1537"/>
                  </a:lnTo>
                  <a:lnTo>
                    <a:pt x="4323" y="1249"/>
                  </a:lnTo>
                  <a:lnTo>
                    <a:pt x="4467" y="912"/>
                  </a:lnTo>
                  <a:lnTo>
                    <a:pt x="4515" y="576"/>
                  </a:lnTo>
                  <a:lnTo>
                    <a:pt x="4515" y="528"/>
                  </a:lnTo>
                  <a:lnTo>
                    <a:pt x="3986" y="336"/>
                  </a:lnTo>
                  <a:lnTo>
                    <a:pt x="3458" y="192"/>
                  </a:lnTo>
                  <a:lnTo>
                    <a:pt x="2882" y="96"/>
                  </a:lnTo>
                  <a:lnTo>
                    <a:pt x="2306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45"/>
            <p:cNvSpPr/>
            <p:nvPr/>
          </p:nvSpPr>
          <p:spPr>
            <a:xfrm>
              <a:off x="5495675" y="4120550"/>
              <a:ext cx="112875" cy="56450"/>
            </a:xfrm>
            <a:custGeom>
              <a:avLst/>
              <a:gdLst/>
              <a:ahLst/>
              <a:cxnLst/>
              <a:rect l="l" t="t" r="r" b="b"/>
              <a:pathLst>
                <a:path w="4515" h="2258" fill="none" extrusionOk="0">
                  <a:moveTo>
                    <a:pt x="4515" y="576"/>
                  </a:moveTo>
                  <a:lnTo>
                    <a:pt x="4515" y="528"/>
                  </a:lnTo>
                  <a:lnTo>
                    <a:pt x="4515" y="528"/>
                  </a:lnTo>
                  <a:lnTo>
                    <a:pt x="3986" y="336"/>
                  </a:lnTo>
                  <a:lnTo>
                    <a:pt x="3458" y="192"/>
                  </a:lnTo>
                  <a:lnTo>
                    <a:pt x="2882" y="96"/>
                  </a:lnTo>
                  <a:lnTo>
                    <a:pt x="2306" y="0"/>
                  </a:lnTo>
                  <a:lnTo>
                    <a:pt x="1681" y="0"/>
                  </a:lnTo>
                  <a:lnTo>
                    <a:pt x="1105" y="0"/>
                  </a:lnTo>
                  <a:lnTo>
                    <a:pt x="577" y="0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48" y="288"/>
                  </a:lnTo>
                  <a:lnTo>
                    <a:pt x="0" y="480"/>
                  </a:lnTo>
                  <a:lnTo>
                    <a:pt x="0" y="480"/>
                  </a:lnTo>
                  <a:lnTo>
                    <a:pt x="48" y="816"/>
                  </a:lnTo>
                  <a:lnTo>
                    <a:pt x="193" y="1153"/>
                  </a:lnTo>
                  <a:lnTo>
                    <a:pt x="385" y="1489"/>
                  </a:lnTo>
                  <a:lnTo>
                    <a:pt x="625" y="1729"/>
                  </a:lnTo>
                  <a:lnTo>
                    <a:pt x="961" y="1969"/>
                  </a:lnTo>
                  <a:lnTo>
                    <a:pt x="1345" y="2113"/>
                  </a:lnTo>
                  <a:lnTo>
                    <a:pt x="1777" y="2257"/>
                  </a:lnTo>
                  <a:lnTo>
                    <a:pt x="2210" y="2257"/>
                  </a:lnTo>
                  <a:lnTo>
                    <a:pt x="2210" y="2257"/>
                  </a:lnTo>
                  <a:lnTo>
                    <a:pt x="2690" y="2257"/>
                  </a:lnTo>
                  <a:lnTo>
                    <a:pt x="3122" y="2161"/>
                  </a:lnTo>
                  <a:lnTo>
                    <a:pt x="3506" y="2017"/>
                  </a:lnTo>
                  <a:lnTo>
                    <a:pt x="3842" y="1777"/>
                  </a:lnTo>
                  <a:lnTo>
                    <a:pt x="4083" y="1537"/>
                  </a:lnTo>
                  <a:lnTo>
                    <a:pt x="4323" y="1249"/>
                  </a:lnTo>
                  <a:lnTo>
                    <a:pt x="4467" y="912"/>
                  </a:lnTo>
                  <a:lnTo>
                    <a:pt x="4515" y="57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45"/>
            <p:cNvSpPr/>
            <p:nvPr/>
          </p:nvSpPr>
          <p:spPr>
            <a:xfrm>
              <a:off x="5637350" y="4403875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extrusionOk="0">
                  <a:moveTo>
                    <a:pt x="48" y="1"/>
                  </a:moveTo>
                  <a:lnTo>
                    <a:pt x="48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48" y="1"/>
                  </a:lnTo>
                  <a:close/>
                  <a:moveTo>
                    <a:pt x="48" y="1"/>
                  </a:moveTo>
                  <a:lnTo>
                    <a:pt x="48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45"/>
            <p:cNvSpPr/>
            <p:nvPr/>
          </p:nvSpPr>
          <p:spPr>
            <a:xfrm>
              <a:off x="5637350" y="4403875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1"/>
                  </a:moveTo>
                  <a:lnTo>
                    <a:pt x="48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4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45"/>
            <p:cNvSpPr/>
            <p:nvPr/>
          </p:nvSpPr>
          <p:spPr>
            <a:xfrm>
              <a:off x="5638550" y="4403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45"/>
            <p:cNvSpPr/>
            <p:nvPr/>
          </p:nvSpPr>
          <p:spPr>
            <a:xfrm>
              <a:off x="5426025" y="4178175"/>
              <a:ext cx="214950" cy="226925"/>
            </a:xfrm>
            <a:custGeom>
              <a:avLst/>
              <a:gdLst/>
              <a:ahLst/>
              <a:cxnLst/>
              <a:rect l="l" t="t" r="r" b="b"/>
              <a:pathLst>
                <a:path w="8598" h="9077" extrusionOk="0">
                  <a:moveTo>
                    <a:pt x="913" y="0"/>
                  </a:moveTo>
                  <a:lnTo>
                    <a:pt x="97" y="336"/>
                  </a:lnTo>
                  <a:lnTo>
                    <a:pt x="1" y="625"/>
                  </a:lnTo>
                  <a:lnTo>
                    <a:pt x="49" y="1297"/>
                  </a:lnTo>
                  <a:lnTo>
                    <a:pt x="145" y="1777"/>
                  </a:lnTo>
                  <a:lnTo>
                    <a:pt x="289" y="2305"/>
                  </a:lnTo>
                  <a:lnTo>
                    <a:pt x="433" y="2930"/>
                  </a:lnTo>
                  <a:lnTo>
                    <a:pt x="673" y="3554"/>
                  </a:lnTo>
                  <a:lnTo>
                    <a:pt x="961" y="4226"/>
                  </a:lnTo>
                  <a:lnTo>
                    <a:pt x="1346" y="4899"/>
                  </a:lnTo>
                  <a:lnTo>
                    <a:pt x="1778" y="5571"/>
                  </a:lnTo>
                  <a:lnTo>
                    <a:pt x="2306" y="6243"/>
                  </a:lnTo>
                  <a:lnTo>
                    <a:pt x="2930" y="6868"/>
                  </a:lnTo>
                  <a:lnTo>
                    <a:pt x="3699" y="7444"/>
                  </a:lnTo>
                  <a:lnTo>
                    <a:pt x="4083" y="7732"/>
                  </a:lnTo>
                  <a:lnTo>
                    <a:pt x="4515" y="7972"/>
                  </a:lnTo>
                  <a:lnTo>
                    <a:pt x="4996" y="8213"/>
                  </a:lnTo>
                  <a:lnTo>
                    <a:pt x="5524" y="8405"/>
                  </a:lnTo>
                  <a:lnTo>
                    <a:pt x="6052" y="8597"/>
                  </a:lnTo>
                  <a:lnTo>
                    <a:pt x="6580" y="8789"/>
                  </a:lnTo>
                  <a:lnTo>
                    <a:pt x="7205" y="8933"/>
                  </a:lnTo>
                  <a:lnTo>
                    <a:pt x="7829" y="9077"/>
                  </a:lnTo>
                  <a:lnTo>
                    <a:pt x="8453" y="9029"/>
                  </a:lnTo>
                  <a:lnTo>
                    <a:pt x="8501" y="9029"/>
                  </a:lnTo>
                  <a:lnTo>
                    <a:pt x="8597" y="8309"/>
                  </a:lnTo>
                  <a:lnTo>
                    <a:pt x="7541" y="7972"/>
                  </a:lnTo>
                  <a:lnTo>
                    <a:pt x="6436" y="7540"/>
                  </a:lnTo>
                  <a:lnTo>
                    <a:pt x="5908" y="7300"/>
                  </a:lnTo>
                  <a:lnTo>
                    <a:pt x="5380" y="7012"/>
                  </a:lnTo>
                  <a:lnTo>
                    <a:pt x="4851" y="6676"/>
                  </a:lnTo>
                  <a:lnTo>
                    <a:pt x="4371" y="6292"/>
                  </a:lnTo>
                  <a:lnTo>
                    <a:pt x="3891" y="5907"/>
                  </a:lnTo>
                  <a:lnTo>
                    <a:pt x="3411" y="5475"/>
                  </a:lnTo>
                  <a:lnTo>
                    <a:pt x="2979" y="4995"/>
                  </a:lnTo>
                  <a:lnTo>
                    <a:pt x="2546" y="4515"/>
                  </a:lnTo>
                  <a:lnTo>
                    <a:pt x="2114" y="3938"/>
                  </a:lnTo>
                  <a:lnTo>
                    <a:pt x="1730" y="3362"/>
                  </a:lnTo>
                  <a:lnTo>
                    <a:pt x="1394" y="2738"/>
                  </a:lnTo>
                  <a:lnTo>
                    <a:pt x="1057" y="2017"/>
                  </a:lnTo>
                  <a:lnTo>
                    <a:pt x="3171" y="1441"/>
                  </a:lnTo>
                  <a:lnTo>
                    <a:pt x="913" y="0"/>
                  </a:lnTo>
                  <a:close/>
                </a:path>
              </a:pathLst>
            </a:custGeom>
            <a:solidFill>
              <a:srgbClr val="FAF8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45"/>
            <p:cNvSpPr/>
            <p:nvPr/>
          </p:nvSpPr>
          <p:spPr>
            <a:xfrm>
              <a:off x="5426025" y="4178175"/>
              <a:ext cx="214950" cy="226925"/>
            </a:xfrm>
            <a:custGeom>
              <a:avLst/>
              <a:gdLst/>
              <a:ahLst/>
              <a:cxnLst/>
              <a:rect l="l" t="t" r="r" b="b"/>
              <a:pathLst>
                <a:path w="8598" h="9077" fill="none" extrusionOk="0">
                  <a:moveTo>
                    <a:pt x="913" y="0"/>
                  </a:moveTo>
                  <a:lnTo>
                    <a:pt x="97" y="336"/>
                  </a:lnTo>
                  <a:lnTo>
                    <a:pt x="97" y="336"/>
                  </a:lnTo>
                  <a:lnTo>
                    <a:pt x="1" y="625"/>
                  </a:lnTo>
                  <a:lnTo>
                    <a:pt x="1" y="625"/>
                  </a:lnTo>
                  <a:lnTo>
                    <a:pt x="49" y="1297"/>
                  </a:lnTo>
                  <a:lnTo>
                    <a:pt x="145" y="1777"/>
                  </a:lnTo>
                  <a:lnTo>
                    <a:pt x="289" y="2305"/>
                  </a:lnTo>
                  <a:lnTo>
                    <a:pt x="433" y="2930"/>
                  </a:lnTo>
                  <a:lnTo>
                    <a:pt x="673" y="3554"/>
                  </a:lnTo>
                  <a:lnTo>
                    <a:pt x="961" y="4226"/>
                  </a:lnTo>
                  <a:lnTo>
                    <a:pt x="1346" y="4899"/>
                  </a:lnTo>
                  <a:lnTo>
                    <a:pt x="1778" y="5571"/>
                  </a:lnTo>
                  <a:lnTo>
                    <a:pt x="2306" y="6243"/>
                  </a:lnTo>
                  <a:lnTo>
                    <a:pt x="2930" y="6868"/>
                  </a:lnTo>
                  <a:lnTo>
                    <a:pt x="3699" y="7444"/>
                  </a:lnTo>
                  <a:lnTo>
                    <a:pt x="4083" y="7732"/>
                  </a:lnTo>
                  <a:lnTo>
                    <a:pt x="4515" y="7972"/>
                  </a:lnTo>
                  <a:lnTo>
                    <a:pt x="4996" y="8213"/>
                  </a:lnTo>
                  <a:lnTo>
                    <a:pt x="5524" y="8405"/>
                  </a:lnTo>
                  <a:lnTo>
                    <a:pt x="6052" y="8597"/>
                  </a:lnTo>
                  <a:lnTo>
                    <a:pt x="6580" y="8789"/>
                  </a:lnTo>
                  <a:lnTo>
                    <a:pt x="7205" y="8933"/>
                  </a:lnTo>
                  <a:lnTo>
                    <a:pt x="7829" y="9077"/>
                  </a:lnTo>
                  <a:lnTo>
                    <a:pt x="7829" y="9077"/>
                  </a:lnTo>
                  <a:lnTo>
                    <a:pt x="8453" y="9029"/>
                  </a:lnTo>
                  <a:lnTo>
                    <a:pt x="8453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97" y="8309"/>
                  </a:lnTo>
                  <a:lnTo>
                    <a:pt x="8597" y="8309"/>
                  </a:lnTo>
                  <a:lnTo>
                    <a:pt x="7541" y="7972"/>
                  </a:lnTo>
                  <a:lnTo>
                    <a:pt x="6436" y="7540"/>
                  </a:lnTo>
                  <a:lnTo>
                    <a:pt x="5908" y="7300"/>
                  </a:lnTo>
                  <a:lnTo>
                    <a:pt x="5380" y="7012"/>
                  </a:lnTo>
                  <a:lnTo>
                    <a:pt x="4851" y="6676"/>
                  </a:lnTo>
                  <a:lnTo>
                    <a:pt x="4371" y="6292"/>
                  </a:lnTo>
                  <a:lnTo>
                    <a:pt x="3891" y="5907"/>
                  </a:lnTo>
                  <a:lnTo>
                    <a:pt x="3411" y="5475"/>
                  </a:lnTo>
                  <a:lnTo>
                    <a:pt x="2979" y="4995"/>
                  </a:lnTo>
                  <a:lnTo>
                    <a:pt x="2546" y="4515"/>
                  </a:lnTo>
                  <a:lnTo>
                    <a:pt x="2114" y="3938"/>
                  </a:lnTo>
                  <a:lnTo>
                    <a:pt x="1730" y="3362"/>
                  </a:lnTo>
                  <a:lnTo>
                    <a:pt x="1394" y="2738"/>
                  </a:lnTo>
                  <a:lnTo>
                    <a:pt x="1057" y="2017"/>
                  </a:lnTo>
                  <a:lnTo>
                    <a:pt x="3171" y="1441"/>
                  </a:lnTo>
                  <a:lnTo>
                    <a:pt x="91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45"/>
            <p:cNvSpPr/>
            <p:nvPr/>
          </p:nvSpPr>
          <p:spPr>
            <a:xfrm>
              <a:off x="5511275" y="4127750"/>
              <a:ext cx="79275" cy="43250"/>
            </a:xfrm>
            <a:custGeom>
              <a:avLst/>
              <a:gdLst/>
              <a:ahLst/>
              <a:cxnLst/>
              <a:rect l="l" t="t" r="r" b="b"/>
              <a:pathLst>
                <a:path w="3171" h="1730" extrusionOk="0">
                  <a:moveTo>
                    <a:pt x="817" y="0"/>
                  </a:moveTo>
                  <a:lnTo>
                    <a:pt x="145" y="96"/>
                  </a:lnTo>
                  <a:lnTo>
                    <a:pt x="49" y="288"/>
                  </a:lnTo>
                  <a:lnTo>
                    <a:pt x="1" y="528"/>
                  </a:lnTo>
                  <a:lnTo>
                    <a:pt x="49" y="769"/>
                  </a:lnTo>
                  <a:lnTo>
                    <a:pt x="145" y="1009"/>
                  </a:lnTo>
                  <a:lnTo>
                    <a:pt x="241" y="1201"/>
                  </a:lnTo>
                  <a:lnTo>
                    <a:pt x="433" y="1345"/>
                  </a:lnTo>
                  <a:lnTo>
                    <a:pt x="673" y="1489"/>
                  </a:lnTo>
                  <a:lnTo>
                    <a:pt x="961" y="1633"/>
                  </a:lnTo>
                  <a:lnTo>
                    <a:pt x="1249" y="1681"/>
                  </a:lnTo>
                  <a:lnTo>
                    <a:pt x="1586" y="1729"/>
                  </a:lnTo>
                  <a:lnTo>
                    <a:pt x="1874" y="1681"/>
                  </a:lnTo>
                  <a:lnTo>
                    <a:pt x="2162" y="1633"/>
                  </a:lnTo>
                  <a:lnTo>
                    <a:pt x="2450" y="1537"/>
                  </a:lnTo>
                  <a:lnTo>
                    <a:pt x="2690" y="1393"/>
                  </a:lnTo>
                  <a:lnTo>
                    <a:pt x="2882" y="1249"/>
                  </a:lnTo>
                  <a:lnTo>
                    <a:pt x="3026" y="1057"/>
                  </a:lnTo>
                  <a:lnTo>
                    <a:pt x="3122" y="817"/>
                  </a:lnTo>
                  <a:lnTo>
                    <a:pt x="3170" y="576"/>
                  </a:lnTo>
                  <a:lnTo>
                    <a:pt x="3170" y="384"/>
                  </a:lnTo>
                  <a:lnTo>
                    <a:pt x="3122" y="240"/>
                  </a:lnTo>
                  <a:lnTo>
                    <a:pt x="2354" y="96"/>
                  </a:lnTo>
                  <a:lnTo>
                    <a:pt x="1586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45"/>
            <p:cNvSpPr/>
            <p:nvPr/>
          </p:nvSpPr>
          <p:spPr>
            <a:xfrm>
              <a:off x="5511275" y="4127750"/>
              <a:ext cx="79275" cy="43250"/>
            </a:xfrm>
            <a:custGeom>
              <a:avLst/>
              <a:gdLst/>
              <a:ahLst/>
              <a:cxnLst/>
              <a:rect l="l" t="t" r="r" b="b"/>
              <a:pathLst>
                <a:path w="3171" h="1730" fill="none" extrusionOk="0">
                  <a:moveTo>
                    <a:pt x="1" y="528"/>
                  </a:moveTo>
                  <a:lnTo>
                    <a:pt x="1" y="528"/>
                  </a:lnTo>
                  <a:lnTo>
                    <a:pt x="49" y="288"/>
                  </a:lnTo>
                  <a:lnTo>
                    <a:pt x="145" y="96"/>
                  </a:lnTo>
                  <a:lnTo>
                    <a:pt x="145" y="96"/>
                  </a:lnTo>
                  <a:lnTo>
                    <a:pt x="817" y="0"/>
                  </a:lnTo>
                  <a:lnTo>
                    <a:pt x="1586" y="0"/>
                  </a:lnTo>
                  <a:lnTo>
                    <a:pt x="2354" y="96"/>
                  </a:lnTo>
                  <a:lnTo>
                    <a:pt x="3122" y="240"/>
                  </a:lnTo>
                  <a:lnTo>
                    <a:pt x="3122" y="240"/>
                  </a:lnTo>
                  <a:lnTo>
                    <a:pt x="3170" y="384"/>
                  </a:lnTo>
                  <a:lnTo>
                    <a:pt x="3170" y="576"/>
                  </a:lnTo>
                  <a:lnTo>
                    <a:pt x="3170" y="576"/>
                  </a:lnTo>
                  <a:lnTo>
                    <a:pt x="3122" y="817"/>
                  </a:lnTo>
                  <a:lnTo>
                    <a:pt x="3026" y="1057"/>
                  </a:lnTo>
                  <a:lnTo>
                    <a:pt x="2882" y="1249"/>
                  </a:lnTo>
                  <a:lnTo>
                    <a:pt x="2690" y="1393"/>
                  </a:lnTo>
                  <a:lnTo>
                    <a:pt x="2450" y="1537"/>
                  </a:lnTo>
                  <a:lnTo>
                    <a:pt x="2162" y="1633"/>
                  </a:lnTo>
                  <a:lnTo>
                    <a:pt x="1874" y="1681"/>
                  </a:lnTo>
                  <a:lnTo>
                    <a:pt x="1586" y="1729"/>
                  </a:lnTo>
                  <a:lnTo>
                    <a:pt x="1586" y="1729"/>
                  </a:lnTo>
                  <a:lnTo>
                    <a:pt x="1249" y="1681"/>
                  </a:lnTo>
                  <a:lnTo>
                    <a:pt x="961" y="1633"/>
                  </a:lnTo>
                  <a:lnTo>
                    <a:pt x="673" y="1489"/>
                  </a:lnTo>
                  <a:lnTo>
                    <a:pt x="433" y="1345"/>
                  </a:lnTo>
                  <a:lnTo>
                    <a:pt x="241" y="1201"/>
                  </a:lnTo>
                  <a:lnTo>
                    <a:pt x="145" y="1009"/>
                  </a:lnTo>
                  <a:lnTo>
                    <a:pt x="49" y="769"/>
                  </a:lnTo>
                  <a:lnTo>
                    <a:pt x="1" y="52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45"/>
            <p:cNvSpPr/>
            <p:nvPr/>
          </p:nvSpPr>
          <p:spPr>
            <a:xfrm>
              <a:off x="5532900" y="4103725"/>
              <a:ext cx="40850" cy="39650"/>
            </a:xfrm>
            <a:custGeom>
              <a:avLst/>
              <a:gdLst/>
              <a:ahLst/>
              <a:cxnLst/>
              <a:rect l="l" t="t" r="r" b="b"/>
              <a:pathLst>
                <a:path w="1634" h="1586" extrusionOk="0">
                  <a:moveTo>
                    <a:pt x="336" y="1"/>
                  </a:moveTo>
                  <a:lnTo>
                    <a:pt x="0" y="1489"/>
                  </a:lnTo>
                  <a:lnTo>
                    <a:pt x="1441" y="1585"/>
                  </a:lnTo>
                  <a:lnTo>
                    <a:pt x="1633" y="193"/>
                  </a:lnTo>
                  <a:lnTo>
                    <a:pt x="336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45"/>
            <p:cNvSpPr/>
            <p:nvPr/>
          </p:nvSpPr>
          <p:spPr>
            <a:xfrm>
              <a:off x="5532900" y="4103725"/>
              <a:ext cx="40850" cy="39650"/>
            </a:xfrm>
            <a:custGeom>
              <a:avLst/>
              <a:gdLst/>
              <a:ahLst/>
              <a:cxnLst/>
              <a:rect l="l" t="t" r="r" b="b"/>
              <a:pathLst>
                <a:path w="1634" h="1586" fill="none" extrusionOk="0">
                  <a:moveTo>
                    <a:pt x="1633" y="193"/>
                  </a:moveTo>
                  <a:lnTo>
                    <a:pt x="1441" y="1585"/>
                  </a:lnTo>
                  <a:lnTo>
                    <a:pt x="0" y="1489"/>
                  </a:lnTo>
                  <a:lnTo>
                    <a:pt x="336" y="1"/>
                  </a:lnTo>
                  <a:lnTo>
                    <a:pt x="1633" y="1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45"/>
            <p:cNvSpPr/>
            <p:nvPr/>
          </p:nvSpPr>
          <p:spPr>
            <a:xfrm>
              <a:off x="5532900" y="4125350"/>
              <a:ext cx="38425" cy="18025"/>
            </a:xfrm>
            <a:custGeom>
              <a:avLst/>
              <a:gdLst/>
              <a:ahLst/>
              <a:cxnLst/>
              <a:rect l="l" t="t" r="r" b="b"/>
              <a:pathLst>
                <a:path w="1537" h="721" extrusionOk="0">
                  <a:moveTo>
                    <a:pt x="144" y="0"/>
                  </a:moveTo>
                  <a:lnTo>
                    <a:pt x="0" y="624"/>
                  </a:lnTo>
                  <a:lnTo>
                    <a:pt x="1441" y="720"/>
                  </a:lnTo>
                  <a:lnTo>
                    <a:pt x="1537" y="96"/>
                  </a:lnTo>
                  <a:lnTo>
                    <a:pt x="1105" y="96"/>
                  </a:lnTo>
                  <a:lnTo>
                    <a:pt x="625" y="48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45"/>
            <p:cNvSpPr/>
            <p:nvPr/>
          </p:nvSpPr>
          <p:spPr>
            <a:xfrm>
              <a:off x="5532900" y="4125350"/>
              <a:ext cx="38425" cy="18025"/>
            </a:xfrm>
            <a:custGeom>
              <a:avLst/>
              <a:gdLst/>
              <a:ahLst/>
              <a:cxnLst/>
              <a:rect l="l" t="t" r="r" b="b"/>
              <a:pathLst>
                <a:path w="1537" h="721" fill="none" extrusionOk="0">
                  <a:moveTo>
                    <a:pt x="144" y="0"/>
                  </a:moveTo>
                  <a:lnTo>
                    <a:pt x="0" y="624"/>
                  </a:lnTo>
                  <a:lnTo>
                    <a:pt x="1441" y="720"/>
                  </a:lnTo>
                  <a:lnTo>
                    <a:pt x="1537" y="96"/>
                  </a:lnTo>
                  <a:lnTo>
                    <a:pt x="1537" y="96"/>
                  </a:lnTo>
                  <a:lnTo>
                    <a:pt x="1105" y="96"/>
                  </a:lnTo>
                  <a:lnTo>
                    <a:pt x="1105" y="96"/>
                  </a:lnTo>
                  <a:lnTo>
                    <a:pt x="625" y="48"/>
                  </a:lnTo>
                  <a:lnTo>
                    <a:pt x="14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45"/>
            <p:cNvSpPr/>
            <p:nvPr/>
          </p:nvSpPr>
          <p:spPr>
            <a:xfrm>
              <a:off x="5725000" y="3860000"/>
              <a:ext cx="127275" cy="140500"/>
            </a:xfrm>
            <a:custGeom>
              <a:avLst/>
              <a:gdLst/>
              <a:ahLst/>
              <a:cxnLst/>
              <a:rect l="l" t="t" r="r" b="b"/>
              <a:pathLst>
                <a:path w="5091" h="5620" extrusionOk="0">
                  <a:moveTo>
                    <a:pt x="2305" y="1"/>
                  </a:moveTo>
                  <a:lnTo>
                    <a:pt x="2065" y="49"/>
                  </a:lnTo>
                  <a:lnTo>
                    <a:pt x="1777" y="145"/>
                  </a:lnTo>
                  <a:lnTo>
                    <a:pt x="1345" y="337"/>
                  </a:lnTo>
                  <a:lnTo>
                    <a:pt x="913" y="625"/>
                  </a:lnTo>
                  <a:lnTo>
                    <a:pt x="577" y="1009"/>
                  </a:lnTo>
                  <a:lnTo>
                    <a:pt x="288" y="1441"/>
                  </a:lnTo>
                  <a:lnTo>
                    <a:pt x="96" y="1922"/>
                  </a:lnTo>
                  <a:lnTo>
                    <a:pt x="0" y="2498"/>
                  </a:lnTo>
                  <a:lnTo>
                    <a:pt x="0" y="3026"/>
                  </a:lnTo>
                  <a:lnTo>
                    <a:pt x="96" y="3602"/>
                  </a:lnTo>
                  <a:lnTo>
                    <a:pt x="288" y="4131"/>
                  </a:lnTo>
                  <a:lnTo>
                    <a:pt x="577" y="4563"/>
                  </a:lnTo>
                  <a:lnTo>
                    <a:pt x="913" y="4947"/>
                  </a:lnTo>
                  <a:lnTo>
                    <a:pt x="1345" y="5235"/>
                  </a:lnTo>
                  <a:lnTo>
                    <a:pt x="1777" y="5475"/>
                  </a:lnTo>
                  <a:lnTo>
                    <a:pt x="2305" y="5571"/>
                  </a:lnTo>
                  <a:lnTo>
                    <a:pt x="2546" y="5619"/>
                  </a:lnTo>
                  <a:lnTo>
                    <a:pt x="2786" y="5619"/>
                  </a:lnTo>
                  <a:lnTo>
                    <a:pt x="3074" y="5571"/>
                  </a:lnTo>
                  <a:lnTo>
                    <a:pt x="3314" y="5475"/>
                  </a:lnTo>
                  <a:lnTo>
                    <a:pt x="3794" y="5283"/>
                  </a:lnTo>
                  <a:lnTo>
                    <a:pt x="4178" y="4995"/>
                  </a:lnTo>
                  <a:lnTo>
                    <a:pt x="4563" y="4611"/>
                  </a:lnTo>
                  <a:lnTo>
                    <a:pt x="4803" y="4179"/>
                  </a:lnTo>
                  <a:lnTo>
                    <a:pt x="4995" y="3698"/>
                  </a:lnTo>
                  <a:lnTo>
                    <a:pt x="5091" y="3170"/>
                  </a:lnTo>
                  <a:lnTo>
                    <a:pt x="5091" y="2594"/>
                  </a:lnTo>
                  <a:lnTo>
                    <a:pt x="4995" y="2018"/>
                  </a:lnTo>
                  <a:lnTo>
                    <a:pt x="4803" y="1489"/>
                  </a:lnTo>
                  <a:lnTo>
                    <a:pt x="4515" y="1057"/>
                  </a:lnTo>
                  <a:lnTo>
                    <a:pt x="4178" y="673"/>
                  </a:lnTo>
                  <a:lnTo>
                    <a:pt x="3794" y="385"/>
                  </a:lnTo>
                  <a:lnTo>
                    <a:pt x="3314" y="145"/>
                  </a:lnTo>
                  <a:lnTo>
                    <a:pt x="2834" y="49"/>
                  </a:lnTo>
                  <a:lnTo>
                    <a:pt x="2546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45"/>
            <p:cNvSpPr/>
            <p:nvPr/>
          </p:nvSpPr>
          <p:spPr>
            <a:xfrm>
              <a:off x="5725000" y="3860000"/>
              <a:ext cx="127275" cy="140500"/>
            </a:xfrm>
            <a:custGeom>
              <a:avLst/>
              <a:gdLst/>
              <a:ahLst/>
              <a:cxnLst/>
              <a:rect l="l" t="t" r="r" b="b"/>
              <a:pathLst>
                <a:path w="5091" h="5620" fill="none" extrusionOk="0">
                  <a:moveTo>
                    <a:pt x="5091" y="2594"/>
                  </a:moveTo>
                  <a:lnTo>
                    <a:pt x="5091" y="2594"/>
                  </a:lnTo>
                  <a:lnTo>
                    <a:pt x="5091" y="3170"/>
                  </a:lnTo>
                  <a:lnTo>
                    <a:pt x="4995" y="3698"/>
                  </a:lnTo>
                  <a:lnTo>
                    <a:pt x="4803" y="4179"/>
                  </a:lnTo>
                  <a:lnTo>
                    <a:pt x="4563" y="4611"/>
                  </a:lnTo>
                  <a:lnTo>
                    <a:pt x="4178" y="4995"/>
                  </a:lnTo>
                  <a:lnTo>
                    <a:pt x="3794" y="5283"/>
                  </a:lnTo>
                  <a:lnTo>
                    <a:pt x="3314" y="5475"/>
                  </a:lnTo>
                  <a:lnTo>
                    <a:pt x="3074" y="5571"/>
                  </a:lnTo>
                  <a:lnTo>
                    <a:pt x="2786" y="5619"/>
                  </a:lnTo>
                  <a:lnTo>
                    <a:pt x="2786" y="5619"/>
                  </a:lnTo>
                  <a:lnTo>
                    <a:pt x="2546" y="5619"/>
                  </a:lnTo>
                  <a:lnTo>
                    <a:pt x="2305" y="5571"/>
                  </a:lnTo>
                  <a:lnTo>
                    <a:pt x="1777" y="5475"/>
                  </a:lnTo>
                  <a:lnTo>
                    <a:pt x="1345" y="5235"/>
                  </a:lnTo>
                  <a:lnTo>
                    <a:pt x="913" y="4947"/>
                  </a:lnTo>
                  <a:lnTo>
                    <a:pt x="577" y="4563"/>
                  </a:lnTo>
                  <a:lnTo>
                    <a:pt x="288" y="4131"/>
                  </a:lnTo>
                  <a:lnTo>
                    <a:pt x="96" y="3602"/>
                  </a:lnTo>
                  <a:lnTo>
                    <a:pt x="0" y="3026"/>
                  </a:lnTo>
                  <a:lnTo>
                    <a:pt x="0" y="3026"/>
                  </a:lnTo>
                  <a:lnTo>
                    <a:pt x="0" y="2498"/>
                  </a:lnTo>
                  <a:lnTo>
                    <a:pt x="96" y="1922"/>
                  </a:lnTo>
                  <a:lnTo>
                    <a:pt x="288" y="1441"/>
                  </a:lnTo>
                  <a:lnTo>
                    <a:pt x="577" y="1009"/>
                  </a:lnTo>
                  <a:lnTo>
                    <a:pt x="913" y="625"/>
                  </a:lnTo>
                  <a:lnTo>
                    <a:pt x="1345" y="337"/>
                  </a:lnTo>
                  <a:lnTo>
                    <a:pt x="1777" y="145"/>
                  </a:lnTo>
                  <a:lnTo>
                    <a:pt x="2065" y="49"/>
                  </a:lnTo>
                  <a:lnTo>
                    <a:pt x="2305" y="1"/>
                  </a:lnTo>
                  <a:lnTo>
                    <a:pt x="2305" y="1"/>
                  </a:lnTo>
                  <a:lnTo>
                    <a:pt x="2546" y="1"/>
                  </a:lnTo>
                  <a:lnTo>
                    <a:pt x="2834" y="49"/>
                  </a:lnTo>
                  <a:lnTo>
                    <a:pt x="3314" y="145"/>
                  </a:lnTo>
                  <a:lnTo>
                    <a:pt x="3794" y="385"/>
                  </a:lnTo>
                  <a:lnTo>
                    <a:pt x="4178" y="673"/>
                  </a:lnTo>
                  <a:lnTo>
                    <a:pt x="4515" y="1057"/>
                  </a:lnTo>
                  <a:lnTo>
                    <a:pt x="4803" y="1489"/>
                  </a:lnTo>
                  <a:lnTo>
                    <a:pt x="4995" y="2018"/>
                  </a:lnTo>
                  <a:lnTo>
                    <a:pt x="5091" y="259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45"/>
            <p:cNvSpPr/>
            <p:nvPr/>
          </p:nvSpPr>
          <p:spPr>
            <a:xfrm>
              <a:off x="5800625" y="3888825"/>
              <a:ext cx="36050" cy="81650"/>
            </a:xfrm>
            <a:custGeom>
              <a:avLst/>
              <a:gdLst/>
              <a:ahLst/>
              <a:cxnLst/>
              <a:rect l="l" t="t" r="r" b="b"/>
              <a:pathLst>
                <a:path w="1442" h="3266" extrusionOk="0">
                  <a:moveTo>
                    <a:pt x="1" y="0"/>
                  </a:moveTo>
                  <a:lnTo>
                    <a:pt x="97" y="672"/>
                  </a:lnTo>
                  <a:lnTo>
                    <a:pt x="193" y="1825"/>
                  </a:lnTo>
                  <a:lnTo>
                    <a:pt x="241" y="2545"/>
                  </a:lnTo>
                  <a:lnTo>
                    <a:pt x="193" y="3266"/>
                  </a:lnTo>
                  <a:lnTo>
                    <a:pt x="481" y="3170"/>
                  </a:lnTo>
                  <a:lnTo>
                    <a:pt x="721" y="3074"/>
                  </a:lnTo>
                  <a:lnTo>
                    <a:pt x="961" y="2882"/>
                  </a:lnTo>
                  <a:lnTo>
                    <a:pt x="1153" y="2642"/>
                  </a:lnTo>
                  <a:lnTo>
                    <a:pt x="1297" y="2401"/>
                  </a:lnTo>
                  <a:lnTo>
                    <a:pt x="1394" y="2113"/>
                  </a:lnTo>
                  <a:lnTo>
                    <a:pt x="1442" y="1825"/>
                  </a:lnTo>
                  <a:lnTo>
                    <a:pt x="1442" y="1489"/>
                  </a:lnTo>
                  <a:lnTo>
                    <a:pt x="1394" y="1249"/>
                  </a:lnTo>
                  <a:lnTo>
                    <a:pt x="1346" y="1009"/>
                  </a:lnTo>
                  <a:lnTo>
                    <a:pt x="1249" y="769"/>
                  </a:lnTo>
                  <a:lnTo>
                    <a:pt x="1105" y="576"/>
                  </a:lnTo>
                  <a:lnTo>
                    <a:pt x="913" y="384"/>
                  </a:lnTo>
                  <a:lnTo>
                    <a:pt x="769" y="240"/>
                  </a:lnTo>
                  <a:lnTo>
                    <a:pt x="577" y="144"/>
                  </a:lnTo>
                  <a:lnTo>
                    <a:pt x="337" y="48"/>
                  </a:lnTo>
                  <a:lnTo>
                    <a:pt x="193" y="961"/>
                  </a:lnTo>
                  <a:lnTo>
                    <a:pt x="145" y="67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45"/>
            <p:cNvSpPr/>
            <p:nvPr/>
          </p:nvSpPr>
          <p:spPr>
            <a:xfrm>
              <a:off x="5800625" y="3888825"/>
              <a:ext cx="36050" cy="81650"/>
            </a:xfrm>
            <a:custGeom>
              <a:avLst/>
              <a:gdLst/>
              <a:ahLst/>
              <a:cxnLst/>
              <a:rect l="l" t="t" r="r" b="b"/>
              <a:pathLst>
                <a:path w="1442" h="3266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97" y="672"/>
                  </a:lnTo>
                  <a:lnTo>
                    <a:pt x="193" y="1825"/>
                  </a:lnTo>
                  <a:lnTo>
                    <a:pt x="193" y="1825"/>
                  </a:lnTo>
                  <a:lnTo>
                    <a:pt x="241" y="2545"/>
                  </a:lnTo>
                  <a:lnTo>
                    <a:pt x="193" y="3266"/>
                  </a:lnTo>
                  <a:lnTo>
                    <a:pt x="193" y="3266"/>
                  </a:lnTo>
                  <a:lnTo>
                    <a:pt x="481" y="3170"/>
                  </a:lnTo>
                  <a:lnTo>
                    <a:pt x="721" y="3074"/>
                  </a:lnTo>
                  <a:lnTo>
                    <a:pt x="961" y="2882"/>
                  </a:lnTo>
                  <a:lnTo>
                    <a:pt x="1153" y="2642"/>
                  </a:lnTo>
                  <a:lnTo>
                    <a:pt x="1297" y="2401"/>
                  </a:lnTo>
                  <a:lnTo>
                    <a:pt x="1394" y="2113"/>
                  </a:lnTo>
                  <a:lnTo>
                    <a:pt x="1442" y="1825"/>
                  </a:lnTo>
                  <a:lnTo>
                    <a:pt x="1442" y="1489"/>
                  </a:lnTo>
                  <a:lnTo>
                    <a:pt x="1442" y="1489"/>
                  </a:lnTo>
                  <a:lnTo>
                    <a:pt x="1394" y="1249"/>
                  </a:lnTo>
                  <a:lnTo>
                    <a:pt x="1346" y="1009"/>
                  </a:lnTo>
                  <a:lnTo>
                    <a:pt x="1249" y="769"/>
                  </a:lnTo>
                  <a:lnTo>
                    <a:pt x="1105" y="576"/>
                  </a:lnTo>
                  <a:lnTo>
                    <a:pt x="913" y="384"/>
                  </a:lnTo>
                  <a:lnTo>
                    <a:pt x="769" y="240"/>
                  </a:lnTo>
                  <a:lnTo>
                    <a:pt x="577" y="144"/>
                  </a:lnTo>
                  <a:lnTo>
                    <a:pt x="337" y="48"/>
                  </a:lnTo>
                  <a:lnTo>
                    <a:pt x="337" y="48"/>
                  </a:lnTo>
                  <a:lnTo>
                    <a:pt x="193" y="961"/>
                  </a:lnTo>
                  <a:lnTo>
                    <a:pt x="193" y="961"/>
                  </a:lnTo>
                  <a:lnTo>
                    <a:pt x="145" y="67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45"/>
            <p:cNvSpPr/>
            <p:nvPr/>
          </p:nvSpPr>
          <p:spPr>
            <a:xfrm>
              <a:off x="5388825" y="3732725"/>
              <a:ext cx="417825" cy="395050"/>
            </a:xfrm>
            <a:custGeom>
              <a:avLst/>
              <a:gdLst/>
              <a:ahLst/>
              <a:cxnLst/>
              <a:rect l="l" t="t" r="r" b="b"/>
              <a:pathLst>
                <a:path w="16713" h="15802" extrusionOk="0">
                  <a:moveTo>
                    <a:pt x="9845" y="1"/>
                  </a:moveTo>
                  <a:lnTo>
                    <a:pt x="9125" y="49"/>
                  </a:lnTo>
                  <a:lnTo>
                    <a:pt x="5571" y="577"/>
                  </a:lnTo>
                  <a:lnTo>
                    <a:pt x="4755" y="625"/>
                  </a:lnTo>
                  <a:lnTo>
                    <a:pt x="3986" y="769"/>
                  </a:lnTo>
                  <a:lnTo>
                    <a:pt x="3314" y="961"/>
                  </a:lnTo>
                  <a:lnTo>
                    <a:pt x="2690" y="1250"/>
                  </a:lnTo>
                  <a:lnTo>
                    <a:pt x="2161" y="1634"/>
                  </a:lnTo>
                  <a:lnTo>
                    <a:pt x="1681" y="2066"/>
                  </a:lnTo>
                  <a:lnTo>
                    <a:pt x="1297" y="2546"/>
                  </a:lnTo>
                  <a:lnTo>
                    <a:pt x="961" y="3074"/>
                  </a:lnTo>
                  <a:lnTo>
                    <a:pt x="673" y="3651"/>
                  </a:lnTo>
                  <a:lnTo>
                    <a:pt x="432" y="4275"/>
                  </a:lnTo>
                  <a:lnTo>
                    <a:pt x="240" y="4947"/>
                  </a:lnTo>
                  <a:lnTo>
                    <a:pt x="96" y="5620"/>
                  </a:lnTo>
                  <a:lnTo>
                    <a:pt x="0" y="6292"/>
                  </a:lnTo>
                  <a:lnTo>
                    <a:pt x="0" y="7013"/>
                  </a:lnTo>
                  <a:lnTo>
                    <a:pt x="0" y="7733"/>
                  </a:lnTo>
                  <a:lnTo>
                    <a:pt x="48" y="8453"/>
                  </a:lnTo>
                  <a:lnTo>
                    <a:pt x="144" y="9558"/>
                  </a:lnTo>
                  <a:lnTo>
                    <a:pt x="48" y="9942"/>
                  </a:lnTo>
                  <a:lnTo>
                    <a:pt x="0" y="10278"/>
                  </a:lnTo>
                  <a:lnTo>
                    <a:pt x="0" y="10662"/>
                  </a:lnTo>
                  <a:lnTo>
                    <a:pt x="48" y="10999"/>
                  </a:lnTo>
                  <a:lnTo>
                    <a:pt x="144" y="11623"/>
                  </a:lnTo>
                  <a:lnTo>
                    <a:pt x="384" y="12247"/>
                  </a:lnTo>
                  <a:lnTo>
                    <a:pt x="673" y="12824"/>
                  </a:lnTo>
                  <a:lnTo>
                    <a:pt x="1105" y="13352"/>
                  </a:lnTo>
                  <a:lnTo>
                    <a:pt x="1585" y="13832"/>
                  </a:lnTo>
                  <a:lnTo>
                    <a:pt x="2113" y="14264"/>
                  </a:lnTo>
                  <a:lnTo>
                    <a:pt x="2690" y="14649"/>
                  </a:lnTo>
                  <a:lnTo>
                    <a:pt x="3314" y="14985"/>
                  </a:lnTo>
                  <a:lnTo>
                    <a:pt x="3986" y="15273"/>
                  </a:lnTo>
                  <a:lnTo>
                    <a:pt x="4707" y="15513"/>
                  </a:lnTo>
                  <a:lnTo>
                    <a:pt x="5379" y="15657"/>
                  </a:lnTo>
                  <a:lnTo>
                    <a:pt x="6147" y="15753"/>
                  </a:lnTo>
                  <a:lnTo>
                    <a:pt x="6868" y="15801"/>
                  </a:lnTo>
                  <a:lnTo>
                    <a:pt x="7540" y="15753"/>
                  </a:lnTo>
                  <a:lnTo>
                    <a:pt x="10470" y="15513"/>
                  </a:lnTo>
                  <a:lnTo>
                    <a:pt x="11190" y="15417"/>
                  </a:lnTo>
                  <a:lnTo>
                    <a:pt x="11862" y="15225"/>
                  </a:lnTo>
                  <a:lnTo>
                    <a:pt x="12487" y="14985"/>
                  </a:lnTo>
                  <a:lnTo>
                    <a:pt x="13111" y="14697"/>
                  </a:lnTo>
                  <a:lnTo>
                    <a:pt x="13639" y="14360"/>
                  </a:lnTo>
                  <a:lnTo>
                    <a:pt x="14216" y="13976"/>
                  </a:lnTo>
                  <a:lnTo>
                    <a:pt x="14696" y="13544"/>
                  </a:lnTo>
                  <a:lnTo>
                    <a:pt x="15128" y="13064"/>
                  </a:lnTo>
                  <a:lnTo>
                    <a:pt x="15512" y="12535"/>
                  </a:lnTo>
                  <a:lnTo>
                    <a:pt x="15848" y="11959"/>
                  </a:lnTo>
                  <a:lnTo>
                    <a:pt x="16137" y="11383"/>
                  </a:lnTo>
                  <a:lnTo>
                    <a:pt x="16377" y="10759"/>
                  </a:lnTo>
                  <a:lnTo>
                    <a:pt x="16569" y="10134"/>
                  </a:lnTo>
                  <a:lnTo>
                    <a:pt x="16665" y="9462"/>
                  </a:lnTo>
                  <a:lnTo>
                    <a:pt x="16713" y="8741"/>
                  </a:lnTo>
                  <a:lnTo>
                    <a:pt x="16665" y="8069"/>
                  </a:lnTo>
                  <a:lnTo>
                    <a:pt x="16569" y="6916"/>
                  </a:lnTo>
                  <a:lnTo>
                    <a:pt x="16473" y="6244"/>
                  </a:lnTo>
                  <a:lnTo>
                    <a:pt x="16329" y="5524"/>
                  </a:lnTo>
                  <a:lnTo>
                    <a:pt x="16089" y="4851"/>
                  </a:lnTo>
                  <a:lnTo>
                    <a:pt x="15800" y="4227"/>
                  </a:lnTo>
                  <a:lnTo>
                    <a:pt x="15464" y="3603"/>
                  </a:lnTo>
                  <a:lnTo>
                    <a:pt x="15080" y="3026"/>
                  </a:lnTo>
                  <a:lnTo>
                    <a:pt x="14648" y="2450"/>
                  </a:lnTo>
                  <a:lnTo>
                    <a:pt x="14168" y="1922"/>
                  </a:lnTo>
                  <a:lnTo>
                    <a:pt x="13639" y="1490"/>
                  </a:lnTo>
                  <a:lnTo>
                    <a:pt x="13063" y="1057"/>
                  </a:lnTo>
                  <a:lnTo>
                    <a:pt x="12487" y="721"/>
                  </a:lnTo>
                  <a:lnTo>
                    <a:pt x="11862" y="433"/>
                  </a:lnTo>
                  <a:lnTo>
                    <a:pt x="11190" y="241"/>
                  </a:lnTo>
                  <a:lnTo>
                    <a:pt x="10518" y="97"/>
                  </a:lnTo>
                  <a:lnTo>
                    <a:pt x="9845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45"/>
            <p:cNvSpPr/>
            <p:nvPr/>
          </p:nvSpPr>
          <p:spPr>
            <a:xfrm>
              <a:off x="5388825" y="3732725"/>
              <a:ext cx="417825" cy="395050"/>
            </a:xfrm>
            <a:custGeom>
              <a:avLst/>
              <a:gdLst/>
              <a:ahLst/>
              <a:cxnLst/>
              <a:rect l="l" t="t" r="r" b="b"/>
              <a:pathLst>
                <a:path w="16713" h="15802" fill="none" extrusionOk="0">
                  <a:moveTo>
                    <a:pt x="9125" y="49"/>
                  </a:moveTo>
                  <a:lnTo>
                    <a:pt x="5571" y="577"/>
                  </a:lnTo>
                  <a:lnTo>
                    <a:pt x="5571" y="577"/>
                  </a:lnTo>
                  <a:lnTo>
                    <a:pt x="4755" y="625"/>
                  </a:lnTo>
                  <a:lnTo>
                    <a:pt x="3986" y="769"/>
                  </a:lnTo>
                  <a:lnTo>
                    <a:pt x="3314" y="961"/>
                  </a:lnTo>
                  <a:lnTo>
                    <a:pt x="2690" y="1250"/>
                  </a:lnTo>
                  <a:lnTo>
                    <a:pt x="2161" y="1634"/>
                  </a:lnTo>
                  <a:lnTo>
                    <a:pt x="1681" y="2066"/>
                  </a:lnTo>
                  <a:lnTo>
                    <a:pt x="1297" y="2546"/>
                  </a:lnTo>
                  <a:lnTo>
                    <a:pt x="961" y="3074"/>
                  </a:lnTo>
                  <a:lnTo>
                    <a:pt x="673" y="3651"/>
                  </a:lnTo>
                  <a:lnTo>
                    <a:pt x="432" y="4275"/>
                  </a:lnTo>
                  <a:lnTo>
                    <a:pt x="240" y="4947"/>
                  </a:lnTo>
                  <a:lnTo>
                    <a:pt x="96" y="5620"/>
                  </a:lnTo>
                  <a:lnTo>
                    <a:pt x="0" y="6292"/>
                  </a:lnTo>
                  <a:lnTo>
                    <a:pt x="0" y="7013"/>
                  </a:lnTo>
                  <a:lnTo>
                    <a:pt x="0" y="7733"/>
                  </a:lnTo>
                  <a:lnTo>
                    <a:pt x="48" y="8453"/>
                  </a:lnTo>
                  <a:lnTo>
                    <a:pt x="144" y="9558"/>
                  </a:lnTo>
                  <a:lnTo>
                    <a:pt x="144" y="9558"/>
                  </a:lnTo>
                  <a:lnTo>
                    <a:pt x="48" y="9942"/>
                  </a:lnTo>
                  <a:lnTo>
                    <a:pt x="0" y="10278"/>
                  </a:lnTo>
                  <a:lnTo>
                    <a:pt x="0" y="10662"/>
                  </a:lnTo>
                  <a:lnTo>
                    <a:pt x="48" y="10999"/>
                  </a:lnTo>
                  <a:lnTo>
                    <a:pt x="144" y="11623"/>
                  </a:lnTo>
                  <a:lnTo>
                    <a:pt x="384" y="12247"/>
                  </a:lnTo>
                  <a:lnTo>
                    <a:pt x="673" y="12824"/>
                  </a:lnTo>
                  <a:lnTo>
                    <a:pt x="1105" y="13352"/>
                  </a:lnTo>
                  <a:lnTo>
                    <a:pt x="1585" y="13832"/>
                  </a:lnTo>
                  <a:lnTo>
                    <a:pt x="2113" y="14264"/>
                  </a:lnTo>
                  <a:lnTo>
                    <a:pt x="2690" y="14649"/>
                  </a:lnTo>
                  <a:lnTo>
                    <a:pt x="3314" y="14985"/>
                  </a:lnTo>
                  <a:lnTo>
                    <a:pt x="3986" y="15273"/>
                  </a:lnTo>
                  <a:lnTo>
                    <a:pt x="4707" y="15513"/>
                  </a:lnTo>
                  <a:lnTo>
                    <a:pt x="5379" y="15657"/>
                  </a:lnTo>
                  <a:lnTo>
                    <a:pt x="6147" y="15753"/>
                  </a:lnTo>
                  <a:lnTo>
                    <a:pt x="6868" y="15801"/>
                  </a:lnTo>
                  <a:lnTo>
                    <a:pt x="7540" y="15753"/>
                  </a:lnTo>
                  <a:lnTo>
                    <a:pt x="10470" y="15513"/>
                  </a:lnTo>
                  <a:lnTo>
                    <a:pt x="10470" y="15513"/>
                  </a:lnTo>
                  <a:lnTo>
                    <a:pt x="11190" y="15417"/>
                  </a:lnTo>
                  <a:lnTo>
                    <a:pt x="11862" y="15225"/>
                  </a:lnTo>
                  <a:lnTo>
                    <a:pt x="12487" y="14985"/>
                  </a:lnTo>
                  <a:lnTo>
                    <a:pt x="13111" y="14697"/>
                  </a:lnTo>
                  <a:lnTo>
                    <a:pt x="13639" y="14360"/>
                  </a:lnTo>
                  <a:lnTo>
                    <a:pt x="14216" y="13976"/>
                  </a:lnTo>
                  <a:lnTo>
                    <a:pt x="14696" y="13544"/>
                  </a:lnTo>
                  <a:lnTo>
                    <a:pt x="15128" y="13064"/>
                  </a:lnTo>
                  <a:lnTo>
                    <a:pt x="15512" y="12535"/>
                  </a:lnTo>
                  <a:lnTo>
                    <a:pt x="15848" y="11959"/>
                  </a:lnTo>
                  <a:lnTo>
                    <a:pt x="16137" y="11383"/>
                  </a:lnTo>
                  <a:lnTo>
                    <a:pt x="16377" y="10759"/>
                  </a:lnTo>
                  <a:lnTo>
                    <a:pt x="16569" y="10134"/>
                  </a:lnTo>
                  <a:lnTo>
                    <a:pt x="16665" y="9462"/>
                  </a:lnTo>
                  <a:lnTo>
                    <a:pt x="16713" y="8741"/>
                  </a:lnTo>
                  <a:lnTo>
                    <a:pt x="16665" y="8069"/>
                  </a:lnTo>
                  <a:lnTo>
                    <a:pt x="16569" y="6916"/>
                  </a:lnTo>
                  <a:lnTo>
                    <a:pt x="16569" y="6916"/>
                  </a:lnTo>
                  <a:lnTo>
                    <a:pt x="16473" y="6244"/>
                  </a:lnTo>
                  <a:lnTo>
                    <a:pt x="16329" y="5524"/>
                  </a:lnTo>
                  <a:lnTo>
                    <a:pt x="16089" y="4851"/>
                  </a:lnTo>
                  <a:lnTo>
                    <a:pt x="15800" y="4227"/>
                  </a:lnTo>
                  <a:lnTo>
                    <a:pt x="15464" y="3603"/>
                  </a:lnTo>
                  <a:lnTo>
                    <a:pt x="15080" y="3026"/>
                  </a:lnTo>
                  <a:lnTo>
                    <a:pt x="14648" y="2450"/>
                  </a:lnTo>
                  <a:lnTo>
                    <a:pt x="14168" y="1922"/>
                  </a:lnTo>
                  <a:lnTo>
                    <a:pt x="13639" y="1490"/>
                  </a:lnTo>
                  <a:lnTo>
                    <a:pt x="13063" y="1057"/>
                  </a:lnTo>
                  <a:lnTo>
                    <a:pt x="12487" y="721"/>
                  </a:lnTo>
                  <a:lnTo>
                    <a:pt x="11862" y="433"/>
                  </a:lnTo>
                  <a:lnTo>
                    <a:pt x="11190" y="241"/>
                  </a:lnTo>
                  <a:lnTo>
                    <a:pt x="10518" y="97"/>
                  </a:lnTo>
                  <a:lnTo>
                    <a:pt x="9845" y="1"/>
                  </a:lnTo>
                  <a:lnTo>
                    <a:pt x="9125" y="4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45"/>
            <p:cNvSpPr/>
            <p:nvPr/>
          </p:nvSpPr>
          <p:spPr>
            <a:xfrm>
              <a:off x="5550900" y="3957250"/>
              <a:ext cx="92475" cy="56450"/>
            </a:xfrm>
            <a:custGeom>
              <a:avLst/>
              <a:gdLst/>
              <a:ahLst/>
              <a:cxnLst/>
              <a:rect l="l" t="t" r="r" b="b"/>
              <a:pathLst>
                <a:path w="3699" h="2258" extrusionOk="0">
                  <a:moveTo>
                    <a:pt x="625" y="1"/>
                  </a:moveTo>
                  <a:lnTo>
                    <a:pt x="433" y="49"/>
                  </a:lnTo>
                  <a:lnTo>
                    <a:pt x="337" y="145"/>
                  </a:lnTo>
                  <a:lnTo>
                    <a:pt x="241" y="241"/>
                  </a:lnTo>
                  <a:lnTo>
                    <a:pt x="49" y="529"/>
                  </a:lnTo>
                  <a:lnTo>
                    <a:pt x="1" y="865"/>
                  </a:lnTo>
                  <a:lnTo>
                    <a:pt x="1" y="1057"/>
                  </a:lnTo>
                  <a:lnTo>
                    <a:pt x="49" y="1249"/>
                  </a:lnTo>
                  <a:lnTo>
                    <a:pt x="145" y="1441"/>
                  </a:lnTo>
                  <a:lnTo>
                    <a:pt x="241" y="1633"/>
                  </a:lnTo>
                  <a:lnTo>
                    <a:pt x="433" y="1778"/>
                  </a:lnTo>
                  <a:lnTo>
                    <a:pt x="625" y="1970"/>
                  </a:lnTo>
                  <a:lnTo>
                    <a:pt x="865" y="2066"/>
                  </a:lnTo>
                  <a:lnTo>
                    <a:pt x="1201" y="2162"/>
                  </a:lnTo>
                  <a:lnTo>
                    <a:pt x="1537" y="2258"/>
                  </a:lnTo>
                  <a:lnTo>
                    <a:pt x="2306" y="2258"/>
                  </a:lnTo>
                  <a:lnTo>
                    <a:pt x="2546" y="2210"/>
                  </a:lnTo>
                  <a:lnTo>
                    <a:pt x="2786" y="2114"/>
                  </a:lnTo>
                  <a:lnTo>
                    <a:pt x="3026" y="2018"/>
                  </a:lnTo>
                  <a:lnTo>
                    <a:pt x="3218" y="1874"/>
                  </a:lnTo>
                  <a:lnTo>
                    <a:pt x="3362" y="1729"/>
                  </a:lnTo>
                  <a:lnTo>
                    <a:pt x="3458" y="1585"/>
                  </a:lnTo>
                  <a:lnTo>
                    <a:pt x="3554" y="1393"/>
                  </a:lnTo>
                  <a:lnTo>
                    <a:pt x="3699" y="1057"/>
                  </a:lnTo>
                  <a:lnTo>
                    <a:pt x="3650" y="769"/>
                  </a:lnTo>
                  <a:lnTo>
                    <a:pt x="3650" y="625"/>
                  </a:lnTo>
                  <a:lnTo>
                    <a:pt x="3554" y="481"/>
                  </a:lnTo>
                  <a:lnTo>
                    <a:pt x="3458" y="385"/>
                  </a:lnTo>
                  <a:lnTo>
                    <a:pt x="3362" y="337"/>
                  </a:lnTo>
                  <a:lnTo>
                    <a:pt x="3074" y="241"/>
                  </a:lnTo>
                  <a:lnTo>
                    <a:pt x="2882" y="193"/>
                  </a:lnTo>
                  <a:lnTo>
                    <a:pt x="2786" y="241"/>
                  </a:lnTo>
                  <a:lnTo>
                    <a:pt x="2690" y="289"/>
                  </a:lnTo>
                  <a:lnTo>
                    <a:pt x="2402" y="433"/>
                  </a:lnTo>
                  <a:lnTo>
                    <a:pt x="2162" y="481"/>
                  </a:lnTo>
                  <a:lnTo>
                    <a:pt x="1826" y="529"/>
                  </a:lnTo>
                  <a:lnTo>
                    <a:pt x="1633" y="529"/>
                  </a:lnTo>
                  <a:lnTo>
                    <a:pt x="1441" y="433"/>
                  </a:lnTo>
                  <a:lnTo>
                    <a:pt x="1105" y="193"/>
                  </a:lnTo>
                  <a:lnTo>
                    <a:pt x="961" y="97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45"/>
            <p:cNvSpPr/>
            <p:nvPr/>
          </p:nvSpPr>
          <p:spPr>
            <a:xfrm>
              <a:off x="5465650" y="3866000"/>
              <a:ext cx="86475" cy="108075"/>
            </a:xfrm>
            <a:custGeom>
              <a:avLst/>
              <a:gdLst/>
              <a:ahLst/>
              <a:cxnLst/>
              <a:rect l="l" t="t" r="r" b="b"/>
              <a:pathLst>
                <a:path w="3459" h="4323" extrusionOk="0">
                  <a:moveTo>
                    <a:pt x="1394" y="1"/>
                  </a:moveTo>
                  <a:lnTo>
                    <a:pt x="1105" y="97"/>
                  </a:lnTo>
                  <a:lnTo>
                    <a:pt x="817" y="289"/>
                  </a:lnTo>
                  <a:lnTo>
                    <a:pt x="529" y="481"/>
                  </a:lnTo>
                  <a:lnTo>
                    <a:pt x="337" y="721"/>
                  </a:lnTo>
                  <a:lnTo>
                    <a:pt x="145" y="1009"/>
                  </a:lnTo>
                  <a:lnTo>
                    <a:pt x="49" y="1345"/>
                  </a:lnTo>
                  <a:lnTo>
                    <a:pt x="1" y="1682"/>
                  </a:lnTo>
                  <a:lnTo>
                    <a:pt x="1" y="2594"/>
                  </a:lnTo>
                  <a:lnTo>
                    <a:pt x="49" y="2930"/>
                  </a:lnTo>
                  <a:lnTo>
                    <a:pt x="145" y="3266"/>
                  </a:lnTo>
                  <a:lnTo>
                    <a:pt x="289" y="3555"/>
                  </a:lnTo>
                  <a:lnTo>
                    <a:pt x="481" y="3843"/>
                  </a:lnTo>
                  <a:lnTo>
                    <a:pt x="769" y="4035"/>
                  </a:lnTo>
                  <a:lnTo>
                    <a:pt x="1057" y="4179"/>
                  </a:lnTo>
                  <a:lnTo>
                    <a:pt x="1345" y="4323"/>
                  </a:lnTo>
                  <a:lnTo>
                    <a:pt x="2066" y="4323"/>
                  </a:lnTo>
                  <a:lnTo>
                    <a:pt x="2402" y="4227"/>
                  </a:lnTo>
                  <a:lnTo>
                    <a:pt x="2690" y="4035"/>
                  </a:lnTo>
                  <a:lnTo>
                    <a:pt x="2930" y="3843"/>
                  </a:lnTo>
                  <a:lnTo>
                    <a:pt x="3170" y="3603"/>
                  </a:lnTo>
                  <a:lnTo>
                    <a:pt x="3315" y="3314"/>
                  </a:lnTo>
                  <a:lnTo>
                    <a:pt x="3411" y="2978"/>
                  </a:lnTo>
                  <a:lnTo>
                    <a:pt x="3459" y="2642"/>
                  </a:lnTo>
                  <a:lnTo>
                    <a:pt x="3459" y="1730"/>
                  </a:lnTo>
                  <a:lnTo>
                    <a:pt x="3411" y="1393"/>
                  </a:lnTo>
                  <a:lnTo>
                    <a:pt x="3315" y="1057"/>
                  </a:lnTo>
                  <a:lnTo>
                    <a:pt x="3170" y="769"/>
                  </a:lnTo>
                  <a:lnTo>
                    <a:pt x="2978" y="529"/>
                  </a:lnTo>
                  <a:lnTo>
                    <a:pt x="2738" y="289"/>
                  </a:lnTo>
                  <a:lnTo>
                    <a:pt x="2450" y="145"/>
                  </a:lnTo>
                  <a:lnTo>
                    <a:pt x="2114" y="49"/>
                  </a:lnTo>
                  <a:lnTo>
                    <a:pt x="1778" y="1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45"/>
            <p:cNvSpPr/>
            <p:nvPr/>
          </p:nvSpPr>
          <p:spPr>
            <a:xfrm>
              <a:off x="5488475" y="3874400"/>
              <a:ext cx="63650" cy="93675"/>
            </a:xfrm>
            <a:custGeom>
              <a:avLst/>
              <a:gdLst/>
              <a:ahLst/>
              <a:cxnLst/>
              <a:rect l="l" t="t" r="r" b="b"/>
              <a:pathLst>
                <a:path w="2546" h="3747" extrusionOk="0">
                  <a:moveTo>
                    <a:pt x="1537" y="1"/>
                  </a:moveTo>
                  <a:lnTo>
                    <a:pt x="1249" y="49"/>
                  </a:lnTo>
                  <a:lnTo>
                    <a:pt x="961" y="145"/>
                  </a:lnTo>
                  <a:lnTo>
                    <a:pt x="721" y="337"/>
                  </a:lnTo>
                  <a:lnTo>
                    <a:pt x="481" y="529"/>
                  </a:lnTo>
                  <a:lnTo>
                    <a:pt x="288" y="817"/>
                  </a:lnTo>
                  <a:lnTo>
                    <a:pt x="144" y="1153"/>
                  </a:lnTo>
                  <a:lnTo>
                    <a:pt x="48" y="1490"/>
                  </a:lnTo>
                  <a:lnTo>
                    <a:pt x="0" y="1874"/>
                  </a:lnTo>
                  <a:lnTo>
                    <a:pt x="48" y="2258"/>
                  </a:lnTo>
                  <a:lnTo>
                    <a:pt x="144" y="2594"/>
                  </a:lnTo>
                  <a:lnTo>
                    <a:pt x="240" y="2930"/>
                  </a:lnTo>
                  <a:lnTo>
                    <a:pt x="432" y="3219"/>
                  </a:lnTo>
                  <a:lnTo>
                    <a:pt x="673" y="3411"/>
                  </a:lnTo>
                  <a:lnTo>
                    <a:pt x="913" y="3603"/>
                  </a:lnTo>
                  <a:lnTo>
                    <a:pt x="1201" y="3699"/>
                  </a:lnTo>
                  <a:lnTo>
                    <a:pt x="1489" y="3747"/>
                  </a:lnTo>
                  <a:lnTo>
                    <a:pt x="1729" y="3747"/>
                  </a:lnTo>
                  <a:lnTo>
                    <a:pt x="2065" y="3459"/>
                  </a:lnTo>
                  <a:lnTo>
                    <a:pt x="2305" y="3122"/>
                  </a:lnTo>
                  <a:lnTo>
                    <a:pt x="2498" y="2738"/>
                  </a:lnTo>
                  <a:lnTo>
                    <a:pt x="2546" y="2546"/>
                  </a:lnTo>
                  <a:lnTo>
                    <a:pt x="2546" y="2306"/>
                  </a:lnTo>
                  <a:lnTo>
                    <a:pt x="2546" y="1394"/>
                  </a:lnTo>
                  <a:lnTo>
                    <a:pt x="2498" y="1009"/>
                  </a:lnTo>
                  <a:lnTo>
                    <a:pt x="2402" y="673"/>
                  </a:lnTo>
                  <a:lnTo>
                    <a:pt x="2209" y="337"/>
                  </a:lnTo>
                  <a:lnTo>
                    <a:pt x="1969" y="97"/>
                  </a:lnTo>
                  <a:lnTo>
                    <a:pt x="1777" y="49"/>
                  </a:lnTo>
                  <a:lnTo>
                    <a:pt x="1537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45"/>
            <p:cNvSpPr/>
            <p:nvPr/>
          </p:nvSpPr>
          <p:spPr>
            <a:xfrm>
              <a:off x="5631350" y="3861200"/>
              <a:ext cx="86475" cy="109275"/>
            </a:xfrm>
            <a:custGeom>
              <a:avLst/>
              <a:gdLst/>
              <a:ahLst/>
              <a:cxnLst/>
              <a:rect l="l" t="t" r="r" b="b"/>
              <a:pathLst>
                <a:path w="3459" h="4371" extrusionOk="0">
                  <a:moveTo>
                    <a:pt x="1681" y="1"/>
                  </a:moveTo>
                  <a:lnTo>
                    <a:pt x="1297" y="49"/>
                  </a:lnTo>
                  <a:lnTo>
                    <a:pt x="1009" y="145"/>
                  </a:lnTo>
                  <a:lnTo>
                    <a:pt x="721" y="337"/>
                  </a:lnTo>
                  <a:lnTo>
                    <a:pt x="481" y="529"/>
                  </a:lnTo>
                  <a:lnTo>
                    <a:pt x="240" y="817"/>
                  </a:lnTo>
                  <a:lnTo>
                    <a:pt x="96" y="1105"/>
                  </a:lnTo>
                  <a:lnTo>
                    <a:pt x="48" y="1441"/>
                  </a:lnTo>
                  <a:lnTo>
                    <a:pt x="0" y="1777"/>
                  </a:lnTo>
                  <a:lnTo>
                    <a:pt x="48" y="2690"/>
                  </a:lnTo>
                  <a:lnTo>
                    <a:pt x="96" y="3026"/>
                  </a:lnTo>
                  <a:lnTo>
                    <a:pt x="192" y="3362"/>
                  </a:lnTo>
                  <a:lnTo>
                    <a:pt x="336" y="3650"/>
                  </a:lnTo>
                  <a:lnTo>
                    <a:pt x="577" y="3891"/>
                  </a:lnTo>
                  <a:lnTo>
                    <a:pt x="817" y="4083"/>
                  </a:lnTo>
                  <a:lnTo>
                    <a:pt x="1153" y="4227"/>
                  </a:lnTo>
                  <a:lnTo>
                    <a:pt x="1441" y="4323"/>
                  </a:lnTo>
                  <a:lnTo>
                    <a:pt x="1825" y="4371"/>
                  </a:lnTo>
                  <a:lnTo>
                    <a:pt x="2161" y="4323"/>
                  </a:lnTo>
                  <a:lnTo>
                    <a:pt x="2450" y="4179"/>
                  </a:lnTo>
                  <a:lnTo>
                    <a:pt x="2738" y="4035"/>
                  </a:lnTo>
                  <a:lnTo>
                    <a:pt x="3026" y="3795"/>
                  </a:lnTo>
                  <a:lnTo>
                    <a:pt x="3218" y="3554"/>
                  </a:lnTo>
                  <a:lnTo>
                    <a:pt x="3362" y="3266"/>
                  </a:lnTo>
                  <a:lnTo>
                    <a:pt x="3458" y="2930"/>
                  </a:lnTo>
                  <a:lnTo>
                    <a:pt x="3458" y="2594"/>
                  </a:lnTo>
                  <a:lnTo>
                    <a:pt x="3458" y="1681"/>
                  </a:lnTo>
                  <a:lnTo>
                    <a:pt x="3410" y="1297"/>
                  </a:lnTo>
                  <a:lnTo>
                    <a:pt x="3266" y="1009"/>
                  </a:lnTo>
                  <a:lnTo>
                    <a:pt x="3122" y="721"/>
                  </a:lnTo>
                  <a:lnTo>
                    <a:pt x="2882" y="481"/>
                  </a:lnTo>
                  <a:lnTo>
                    <a:pt x="2642" y="241"/>
                  </a:lnTo>
                  <a:lnTo>
                    <a:pt x="2353" y="97"/>
                  </a:lnTo>
                  <a:lnTo>
                    <a:pt x="2017" y="1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45"/>
            <p:cNvSpPr/>
            <p:nvPr/>
          </p:nvSpPr>
          <p:spPr>
            <a:xfrm>
              <a:off x="5631350" y="3861200"/>
              <a:ext cx="86475" cy="109275"/>
            </a:xfrm>
            <a:custGeom>
              <a:avLst/>
              <a:gdLst/>
              <a:ahLst/>
              <a:cxnLst/>
              <a:rect l="l" t="t" r="r" b="b"/>
              <a:pathLst>
                <a:path w="3459" h="4371" fill="none" extrusionOk="0">
                  <a:moveTo>
                    <a:pt x="1825" y="4371"/>
                  </a:moveTo>
                  <a:lnTo>
                    <a:pt x="1825" y="4371"/>
                  </a:lnTo>
                  <a:lnTo>
                    <a:pt x="1825" y="4371"/>
                  </a:lnTo>
                  <a:lnTo>
                    <a:pt x="1441" y="4323"/>
                  </a:lnTo>
                  <a:lnTo>
                    <a:pt x="1153" y="4227"/>
                  </a:lnTo>
                  <a:lnTo>
                    <a:pt x="817" y="4083"/>
                  </a:lnTo>
                  <a:lnTo>
                    <a:pt x="577" y="3891"/>
                  </a:lnTo>
                  <a:lnTo>
                    <a:pt x="336" y="3650"/>
                  </a:lnTo>
                  <a:lnTo>
                    <a:pt x="192" y="3362"/>
                  </a:lnTo>
                  <a:lnTo>
                    <a:pt x="96" y="3026"/>
                  </a:lnTo>
                  <a:lnTo>
                    <a:pt x="48" y="2690"/>
                  </a:lnTo>
                  <a:lnTo>
                    <a:pt x="0" y="1777"/>
                  </a:lnTo>
                  <a:lnTo>
                    <a:pt x="0" y="1777"/>
                  </a:lnTo>
                  <a:lnTo>
                    <a:pt x="48" y="1441"/>
                  </a:lnTo>
                  <a:lnTo>
                    <a:pt x="96" y="1105"/>
                  </a:lnTo>
                  <a:lnTo>
                    <a:pt x="240" y="817"/>
                  </a:lnTo>
                  <a:lnTo>
                    <a:pt x="481" y="529"/>
                  </a:lnTo>
                  <a:lnTo>
                    <a:pt x="721" y="337"/>
                  </a:lnTo>
                  <a:lnTo>
                    <a:pt x="1009" y="145"/>
                  </a:lnTo>
                  <a:lnTo>
                    <a:pt x="1297" y="49"/>
                  </a:lnTo>
                  <a:lnTo>
                    <a:pt x="1681" y="1"/>
                  </a:lnTo>
                  <a:lnTo>
                    <a:pt x="1681" y="1"/>
                  </a:lnTo>
                  <a:lnTo>
                    <a:pt x="2017" y="1"/>
                  </a:lnTo>
                  <a:lnTo>
                    <a:pt x="2353" y="97"/>
                  </a:lnTo>
                  <a:lnTo>
                    <a:pt x="2642" y="241"/>
                  </a:lnTo>
                  <a:lnTo>
                    <a:pt x="2882" y="481"/>
                  </a:lnTo>
                  <a:lnTo>
                    <a:pt x="3122" y="721"/>
                  </a:lnTo>
                  <a:lnTo>
                    <a:pt x="3266" y="1009"/>
                  </a:lnTo>
                  <a:lnTo>
                    <a:pt x="3410" y="1297"/>
                  </a:lnTo>
                  <a:lnTo>
                    <a:pt x="3458" y="1681"/>
                  </a:lnTo>
                  <a:lnTo>
                    <a:pt x="3458" y="2594"/>
                  </a:lnTo>
                  <a:lnTo>
                    <a:pt x="3458" y="2594"/>
                  </a:lnTo>
                  <a:lnTo>
                    <a:pt x="3458" y="2930"/>
                  </a:lnTo>
                  <a:lnTo>
                    <a:pt x="3362" y="3266"/>
                  </a:lnTo>
                  <a:lnTo>
                    <a:pt x="3218" y="3554"/>
                  </a:lnTo>
                  <a:lnTo>
                    <a:pt x="3026" y="3795"/>
                  </a:lnTo>
                  <a:lnTo>
                    <a:pt x="2738" y="4035"/>
                  </a:lnTo>
                  <a:lnTo>
                    <a:pt x="2450" y="4179"/>
                  </a:lnTo>
                  <a:lnTo>
                    <a:pt x="2161" y="4323"/>
                  </a:lnTo>
                  <a:lnTo>
                    <a:pt x="1825" y="43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45"/>
            <p:cNvSpPr/>
            <p:nvPr/>
          </p:nvSpPr>
          <p:spPr>
            <a:xfrm>
              <a:off x="5654150" y="3869600"/>
              <a:ext cx="63675" cy="93675"/>
            </a:xfrm>
            <a:custGeom>
              <a:avLst/>
              <a:gdLst/>
              <a:ahLst/>
              <a:cxnLst/>
              <a:rect l="l" t="t" r="r" b="b"/>
              <a:pathLst>
                <a:path w="2547" h="3747" extrusionOk="0">
                  <a:moveTo>
                    <a:pt x="1490" y="1"/>
                  </a:moveTo>
                  <a:lnTo>
                    <a:pt x="1153" y="49"/>
                  </a:lnTo>
                  <a:lnTo>
                    <a:pt x="865" y="145"/>
                  </a:lnTo>
                  <a:lnTo>
                    <a:pt x="625" y="337"/>
                  </a:lnTo>
                  <a:lnTo>
                    <a:pt x="433" y="577"/>
                  </a:lnTo>
                  <a:lnTo>
                    <a:pt x="241" y="865"/>
                  </a:lnTo>
                  <a:lnTo>
                    <a:pt x="97" y="1201"/>
                  </a:lnTo>
                  <a:lnTo>
                    <a:pt x="49" y="1538"/>
                  </a:lnTo>
                  <a:lnTo>
                    <a:pt x="1" y="1922"/>
                  </a:lnTo>
                  <a:lnTo>
                    <a:pt x="49" y="2306"/>
                  </a:lnTo>
                  <a:lnTo>
                    <a:pt x="145" y="2642"/>
                  </a:lnTo>
                  <a:lnTo>
                    <a:pt x="289" y="2930"/>
                  </a:lnTo>
                  <a:lnTo>
                    <a:pt x="481" y="3218"/>
                  </a:lnTo>
                  <a:lnTo>
                    <a:pt x="721" y="3459"/>
                  </a:lnTo>
                  <a:lnTo>
                    <a:pt x="1009" y="3603"/>
                  </a:lnTo>
                  <a:lnTo>
                    <a:pt x="1297" y="3699"/>
                  </a:lnTo>
                  <a:lnTo>
                    <a:pt x="1586" y="3747"/>
                  </a:lnTo>
                  <a:lnTo>
                    <a:pt x="1826" y="3699"/>
                  </a:lnTo>
                  <a:lnTo>
                    <a:pt x="2114" y="3411"/>
                  </a:lnTo>
                  <a:lnTo>
                    <a:pt x="2354" y="3074"/>
                  </a:lnTo>
                  <a:lnTo>
                    <a:pt x="2498" y="2690"/>
                  </a:lnTo>
                  <a:lnTo>
                    <a:pt x="2546" y="2450"/>
                  </a:lnTo>
                  <a:lnTo>
                    <a:pt x="2546" y="2258"/>
                  </a:lnTo>
                  <a:lnTo>
                    <a:pt x="2546" y="1345"/>
                  </a:lnTo>
                  <a:lnTo>
                    <a:pt x="2498" y="961"/>
                  </a:lnTo>
                  <a:lnTo>
                    <a:pt x="2354" y="625"/>
                  </a:lnTo>
                  <a:lnTo>
                    <a:pt x="2162" y="289"/>
                  </a:lnTo>
                  <a:lnTo>
                    <a:pt x="1922" y="49"/>
                  </a:lnTo>
                  <a:lnTo>
                    <a:pt x="1682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45"/>
            <p:cNvSpPr/>
            <p:nvPr/>
          </p:nvSpPr>
          <p:spPr>
            <a:xfrm>
              <a:off x="5320375" y="3882825"/>
              <a:ext cx="128500" cy="140475"/>
            </a:xfrm>
            <a:custGeom>
              <a:avLst/>
              <a:gdLst/>
              <a:ahLst/>
              <a:cxnLst/>
              <a:rect l="l" t="t" r="r" b="b"/>
              <a:pathLst>
                <a:path w="5140" h="5619" extrusionOk="0">
                  <a:moveTo>
                    <a:pt x="2306" y="0"/>
                  </a:moveTo>
                  <a:lnTo>
                    <a:pt x="2066" y="48"/>
                  </a:lnTo>
                  <a:lnTo>
                    <a:pt x="1826" y="144"/>
                  </a:lnTo>
                  <a:lnTo>
                    <a:pt x="1345" y="336"/>
                  </a:lnTo>
                  <a:lnTo>
                    <a:pt x="913" y="624"/>
                  </a:lnTo>
                  <a:lnTo>
                    <a:pt x="577" y="1009"/>
                  </a:lnTo>
                  <a:lnTo>
                    <a:pt x="289" y="1441"/>
                  </a:lnTo>
                  <a:lnTo>
                    <a:pt x="97" y="1921"/>
                  </a:lnTo>
                  <a:lnTo>
                    <a:pt x="1" y="2497"/>
                  </a:lnTo>
                  <a:lnTo>
                    <a:pt x="1" y="3026"/>
                  </a:lnTo>
                  <a:lnTo>
                    <a:pt x="97" y="3602"/>
                  </a:lnTo>
                  <a:lnTo>
                    <a:pt x="337" y="4130"/>
                  </a:lnTo>
                  <a:lnTo>
                    <a:pt x="577" y="4562"/>
                  </a:lnTo>
                  <a:lnTo>
                    <a:pt x="961" y="4947"/>
                  </a:lnTo>
                  <a:lnTo>
                    <a:pt x="1345" y="5235"/>
                  </a:lnTo>
                  <a:lnTo>
                    <a:pt x="1826" y="5475"/>
                  </a:lnTo>
                  <a:lnTo>
                    <a:pt x="2306" y="5571"/>
                  </a:lnTo>
                  <a:lnTo>
                    <a:pt x="2546" y="5619"/>
                  </a:lnTo>
                  <a:lnTo>
                    <a:pt x="2834" y="5619"/>
                  </a:lnTo>
                  <a:lnTo>
                    <a:pt x="3074" y="5571"/>
                  </a:lnTo>
                  <a:lnTo>
                    <a:pt x="3314" y="5523"/>
                  </a:lnTo>
                  <a:lnTo>
                    <a:pt x="3795" y="5283"/>
                  </a:lnTo>
                  <a:lnTo>
                    <a:pt x="4227" y="4995"/>
                  </a:lnTo>
                  <a:lnTo>
                    <a:pt x="4563" y="4610"/>
                  </a:lnTo>
                  <a:lnTo>
                    <a:pt x="4851" y="4178"/>
                  </a:lnTo>
                  <a:lnTo>
                    <a:pt x="5043" y="3698"/>
                  </a:lnTo>
                  <a:lnTo>
                    <a:pt x="5139" y="3170"/>
                  </a:lnTo>
                  <a:lnTo>
                    <a:pt x="5139" y="2593"/>
                  </a:lnTo>
                  <a:lnTo>
                    <a:pt x="5043" y="2017"/>
                  </a:lnTo>
                  <a:lnTo>
                    <a:pt x="4851" y="1537"/>
                  </a:lnTo>
                  <a:lnTo>
                    <a:pt x="4563" y="1057"/>
                  </a:lnTo>
                  <a:lnTo>
                    <a:pt x="4227" y="672"/>
                  </a:lnTo>
                  <a:lnTo>
                    <a:pt x="3795" y="384"/>
                  </a:lnTo>
                  <a:lnTo>
                    <a:pt x="3314" y="144"/>
                  </a:lnTo>
                  <a:lnTo>
                    <a:pt x="2834" y="48"/>
                  </a:lnTo>
                  <a:lnTo>
                    <a:pt x="2594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45"/>
            <p:cNvSpPr/>
            <p:nvPr/>
          </p:nvSpPr>
          <p:spPr>
            <a:xfrm>
              <a:off x="5320375" y="3882825"/>
              <a:ext cx="128500" cy="140475"/>
            </a:xfrm>
            <a:custGeom>
              <a:avLst/>
              <a:gdLst/>
              <a:ahLst/>
              <a:cxnLst/>
              <a:rect l="l" t="t" r="r" b="b"/>
              <a:pathLst>
                <a:path w="5140" h="5619" fill="none" extrusionOk="0">
                  <a:moveTo>
                    <a:pt x="5139" y="2593"/>
                  </a:moveTo>
                  <a:lnTo>
                    <a:pt x="5139" y="2593"/>
                  </a:lnTo>
                  <a:lnTo>
                    <a:pt x="5139" y="3170"/>
                  </a:lnTo>
                  <a:lnTo>
                    <a:pt x="5043" y="3698"/>
                  </a:lnTo>
                  <a:lnTo>
                    <a:pt x="4851" y="4178"/>
                  </a:lnTo>
                  <a:lnTo>
                    <a:pt x="4563" y="4610"/>
                  </a:lnTo>
                  <a:lnTo>
                    <a:pt x="4227" y="4995"/>
                  </a:lnTo>
                  <a:lnTo>
                    <a:pt x="3795" y="5283"/>
                  </a:lnTo>
                  <a:lnTo>
                    <a:pt x="3314" y="5523"/>
                  </a:lnTo>
                  <a:lnTo>
                    <a:pt x="3074" y="5571"/>
                  </a:lnTo>
                  <a:lnTo>
                    <a:pt x="2834" y="5619"/>
                  </a:lnTo>
                  <a:lnTo>
                    <a:pt x="2834" y="5619"/>
                  </a:lnTo>
                  <a:lnTo>
                    <a:pt x="2546" y="5619"/>
                  </a:lnTo>
                  <a:lnTo>
                    <a:pt x="2306" y="5571"/>
                  </a:lnTo>
                  <a:lnTo>
                    <a:pt x="1826" y="5475"/>
                  </a:lnTo>
                  <a:lnTo>
                    <a:pt x="1345" y="5235"/>
                  </a:lnTo>
                  <a:lnTo>
                    <a:pt x="961" y="4947"/>
                  </a:lnTo>
                  <a:lnTo>
                    <a:pt x="577" y="4562"/>
                  </a:lnTo>
                  <a:lnTo>
                    <a:pt x="337" y="4130"/>
                  </a:lnTo>
                  <a:lnTo>
                    <a:pt x="97" y="3602"/>
                  </a:lnTo>
                  <a:lnTo>
                    <a:pt x="1" y="3026"/>
                  </a:lnTo>
                  <a:lnTo>
                    <a:pt x="1" y="3026"/>
                  </a:lnTo>
                  <a:lnTo>
                    <a:pt x="1" y="2497"/>
                  </a:lnTo>
                  <a:lnTo>
                    <a:pt x="97" y="1921"/>
                  </a:lnTo>
                  <a:lnTo>
                    <a:pt x="289" y="1441"/>
                  </a:lnTo>
                  <a:lnTo>
                    <a:pt x="577" y="1009"/>
                  </a:lnTo>
                  <a:lnTo>
                    <a:pt x="913" y="624"/>
                  </a:lnTo>
                  <a:lnTo>
                    <a:pt x="1345" y="336"/>
                  </a:lnTo>
                  <a:lnTo>
                    <a:pt x="1826" y="144"/>
                  </a:lnTo>
                  <a:lnTo>
                    <a:pt x="2066" y="48"/>
                  </a:lnTo>
                  <a:lnTo>
                    <a:pt x="2306" y="0"/>
                  </a:lnTo>
                  <a:lnTo>
                    <a:pt x="2306" y="0"/>
                  </a:lnTo>
                  <a:lnTo>
                    <a:pt x="2594" y="0"/>
                  </a:lnTo>
                  <a:lnTo>
                    <a:pt x="2834" y="48"/>
                  </a:lnTo>
                  <a:lnTo>
                    <a:pt x="3314" y="144"/>
                  </a:lnTo>
                  <a:lnTo>
                    <a:pt x="3795" y="384"/>
                  </a:lnTo>
                  <a:lnTo>
                    <a:pt x="4227" y="672"/>
                  </a:lnTo>
                  <a:lnTo>
                    <a:pt x="4563" y="1057"/>
                  </a:lnTo>
                  <a:lnTo>
                    <a:pt x="4851" y="1537"/>
                  </a:lnTo>
                  <a:lnTo>
                    <a:pt x="5043" y="2017"/>
                  </a:lnTo>
                  <a:lnTo>
                    <a:pt x="5139" y="25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45"/>
            <p:cNvSpPr/>
            <p:nvPr/>
          </p:nvSpPr>
          <p:spPr>
            <a:xfrm>
              <a:off x="5344400" y="3911625"/>
              <a:ext cx="74450" cy="82875"/>
            </a:xfrm>
            <a:custGeom>
              <a:avLst/>
              <a:gdLst/>
              <a:ahLst/>
              <a:cxnLst/>
              <a:rect l="l" t="t" r="r" b="b"/>
              <a:pathLst>
                <a:path w="2978" h="3315" extrusionOk="0">
                  <a:moveTo>
                    <a:pt x="1345" y="1"/>
                  </a:moveTo>
                  <a:lnTo>
                    <a:pt x="1057" y="49"/>
                  </a:lnTo>
                  <a:lnTo>
                    <a:pt x="769" y="193"/>
                  </a:lnTo>
                  <a:lnTo>
                    <a:pt x="529" y="385"/>
                  </a:lnTo>
                  <a:lnTo>
                    <a:pt x="336" y="577"/>
                  </a:lnTo>
                  <a:lnTo>
                    <a:pt x="144" y="865"/>
                  </a:lnTo>
                  <a:lnTo>
                    <a:pt x="48" y="1153"/>
                  </a:lnTo>
                  <a:lnTo>
                    <a:pt x="0" y="1441"/>
                  </a:lnTo>
                  <a:lnTo>
                    <a:pt x="0" y="1778"/>
                  </a:lnTo>
                  <a:lnTo>
                    <a:pt x="48" y="2114"/>
                  </a:lnTo>
                  <a:lnTo>
                    <a:pt x="144" y="2402"/>
                  </a:lnTo>
                  <a:lnTo>
                    <a:pt x="288" y="2642"/>
                  </a:lnTo>
                  <a:lnTo>
                    <a:pt x="480" y="2882"/>
                  </a:lnTo>
                  <a:lnTo>
                    <a:pt x="721" y="3074"/>
                  </a:lnTo>
                  <a:lnTo>
                    <a:pt x="961" y="3170"/>
                  </a:lnTo>
                  <a:lnTo>
                    <a:pt x="1201" y="3266"/>
                  </a:lnTo>
                  <a:lnTo>
                    <a:pt x="1489" y="3314"/>
                  </a:lnTo>
                  <a:lnTo>
                    <a:pt x="1633" y="3314"/>
                  </a:lnTo>
                  <a:lnTo>
                    <a:pt x="1921" y="3218"/>
                  </a:lnTo>
                  <a:lnTo>
                    <a:pt x="2209" y="3122"/>
                  </a:lnTo>
                  <a:lnTo>
                    <a:pt x="2450" y="2930"/>
                  </a:lnTo>
                  <a:lnTo>
                    <a:pt x="2642" y="2738"/>
                  </a:lnTo>
                  <a:lnTo>
                    <a:pt x="2834" y="2450"/>
                  </a:lnTo>
                  <a:lnTo>
                    <a:pt x="2930" y="2162"/>
                  </a:lnTo>
                  <a:lnTo>
                    <a:pt x="2978" y="1874"/>
                  </a:lnTo>
                  <a:lnTo>
                    <a:pt x="2978" y="1537"/>
                  </a:lnTo>
                  <a:lnTo>
                    <a:pt x="2930" y="1201"/>
                  </a:lnTo>
                  <a:lnTo>
                    <a:pt x="2834" y="913"/>
                  </a:lnTo>
                  <a:lnTo>
                    <a:pt x="2690" y="673"/>
                  </a:lnTo>
                  <a:lnTo>
                    <a:pt x="2498" y="433"/>
                  </a:lnTo>
                  <a:lnTo>
                    <a:pt x="2257" y="241"/>
                  </a:lnTo>
                  <a:lnTo>
                    <a:pt x="2017" y="97"/>
                  </a:lnTo>
                  <a:lnTo>
                    <a:pt x="1777" y="49"/>
                  </a:lnTo>
                  <a:lnTo>
                    <a:pt x="1489" y="1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45"/>
            <p:cNvSpPr/>
            <p:nvPr/>
          </p:nvSpPr>
          <p:spPr>
            <a:xfrm>
              <a:off x="5344400" y="3911625"/>
              <a:ext cx="74450" cy="82875"/>
            </a:xfrm>
            <a:custGeom>
              <a:avLst/>
              <a:gdLst/>
              <a:ahLst/>
              <a:cxnLst/>
              <a:rect l="l" t="t" r="r" b="b"/>
              <a:pathLst>
                <a:path w="2978" h="3315" fill="none" extrusionOk="0">
                  <a:moveTo>
                    <a:pt x="1489" y="1"/>
                  </a:moveTo>
                  <a:lnTo>
                    <a:pt x="1489" y="1"/>
                  </a:lnTo>
                  <a:lnTo>
                    <a:pt x="1345" y="1"/>
                  </a:lnTo>
                  <a:lnTo>
                    <a:pt x="1345" y="1"/>
                  </a:lnTo>
                  <a:lnTo>
                    <a:pt x="1057" y="49"/>
                  </a:lnTo>
                  <a:lnTo>
                    <a:pt x="769" y="193"/>
                  </a:lnTo>
                  <a:lnTo>
                    <a:pt x="529" y="385"/>
                  </a:lnTo>
                  <a:lnTo>
                    <a:pt x="336" y="577"/>
                  </a:lnTo>
                  <a:lnTo>
                    <a:pt x="144" y="865"/>
                  </a:lnTo>
                  <a:lnTo>
                    <a:pt x="48" y="1153"/>
                  </a:lnTo>
                  <a:lnTo>
                    <a:pt x="0" y="1441"/>
                  </a:lnTo>
                  <a:lnTo>
                    <a:pt x="0" y="1778"/>
                  </a:lnTo>
                  <a:lnTo>
                    <a:pt x="0" y="1778"/>
                  </a:lnTo>
                  <a:lnTo>
                    <a:pt x="48" y="2114"/>
                  </a:lnTo>
                  <a:lnTo>
                    <a:pt x="144" y="2402"/>
                  </a:lnTo>
                  <a:lnTo>
                    <a:pt x="288" y="2642"/>
                  </a:lnTo>
                  <a:lnTo>
                    <a:pt x="480" y="2882"/>
                  </a:lnTo>
                  <a:lnTo>
                    <a:pt x="721" y="3074"/>
                  </a:lnTo>
                  <a:lnTo>
                    <a:pt x="961" y="3170"/>
                  </a:lnTo>
                  <a:lnTo>
                    <a:pt x="1201" y="3266"/>
                  </a:lnTo>
                  <a:lnTo>
                    <a:pt x="1489" y="3314"/>
                  </a:lnTo>
                  <a:lnTo>
                    <a:pt x="1489" y="3314"/>
                  </a:lnTo>
                  <a:lnTo>
                    <a:pt x="1633" y="3314"/>
                  </a:lnTo>
                  <a:lnTo>
                    <a:pt x="1633" y="3314"/>
                  </a:lnTo>
                  <a:lnTo>
                    <a:pt x="1921" y="3218"/>
                  </a:lnTo>
                  <a:lnTo>
                    <a:pt x="2209" y="3122"/>
                  </a:lnTo>
                  <a:lnTo>
                    <a:pt x="2450" y="2930"/>
                  </a:lnTo>
                  <a:lnTo>
                    <a:pt x="2642" y="2738"/>
                  </a:lnTo>
                  <a:lnTo>
                    <a:pt x="2834" y="2450"/>
                  </a:lnTo>
                  <a:lnTo>
                    <a:pt x="2930" y="2162"/>
                  </a:lnTo>
                  <a:lnTo>
                    <a:pt x="2978" y="1874"/>
                  </a:lnTo>
                  <a:lnTo>
                    <a:pt x="2978" y="1537"/>
                  </a:lnTo>
                  <a:lnTo>
                    <a:pt x="2978" y="1537"/>
                  </a:lnTo>
                  <a:lnTo>
                    <a:pt x="2930" y="1201"/>
                  </a:lnTo>
                  <a:lnTo>
                    <a:pt x="2834" y="913"/>
                  </a:lnTo>
                  <a:lnTo>
                    <a:pt x="2690" y="673"/>
                  </a:lnTo>
                  <a:lnTo>
                    <a:pt x="2498" y="433"/>
                  </a:lnTo>
                  <a:lnTo>
                    <a:pt x="2257" y="241"/>
                  </a:lnTo>
                  <a:lnTo>
                    <a:pt x="2017" y="97"/>
                  </a:lnTo>
                  <a:lnTo>
                    <a:pt x="1777" y="49"/>
                  </a:lnTo>
                  <a:lnTo>
                    <a:pt x="148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45"/>
            <p:cNvSpPr/>
            <p:nvPr/>
          </p:nvSpPr>
          <p:spPr>
            <a:xfrm>
              <a:off x="5289175" y="3562250"/>
              <a:ext cx="543900" cy="393825"/>
            </a:xfrm>
            <a:custGeom>
              <a:avLst/>
              <a:gdLst/>
              <a:ahLst/>
              <a:cxnLst/>
              <a:rect l="l" t="t" r="r" b="b"/>
              <a:pathLst>
                <a:path w="21756" h="15753" extrusionOk="0">
                  <a:moveTo>
                    <a:pt x="6195" y="0"/>
                  </a:moveTo>
                  <a:lnTo>
                    <a:pt x="5379" y="48"/>
                  </a:lnTo>
                  <a:lnTo>
                    <a:pt x="4659" y="144"/>
                  </a:lnTo>
                  <a:lnTo>
                    <a:pt x="4178" y="240"/>
                  </a:lnTo>
                  <a:lnTo>
                    <a:pt x="3986" y="336"/>
                  </a:lnTo>
                  <a:lnTo>
                    <a:pt x="3890" y="384"/>
                  </a:lnTo>
                  <a:lnTo>
                    <a:pt x="3794" y="481"/>
                  </a:lnTo>
                  <a:lnTo>
                    <a:pt x="3794" y="577"/>
                  </a:lnTo>
                  <a:lnTo>
                    <a:pt x="3938" y="913"/>
                  </a:lnTo>
                  <a:lnTo>
                    <a:pt x="4082" y="1201"/>
                  </a:lnTo>
                  <a:lnTo>
                    <a:pt x="4226" y="1441"/>
                  </a:lnTo>
                  <a:lnTo>
                    <a:pt x="4418" y="1633"/>
                  </a:lnTo>
                  <a:lnTo>
                    <a:pt x="4659" y="1873"/>
                  </a:lnTo>
                  <a:lnTo>
                    <a:pt x="4803" y="1969"/>
                  </a:lnTo>
                  <a:lnTo>
                    <a:pt x="4803" y="1969"/>
                  </a:lnTo>
                  <a:lnTo>
                    <a:pt x="4322" y="1825"/>
                  </a:lnTo>
                  <a:lnTo>
                    <a:pt x="3314" y="1633"/>
                  </a:lnTo>
                  <a:lnTo>
                    <a:pt x="2786" y="1537"/>
                  </a:lnTo>
                  <a:lnTo>
                    <a:pt x="2353" y="1537"/>
                  </a:lnTo>
                  <a:lnTo>
                    <a:pt x="2209" y="1585"/>
                  </a:lnTo>
                  <a:lnTo>
                    <a:pt x="2065" y="1633"/>
                  </a:lnTo>
                  <a:lnTo>
                    <a:pt x="2017" y="1729"/>
                  </a:lnTo>
                  <a:lnTo>
                    <a:pt x="2065" y="1825"/>
                  </a:lnTo>
                  <a:lnTo>
                    <a:pt x="2353" y="2402"/>
                  </a:lnTo>
                  <a:lnTo>
                    <a:pt x="2689" y="2882"/>
                  </a:lnTo>
                  <a:lnTo>
                    <a:pt x="3122" y="3362"/>
                  </a:lnTo>
                  <a:lnTo>
                    <a:pt x="2689" y="3506"/>
                  </a:lnTo>
                  <a:lnTo>
                    <a:pt x="1873" y="3890"/>
                  </a:lnTo>
                  <a:lnTo>
                    <a:pt x="1441" y="4130"/>
                  </a:lnTo>
                  <a:lnTo>
                    <a:pt x="1105" y="4371"/>
                  </a:lnTo>
                  <a:lnTo>
                    <a:pt x="961" y="4515"/>
                  </a:lnTo>
                  <a:lnTo>
                    <a:pt x="913" y="4611"/>
                  </a:lnTo>
                  <a:lnTo>
                    <a:pt x="865" y="4707"/>
                  </a:lnTo>
                  <a:lnTo>
                    <a:pt x="913" y="4803"/>
                  </a:lnTo>
                  <a:lnTo>
                    <a:pt x="1009" y="4947"/>
                  </a:lnTo>
                  <a:lnTo>
                    <a:pt x="1201" y="5091"/>
                  </a:lnTo>
                  <a:lnTo>
                    <a:pt x="1633" y="5331"/>
                  </a:lnTo>
                  <a:lnTo>
                    <a:pt x="1297" y="5715"/>
                  </a:lnTo>
                  <a:lnTo>
                    <a:pt x="1057" y="6148"/>
                  </a:lnTo>
                  <a:lnTo>
                    <a:pt x="816" y="6532"/>
                  </a:lnTo>
                  <a:lnTo>
                    <a:pt x="624" y="6964"/>
                  </a:lnTo>
                  <a:lnTo>
                    <a:pt x="432" y="7396"/>
                  </a:lnTo>
                  <a:lnTo>
                    <a:pt x="288" y="7828"/>
                  </a:lnTo>
                  <a:lnTo>
                    <a:pt x="96" y="8693"/>
                  </a:lnTo>
                  <a:lnTo>
                    <a:pt x="0" y="9605"/>
                  </a:lnTo>
                  <a:lnTo>
                    <a:pt x="0" y="10422"/>
                  </a:lnTo>
                  <a:lnTo>
                    <a:pt x="48" y="11238"/>
                  </a:lnTo>
                  <a:lnTo>
                    <a:pt x="144" y="12055"/>
                  </a:lnTo>
                  <a:lnTo>
                    <a:pt x="288" y="12775"/>
                  </a:lnTo>
                  <a:lnTo>
                    <a:pt x="432" y="13447"/>
                  </a:lnTo>
                  <a:lnTo>
                    <a:pt x="816" y="14552"/>
                  </a:lnTo>
                  <a:lnTo>
                    <a:pt x="1105" y="15320"/>
                  </a:lnTo>
                  <a:lnTo>
                    <a:pt x="1249" y="15560"/>
                  </a:lnTo>
                  <a:lnTo>
                    <a:pt x="1249" y="15176"/>
                  </a:lnTo>
                  <a:lnTo>
                    <a:pt x="1345" y="14888"/>
                  </a:lnTo>
                  <a:lnTo>
                    <a:pt x="1441" y="14600"/>
                  </a:lnTo>
                  <a:lnTo>
                    <a:pt x="1585" y="14360"/>
                  </a:lnTo>
                  <a:lnTo>
                    <a:pt x="1825" y="14120"/>
                  </a:lnTo>
                  <a:lnTo>
                    <a:pt x="1969" y="14024"/>
                  </a:lnTo>
                  <a:lnTo>
                    <a:pt x="2545" y="13784"/>
                  </a:lnTo>
                  <a:lnTo>
                    <a:pt x="3074" y="13687"/>
                  </a:lnTo>
                  <a:lnTo>
                    <a:pt x="3506" y="13687"/>
                  </a:lnTo>
                  <a:lnTo>
                    <a:pt x="3890" y="13784"/>
                  </a:lnTo>
                  <a:lnTo>
                    <a:pt x="4226" y="13976"/>
                  </a:lnTo>
                  <a:lnTo>
                    <a:pt x="4514" y="14168"/>
                  </a:lnTo>
                  <a:lnTo>
                    <a:pt x="4755" y="14456"/>
                  </a:lnTo>
                  <a:lnTo>
                    <a:pt x="4995" y="14696"/>
                  </a:lnTo>
                  <a:lnTo>
                    <a:pt x="5235" y="15080"/>
                  </a:lnTo>
                  <a:lnTo>
                    <a:pt x="5379" y="15416"/>
                  </a:lnTo>
                  <a:lnTo>
                    <a:pt x="5523" y="15657"/>
                  </a:lnTo>
                  <a:lnTo>
                    <a:pt x="5619" y="15705"/>
                  </a:lnTo>
                  <a:lnTo>
                    <a:pt x="5667" y="15753"/>
                  </a:lnTo>
                  <a:lnTo>
                    <a:pt x="5715" y="15705"/>
                  </a:lnTo>
                  <a:lnTo>
                    <a:pt x="5763" y="15608"/>
                  </a:lnTo>
                  <a:lnTo>
                    <a:pt x="5763" y="15224"/>
                  </a:lnTo>
                  <a:lnTo>
                    <a:pt x="5667" y="14696"/>
                  </a:lnTo>
                  <a:lnTo>
                    <a:pt x="5571" y="14120"/>
                  </a:lnTo>
                  <a:lnTo>
                    <a:pt x="5283" y="13063"/>
                  </a:lnTo>
                  <a:lnTo>
                    <a:pt x="5139" y="12535"/>
                  </a:lnTo>
                  <a:lnTo>
                    <a:pt x="5187" y="12295"/>
                  </a:lnTo>
                  <a:lnTo>
                    <a:pt x="5379" y="11670"/>
                  </a:lnTo>
                  <a:lnTo>
                    <a:pt x="5523" y="11238"/>
                  </a:lnTo>
                  <a:lnTo>
                    <a:pt x="5715" y="10806"/>
                  </a:lnTo>
                  <a:lnTo>
                    <a:pt x="6003" y="10278"/>
                  </a:lnTo>
                  <a:lnTo>
                    <a:pt x="6291" y="9749"/>
                  </a:lnTo>
                  <a:lnTo>
                    <a:pt x="6291" y="9749"/>
                  </a:lnTo>
                  <a:lnTo>
                    <a:pt x="6243" y="10614"/>
                  </a:lnTo>
                  <a:lnTo>
                    <a:pt x="6291" y="10854"/>
                  </a:lnTo>
                  <a:lnTo>
                    <a:pt x="6291" y="10950"/>
                  </a:lnTo>
                  <a:lnTo>
                    <a:pt x="6339" y="10950"/>
                  </a:lnTo>
                  <a:lnTo>
                    <a:pt x="6628" y="10806"/>
                  </a:lnTo>
                  <a:lnTo>
                    <a:pt x="7156" y="10470"/>
                  </a:lnTo>
                  <a:lnTo>
                    <a:pt x="8693" y="9317"/>
                  </a:lnTo>
                  <a:lnTo>
                    <a:pt x="10229" y="8020"/>
                  </a:lnTo>
                  <a:lnTo>
                    <a:pt x="10806" y="7492"/>
                  </a:lnTo>
                  <a:lnTo>
                    <a:pt x="11094" y="7108"/>
                  </a:lnTo>
                  <a:lnTo>
                    <a:pt x="10710" y="7732"/>
                  </a:lnTo>
                  <a:lnTo>
                    <a:pt x="9749" y="9077"/>
                  </a:lnTo>
                  <a:lnTo>
                    <a:pt x="9317" y="9749"/>
                  </a:lnTo>
                  <a:lnTo>
                    <a:pt x="8933" y="10374"/>
                  </a:lnTo>
                  <a:lnTo>
                    <a:pt x="8693" y="10854"/>
                  </a:lnTo>
                  <a:lnTo>
                    <a:pt x="8693" y="10950"/>
                  </a:lnTo>
                  <a:lnTo>
                    <a:pt x="8693" y="11046"/>
                  </a:lnTo>
                  <a:lnTo>
                    <a:pt x="9413" y="11046"/>
                  </a:lnTo>
                  <a:lnTo>
                    <a:pt x="10662" y="10950"/>
                  </a:lnTo>
                  <a:lnTo>
                    <a:pt x="11334" y="10854"/>
                  </a:lnTo>
                  <a:lnTo>
                    <a:pt x="11958" y="10710"/>
                  </a:lnTo>
                  <a:lnTo>
                    <a:pt x="12535" y="10518"/>
                  </a:lnTo>
                  <a:lnTo>
                    <a:pt x="12727" y="10422"/>
                  </a:lnTo>
                  <a:lnTo>
                    <a:pt x="12919" y="10278"/>
                  </a:lnTo>
                  <a:lnTo>
                    <a:pt x="13207" y="9990"/>
                  </a:lnTo>
                  <a:lnTo>
                    <a:pt x="13495" y="9605"/>
                  </a:lnTo>
                  <a:lnTo>
                    <a:pt x="14023" y="8741"/>
                  </a:lnTo>
                  <a:lnTo>
                    <a:pt x="14408" y="8020"/>
                  </a:lnTo>
                  <a:lnTo>
                    <a:pt x="14552" y="7732"/>
                  </a:lnTo>
                  <a:lnTo>
                    <a:pt x="14456" y="8165"/>
                  </a:lnTo>
                  <a:lnTo>
                    <a:pt x="14119" y="9221"/>
                  </a:lnTo>
                  <a:lnTo>
                    <a:pt x="13927" y="9797"/>
                  </a:lnTo>
                  <a:lnTo>
                    <a:pt x="13687" y="10326"/>
                  </a:lnTo>
                  <a:lnTo>
                    <a:pt x="13447" y="10758"/>
                  </a:lnTo>
                  <a:lnTo>
                    <a:pt x="13303" y="10902"/>
                  </a:lnTo>
                  <a:lnTo>
                    <a:pt x="13159" y="11046"/>
                  </a:lnTo>
                  <a:lnTo>
                    <a:pt x="13543" y="10902"/>
                  </a:lnTo>
                  <a:lnTo>
                    <a:pt x="14504" y="10566"/>
                  </a:lnTo>
                  <a:lnTo>
                    <a:pt x="15032" y="10374"/>
                  </a:lnTo>
                  <a:lnTo>
                    <a:pt x="15512" y="10134"/>
                  </a:lnTo>
                  <a:lnTo>
                    <a:pt x="15944" y="9845"/>
                  </a:lnTo>
                  <a:lnTo>
                    <a:pt x="16233" y="9605"/>
                  </a:lnTo>
                  <a:lnTo>
                    <a:pt x="16377" y="9317"/>
                  </a:lnTo>
                  <a:lnTo>
                    <a:pt x="16569" y="8981"/>
                  </a:lnTo>
                  <a:lnTo>
                    <a:pt x="16905" y="8069"/>
                  </a:lnTo>
                  <a:lnTo>
                    <a:pt x="17529" y="8405"/>
                  </a:lnTo>
                  <a:lnTo>
                    <a:pt x="18058" y="8789"/>
                  </a:lnTo>
                  <a:lnTo>
                    <a:pt x="18490" y="9221"/>
                  </a:lnTo>
                  <a:lnTo>
                    <a:pt x="18922" y="9653"/>
                  </a:lnTo>
                  <a:lnTo>
                    <a:pt x="19258" y="10134"/>
                  </a:lnTo>
                  <a:lnTo>
                    <a:pt x="19594" y="10662"/>
                  </a:lnTo>
                  <a:lnTo>
                    <a:pt x="19834" y="11142"/>
                  </a:lnTo>
                  <a:lnTo>
                    <a:pt x="20027" y="11622"/>
                  </a:lnTo>
                  <a:lnTo>
                    <a:pt x="20363" y="12535"/>
                  </a:lnTo>
                  <a:lnTo>
                    <a:pt x="20507" y="13303"/>
                  </a:lnTo>
                  <a:lnTo>
                    <a:pt x="20651" y="14024"/>
                  </a:lnTo>
                  <a:lnTo>
                    <a:pt x="20795" y="13159"/>
                  </a:lnTo>
                  <a:lnTo>
                    <a:pt x="20891" y="12295"/>
                  </a:lnTo>
                  <a:lnTo>
                    <a:pt x="20939" y="11430"/>
                  </a:lnTo>
                  <a:lnTo>
                    <a:pt x="20939" y="10566"/>
                  </a:lnTo>
                  <a:lnTo>
                    <a:pt x="20891" y="9845"/>
                  </a:lnTo>
                  <a:lnTo>
                    <a:pt x="20843" y="9173"/>
                  </a:lnTo>
                  <a:lnTo>
                    <a:pt x="20747" y="8501"/>
                  </a:lnTo>
                  <a:lnTo>
                    <a:pt x="20603" y="7876"/>
                  </a:lnTo>
                  <a:lnTo>
                    <a:pt x="20891" y="8069"/>
                  </a:lnTo>
                  <a:lnTo>
                    <a:pt x="21083" y="8213"/>
                  </a:lnTo>
                  <a:lnTo>
                    <a:pt x="21323" y="8213"/>
                  </a:lnTo>
                  <a:lnTo>
                    <a:pt x="21371" y="8165"/>
                  </a:lnTo>
                  <a:lnTo>
                    <a:pt x="21563" y="7540"/>
                  </a:lnTo>
                  <a:lnTo>
                    <a:pt x="21659" y="7108"/>
                  </a:lnTo>
                  <a:lnTo>
                    <a:pt x="21707" y="6628"/>
                  </a:lnTo>
                  <a:lnTo>
                    <a:pt x="21755" y="6148"/>
                  </a:lnTo>
                  <a:lnTo>
                    <a:pt x="21707" y="5667"/>
                  </a:lnTo>
                  <a:lnTo>
                    <a:pt x="21611" y="5427"/>
                  </a:lnTo>
                  <a:lnTo>
                    <a:pt x="21515" y="5235"/>
                  </a:lnTo>
                  <a:lnTo>
                    <a:pt x="21419" y="5091"/>
                  </a:lnTo>
                  <a:lnTo>
                    <a:pt x="21227" y="4947"/>
                  </a:lnTo>
                  <a:lnTo>
                    <a:pt x="20843" y="4707"/>
                  </a:lnTo>
                  <a:lnTo>
                    <a:pt x="20411" y="4467"/>
                  </a:lnTo>
                  <a:lnTo>
                    <a:pt x="19594" y="4082"/>
                  </a:lnTo>
                  <a:lnTo>
                    <a:pt x="18922" y="3842"/>
                  </a:lnTo>
                  <a:lnTo>
                    <a:pt x="18634" y="3746"/>
                  </a:lnTo>
                  <a:lnTo>
                    <a:pt x="18538" y="3410"/>
                  </a:lnTo>
                  <a:lnTo>
                    <a:pt x="18442" y="3074"/>
                  </a:lnTo>
                  <a:lnTo>
                    <a:pt x="18202" y="2642"/>
                  </a:lnTo>
                  <a:lnTo>
                    <a:pt x="17913" y="2113"/>
                  </a:lnTo>
                  <a:lnTo>
                    <a:pt x="17673" y="1873"/>
                  </a:lnTo>
                  <a:lnTo>
                    <a:pt x="17433" y="1633"/>
                  </a:lnTo>
                  <a:lnTo>
                    <a:pt x="17145" y="1393"/>
                  </a:lnTo>
                  <a:lnTo>
                    <a:pt x="16809" y="1153"/>
                  </a:lnTo>
                  <a:lnTo>
                    <a:pt x="16425" y="913"/>
                  </a:lnTo>
                  <a:lnTo>
                    <a:pt x="15992" y="721"/>
                  </a:lnTo>
                  <a:lnTo>
                    <a:pt x="15608" y="625"/>
                  </a:lnTo>
                  <a:lnTo>
                    <a:pt x="14984" y="481"/>
                  </a:lnTo>
                  <a:lnTo>
                    <a:pt x="13399" y="288"/>
                  </a:lnTo>
                  <a:lnTo>
                    <a:pt x="11382" y="96"/>
                  </a:lnTo>
                  <a:lnTo>
                    <a:pt x="9173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45"/>
            <p:cNvSpPr/>
            <p:nvPr/>
          </p:nvSpPr>
          <p:spPr>
            <a:xfrm>
              <a:off x="5289175" y="3562250"/>
              <a:ext cx="543900" cy="393825"/>
            </a:xfrm>
            <a:custGeom>
              <a:avLst/>
              <a:gdLst/>
              <a:ahLst/>
              <a:cxnLst/>
              <a:rect l="l" t="t" r="r" b="b"/>
              <a:pathLst>
                <a:path w="21756" h="15753" fill="none" extrusionOk="0">
                  <a:moveTo>
                    <a:pt x="21227" y="4947"/>
                  </a:moveTo>
                  <a:lnTo>
                    <a:pt x="21227" y="4947"/>
                  </a:lnTo>
                  <a:lnTo>
                    <a:pt x="20843" y="4707"/>
                  </a:lnTo>
                  <a:lnTo>
                    <a:pt x="20411" y="4467"/>
                  </a:lnTo>
                  <a:lnTo>
                    <a:pt x="19594" y="4082"/>
                  </a:lnTo>
                  <a:lnTo>
                    <a:pt x="18922" y="3842"/>
                  </a:lnTo>
                  <a:lnTo>
                    <a:pt x="18634" y="3746"/>
                  </a:lnTo>
                  <a:lnTo>
                    <a:pt x="18634" y="3746"/>
                  </a:lnTo>
                  <a:lnTo>
                    <a:pt x="18538" y="3410"/>
                  </a:lnTo>
                  <a:lnTo>
                    <a:pt x="18442" y="3074"/>
                  </a:lnTo>
                  <a:lnTo>
                    <a:pt x="18202" y="2642"/>
                  </a:lnTo>
                  <a:lnTo>
                    <a:pt x="17913" y="2113"/>
                  </a:lnTo>
                  <a:lnTo>
                    <a:pt x="17673" y="1873"/>
                  </a:lnTo>
                  <a:lnTo>
                    <a:pt x="17433" y="1633"/>
                  </a:lnTo>
                  <a:lnTo>
                    <a:pt x="17145" y="1393"/>
                  </a:lnTo>
                  <a:lnTo>
                    <a:pt x="16809" y="1153"/>
                  </a:lnTo>
                  <a:lnTo>
                    <a:pt x="16425" y="913"/>
                  </a:lnTo>
                  <a:lnTo>
                    <a:pt x="15992" y="721"/>
                  </a:lnTo>
                  <a:lnTo>
                    <a:pt x="15992" y="721"/>
                  </a:lnTo>
                  <a:lnTo>
                    <a:pt x="15608" y="625"/>
                  </a:lnTo>
                  <a:lnTo>
                    <a:pt x="14984" y="481"/>
                  </a:lnTo>
                  <a:lnTo>
                    <a:pt x="13399" y="288"/>
                  </a:lnTo>
                  <a:lnTo>
                    <a:pt x="11382" y="96"/>
                  </a:lnTo>
                  <a:lnTo>
                    <a:pt x="9173" y="0"/>
                  </a:lnTo>
                  <a:lnTo>
                    <a:pt x="7108" y="0"/>
                  </a:lnTo>
                  <a:lnTo>
                    <a:pt x="6195" y="0"/>
                  </a:lnTo>
                  <a:lnTo>
                    <a:pt x="5379" y="48"/>
                  </a:lnTo>
                  <a:lnTo>
                    <a:pt x="4659" y="144"/>
                  </a:lnTo>
                  <a:lnTo>
                    <a:pt x="4178" y="240"/>
                  </a:lnTo>
                  <a:lnTo>
                    <a:pt x="3986" y="336"/>
                  </a:lnTo>
                  <a:lnTo>
                    <a:pt x="3890" y="384"/>
                  </a:lnTo>
                  <a:lnTo>
                    <a:pt x="3794" y="481"/>
                  </a:lnTo>
                  <a:lnTo>
                    <a:pt x="3794" y="577"/>
                  </a:lnTo>
                  <a:lnTo>
                    <a:pt x="3794" y="577"/>
                  </a:lnTo>
                  <a:lnTo>
                    <a:pt x="3938" y="913"/>
                  </a:lnTo>
                  <a:lnTo>
                    <a:pt x="4082" y="1201"/>
                  </a:lnTo>
                  <a:lnTo>
                    <a:pt x="4226" y="1441"/>
                  </a:lnTo>
                  <a:lnTo>
                    <a:pt x="4418" y="1633"/>
                  </a:lnTo>
                  <a:lnTo>
                    <a:pt x="4659" y="1873"/>
                  </a:lnTo>
                  <a:lnTo>
                    <a:pt x="4803" y="1969"/>
                  </a:lnTo>
                  <a:lnTo>
                    <a:pt x="4803" y="1969"/>
                  </a:lnTo>
                  <a:lnTo>
                    <a:pt x="4322" y="1825"/>
                  </a:lnTo>
                  <a:lnTo>
                    <a:pt x="3314" y="1633"/>
                  </a:lnTo>
                  <a:lnTo>
                    <a:pt x="2786" y="1537"/>
                  </a:lnTo>
                  <a:lnTo>
                    <a:pt x="2353" y="1537"/>
                  </a:lnTo>
                  <a:lnTo>
                    <a:pt x="2209" y="1585"/>
                  </a:lnTo>
                  <a:lnTo>
                    <a:pt x="2065" y="1633"/>
                  </a:lnTo>
                  <a:lnTo>
                    <a:pt x="2017" y="1729"/>
                  </a:lnTo>
                  <a:lnTo>
                    <a:pt x="2065" y="1825"/>
                  </a:lnTo>
                  <a:lnTo>
                    <a:pt x="2065" y="1825"/>
                  </a:lnTo>
                  <a:lnTo>
                    <a:pt x="2353" y="2402"/>
                  </a:lnTo>
                  <a:lnTo>
                    <a:pt x="2689" y="2882"/>
                  </a:lnTo>
                  <a:lnTo>
                    <a:pt x="3122" y="3362"/>
                  </a:lnTo>
                  <a:lnTo>
                    <a:pt x="3122" y="3362"/>
                  </a:lnTo>
                  <a:lnTo>
                    <a:pt x="2689" y="3506"/>
                  </a:lnTo>
                  <a:lnTo>
                    <a:pt x="1873" y="3890"/>
                  </a:lnTo>
                  <a:lnTo>
                    <a:pt x="1441" y="4130"/>
                  </a:lnTo>
                  <a:lnTo>
                    <a:pt x="1105" y="4371"/>
                  </a:lnTo>
                  <a:lnTo>
                    <a:pt x="961" y="4515"/>
                  </a:lnTo>
                  <a:lnTo>
                    <a:pt x="913" y="4611"/>
                  </a:lnTo>
                  <a:lnTo>
                    <a:pt x="865" y="4707"/>
                  </a:lnTo>
                  <a:lnTo>
                    <a:pt x="913" y="4803"/>
                  </a:lnTo>
                  <a:lnTo>
                    <a:pt x="913" y="4803"/>
                  </a:lnTo>
                  <a:lnTo>
                    <a:pt x="1009" y="4947"/>
                  </a:lnTo>
                  <a:lnTo>
                    <a:pt x="1201" y="5091"/>
                  </a:lnTo>
                  <a:lnTo>
                    <a:pt x="1633" y="5331"/>
                  </a:lnTo>
                  <a:lnTo>
                    <a:pt x="1633" y="5331"/>
                  </a:lnTo>
                  <a:lnTo>
                    <a:pt x="1297" y="5715"/>
                  </a:lnTo>
                  <a:lnTo>
                    <a:pt x="1057" y="6148"/>
                  </a:lnTo>
                  <a:lnTo>
                    <a:pt x="816" y="6532"/>
                  </a:lnTo>
                  <a:lnTo>
                    <a:pt x="624" y="6964"/>
                  </a:lnTo>
                  <a:lnTo>
                    <a:pt x="432" y="7396"/>
                  </a:lnTo>
                  <a:lnTo>
                    <a:pt x="288" y="7828"/>
                  </a:lnTo>
                  <a:lnTo>
                    <a:pt x="96" y="8693"/>
                  </a:lnTo>
                  <a:lnTo>
                    <a:pt x="0" y="9605"/>
                  </a:lnTo>
                  <a:lnTo>
                    <a:pt x="0" y="10422"/>
                  </a:lnTo>
                  <a:lnTo>
                    <a:pt x="48" y="11238"/>
                  </a:lnTo>
                  <a:lnTo>
                    <a:pt x="144" y="12055"/>
                  </a:lnTo>
                  <a:lnTo>
                    <a:pt x="288" y="12775"/>
                  </a:lnTo>
                  <a:lnTo>
                    <a:pt x="432" y="13447"/>
                  </a:lnTo>
                  <a:lnTo>
                    <a:pt x="816" y="14552"/>
                  </a:lnTo>
                  <a:lnTo>
                    <a:pt x="1105" y="15320"/>
                  </a:lnTo>
                  <a:lnTo>
                    <a:pt x="1249" y="15560"/>
                  </a:lnTo>
                  <a:lnTo>
                    <a:pt x="1249" y="15560"/>
                  </a:lnTo>
                  <a:lnTo>
                    <a:pt x="1249" y="15176"/>
                  </a:lnTo>
                  <a:lnTo>
                    <a:pt x="1345" y="14888"/>
                  </a:lnTo>
                  <a:lnTo>
                    <a:pt x="1441" y="14600"/>
                  </a:lnTo>
                  <a:lnTo>
                    <a:pt x="1585" y="14360"/>
                  </a:lnTo>
                  <a:lnTo>
                    <a:pt x="1825" y="14120"/>
                  </a:lnTo>
                  <a:lnTo>
                    <a:pt x="1969" y="14024"/>
                  </a:lnTo>
                  <a:lnTo>
                    <a:pt x="1969" y="14024"/>
                  </a:lnTo>
                  <a:lnTo>
                    <a:pt x="2545" y="13784"/>
                  </a:lnTo>
                  <a:lnTo>
                    <a:pt x="3074" y="13687"/>
                  </a:lnTo>
                  <a:lnTo>
                    <a:pt x="3506" y="13687"/>
                  </a:lnTo>
                  <a:lnTo>
                    <a:pt x="3890" y="13784"/>
                  </a:lnTo>
                  <a:lnTo>
                    <a:pt x="4226" y="13976"/>
                  </a:lnTo>
                  <a:lnTo>
                    <a:pt x="4514" y="14168"/>
                  </a:lnTo>
                  <a:lnTo>
                    <a:pt x="4755" y="14456"/>
                  </a:lnTo>
                  <a:lnTo>
                    <a:pt x="4995" y="14696"/>
                  </a:lnTo>
                  <a:lnTo>
                    <a:pt x="4995" y="14696"/>
                  </a:lnTo>
                  <a:lnTo>
                    <a:pt x="5235" y="15080"/>
                  </a:lnTo>
                  <a:lnTo>
                    <a:pt x="5379" y="15416"/>
                  </a:lnTo>
                  <a:lnTo>
                    <a:pt x="5523" y="15657"/>
                  </a:lnTo>
                  <a:lnTo>
                    <a:pt x="5619" y="15705"/>
                  </a:lnTo>
                  <a:lnTo>
                    <a:pt x="5667" y="15753"/>
                  </a:lnTo>
                  <a:lnTo>
                    <a:pt x="5667" y="15753"/>
                  </a:lnTo>
                  <a:lnTo>
                    <a:pt x="5715" y="15705"/>
                  </a:lnTo>
                  <a:lnTo>
                    <a:pt x="5763" y="15608"/>
                  </a:lnTo>
                  <a:lnTo>
                    <a:pt x="5763" y="15224"/>
                  </a:lnTo>
                  <a:lnTo>
                    <a:pt x="5667" y="14696"/>
                  </a:lnTo>
                  <a:lnTo>
                    <a:pt x="5571" y="14120"/>
                  </a:lnTo>
                  <a:lnTo>
                    <a:pt x="5283" y="13063"/>
                  </a:lnTo>
                  <a:lnTo>
                    <a:pt x="5139" y="12535"/>
                  </a:lnTo>
                  <a:lnTo>
                    <a:pt x="5139" y="12535"/>
                  </a:lnTo>
                  <a:lnTo>
                    <a:pt x="5187" y="12295"/>
                  </a:lnTo>
                  <a:lnTo>
                    <a:pt x="5379" y="11670"/>
                  </a:lnTo>
                  <a:lnTo>
                    <a:pt x="5523" y="11238"/>
                  </a:lnTo>
                  <a:lnTo>
                    <a:pt x="5715" y="10806"/>
                  </a:lnTo>
                  <a:lnTo>
                    <a:pt x="6003" y="10278"/>
                  </a:lnTo>
                  <a:lnTo>
                    <a:pt x="6291" y="9749"/>
                  </a:lnTo>
                  <a:lnTo>
                    <a:pt x="6291" y="9749"/>
                  </a:lnTo>
                  <a:lnTo>
                    <a:pt x="6243" y="10614"/>
                  </a:lnTo>
                  <a:lnTo>
                    <a:pt x="6291" y="10854"/>
                  </a:lnTo>
                  <a:lnTo>
                    <a:pt x="6291" y="10950"/>
                  </a:lnTo>
                  <a:lnTo>
                    <a:pt x="6339" y="10950"/>
                  </a:lnTo>
                  <a:lnTo>
                    <a:pt x="6339" y="10950"/>
                  </a:lnTo>
                  <a:lnTo>
                    <a:pt x="6628" y="10806"/>
                  </a:lnTo>
                  <a:lnTo>
                    <a:pt x="7156" y="10470"/>
                  </a:lnTo>
                  <a:lnTo>
                    <a:pt x="8693" y="9317"/>
                  </a:lnTo>
                  <a:lnTo>
                    <a:pt x="10229" y="8020"/>
                  </a:lnTo>
                  <a:lnTo>
                    <a:pt x="10806" y="7492"/>
                  </a:lnTo>
                  <a:lnTo>
                    <a:pt x="11094" y="7108"/>
                  </a:lnTo>
                  <a:lnTo>
                    <a:pt x="11094" y="7108"/>
                  </a:lnTo>
                  <a:lnTo>
                    <a:pt x="10710" y="7732"/>
                  </a:lnTo>
                  <a:lnTo>
                    <a:pt x="9749" y="9077"/>
                  </a:lnTo>
                  <a:lnTo>
                    <a:pt x="9317" y="9749"/>
                  </a:lnTo>
                  <a:lnTo>
                    <a:pt x="8933" y="10374"/>
                  </a:lnTo>
                  <a:lnTo>
                    <a:pt x="8693" y="10854"/>
                  </a:lnTo>
                  <a:lnTo>
                    <a:pt x="8693" y="10950"/>
                  </a:lnTo>
                  <a:lnTo>
                    <a:pt x="8693" y="11046"/>
                  </a:lnTo>
                  <a:lnTo>
                    <a:pt x="8693" y="11046"/>
                  </a:lnTo>
                  <a:lnTo>
                    <a:pt x="9413" y="11046"/>
                  </a:lnTo>
                  <a:lnTo>
                    <a:pt x="10662" y="10950"/>
                  </a:lnTo>
                  <a:lnTo>
                    <a:pt x="11334" y="10854"/>
                  </a:lnTo>
                  <a:lnTo>
                    <a:pt x="11958" y="10710"/>
                  </a:lnTo>
                  <a:lnTo>
                    <a:pt x="12535" y="10518"/>
                  </a:lnTo>
                  <a:lnTo>
                    <a:pt x="12727" y="10422"/>
                  </a:lnTo>
                  <a:lnTo>
                    <a:pt x="12919" y="10278"/>
                  </a:lnTo>
                  <a:lnTo>
                    <a:pt x="12919" y="10278"/>
                  </a:lnTo>
                  <a:lnTo>
                    <a:pt x="13207" y="9990"/>
                  </a:lnTo>
                  <a:lnTo>
                    <a:pt x="13495" y="9605"/>
                  </a:lnTo>
                  <a:lnTo>
                    <a:pt x="14023" y="8741"/>
                  </a:lnTo>
                  <a:lnTo>
                    <a:pt x="14408" y="8020"/>
                  </a:lnTo>
                  <a:lnTo>
                    <a:pt x="14552" y="7732"/>
                  </a:lnTo>
                  <a:lnTo>
                    <a:pt x="14552" y="7732"/>
                  </a:lnTo>
                  <a:lnTo>
                    <a:pt x="14456" y="8165"/>
                  </a:lnTo>
                  <a:lnTo>
                    <a:pt x="14119" y="9221"/>
                  </a:lnTo>
                  <a:lnTo>
                    <a:pt x="13927" y="9797"/>
                  </a:lnTo>
                  <a:lnTo>
                    <a:pt x="13687" y="10326"/>
                  </a:lnTo>
                  <a:lnTo>
                    <a:pt x="13447" y="10758"/>
                  </a:lnTo>
                  <a:lnTo>
                    <a:pt x="13303" y="10902"/>
                  </a:lnTo>
                  <a:lnTo>
                    <a:pt x="13159" y="11046"/>
                  </a:lnTo>
                  <a:lnTo>
                    <a:pt x="13159" y="11046"/>
                  </a:lnTo>
                  <a:lnTo>
                    <a:pt x="13543" y="10902"/>
                  </a:lnTo>
                  <a:lnTo>
                    <a:pt x="14504" y="10566"/>
                  </a:lnTo>
                  <a:lnTo>
                    <a:pt x="15032" y="10374"/>
                  </a:lnTo>
                  <a:lnTo>
                    <a:pt x="15512" y="10134"/>
                  </a:lnTo>
                  <a:lnTo>
                    <a:pt x="15944" y="9845"/>
                  </a:lnTo>
                  <a:lnTo>
                    <a:pt x="16233" y="9605"/>
                  </a:lnTo>
                  <a:lnTo>
                    <a:pt x="16233" y="9605"/>
                  </a:lnTo>
                  <a:lnTo>
                    <a:pt x="16377" y="9317"/>
                  </a:lnTo>
                  <a:lnTo>
                    <a:pt x="16569" y="8981"/>
                  </a:lnTo>
                  <a:lnTo>
                    <a:pt x="16905" y="8069"/>
                  </a:lnTo>
                  <a:lnTo>
                    <a:pt x="16905" y="8069"/>
                  </a:lnTo>
                  <a:lnTo>
                    <a:pt x="17529" y="8405"/>
                  </a:lnTo>
                  <a:lnTo>
                    <a:pt x="18058" y="8789"/>
                  </a:lnTo>
                  <a:lnTo>
                    <a:pt x="18490" y="9221"/>
                  </a:lnTo>
                  <a:lnTo>
                    <a:pt x="18922" y="9653"/>
                  </a:lnTo>
                  <a:lnTo>
                    <a:pt x="19258" y="10134"/>
                  </a:lnTo>
                  <a:lnTo>
                    <a:pt x="19594" y="10662"/>
                  </a:lnTo>
                  <a:lnTo>
                    <a:pt x="19834" y="11142"/>
                  </a:lnTo>
                  <a:lnTo>
                    <a:pt x="20027" y="11622"/>
                  </a:lnTo>
                  <a:lnTo>
                    <a:pt x="20363" y="12535"/>
                  </a:lnTo>
                  <a:lnTo>
                    <a:pt x="20507" y="13303"/>
                  </a:lnTo>
                  <a:lnTo>
                    <a:pt x="20651" y="14024"/>
                  </a:lnTo>
                  <a:lnTo>
                    <a:pt x="20651" y="14024"/>
                  </a:lnTo>
                  <a:lnTo>
                    <a:pt x="20795" y="13159"/>
                  </a:lnTo>
                  <a:lnTo>
                    <a:pt x="20891" y="12295"/>
                  </a:lnTo>
                  <a:lnTo>
                    <a:pt x="20939" y="11430"/>
                  </a:lnTo>
                  <a:lnTo>
                    <a:pt x="20939" y="10566"/>
                  </a:lnTo>
                  <a:lnTo>
                    <a:pt x="20939" y="10566"/>
                  </a:lnTo>
                  <a:lnTo>
                    <a:pt x="20891" y="9845"/>
                  </a:lnTo>
                  <a:lnTo>
                    <a:pt x="20843" y="9173"/>
                  </a:lnTo>
                  <a:lnTo>
                    <a:pt x="20747" y="8501"/>
                  </a:lnTo>
                  <a:lnTo>
                    <a:pt x="20603" y="7876"/>
                  </a:lnTo>
                  <a:lnTo>
                    <a:pt x="20603" y="7876"/>
                  </a:lnTo>
                  <a:lnTo>
                    <a:pt x="20891" y="8069"/>
                  </a:lnTo>
                  <a:lnTo>
                    <a:pt x="21083" y="8213"/>
                  </a:lnTo>
                  <a:lnTo>
                    <a:pt x="21275" y="8213"/>
                  </a:lnTo>
                  <a:lnTo>
                    <a:pt x="21323" y="8213"/>
                  </a:lnTo>
                  <a:lnTo>
                    <a:pt x="21371" y="8165"/>
                  </a:lnTo>
                  <a:lnTo>
                    <a:pt x="21371" y="8165"/>
                  </a:lnTo>
                  <a:lnTo>
                    <a:pt x="21563" y="7540"/>
                  </a:lnTo>
                  <a:lnTo>
                    <a:pt x="21659" y="7108"/>
                  </a:lnTo>
                  <a:lnTo>
                    <a:pt x="21707" y="6628"/>
                  </a:lnTo>
                  <a:lnTo>
                    <a:pt x="21755" y="6148"/>
                  </a:lnTo>
                  <a:lnTo>
                    <a:pt x="21707" y="5667"/>
                  </a:lnTo>
                  <a:lnTo>
                    <a:pt x="21611" y="5427"/>
                  </a:lnTo>
                  <a:lnTo>
                    <a:pt x="21515" y="5235"/>
                  </a:lnTo>
                  <a:lnTo>
                    <a:pt x="21419" y="5091"/>
                  </a:lnTo>
                  <a:lnTo>
                    <a:pt x="21227" y="49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45"/>
            <p:cNvSpPr/>
            <p:nvPr/>
          </p:nvSpPr>
          <p:spPr>
            <a:xfrm>
              <a:off x="5289175" y="3562250"/>
              <a:ext cx="543900" cy="393825"/>
            </a:xfrm>
            <a:custGeom>
              <a:avLst/>
              <a:gdLst/>
              <a:ahLst/>
              <a:cxnLst/>
              <a:rect l="l" t="t" r="r" b="b"/>
              <a:pathLst>
                <a:path w="21756" h="15753" extrusionOk="0">
                  <a:moveTo>
                    <a:pt x="6195" y="0"/>
                  </a:moveTo>
                  <a:lnTo>
                    <a:pt x="5379" y="48"/>
                  </a:lnTo>
                  <a:lnTo>
                    <a:pt x="4659" y="144"/>
                  </a:lnTo>
                  <a:lnTo>
                    <a:pt x="4178" y="240"/>
                  </a:lnTo>
                  <a:lnTo>
                    <a:pt x="3986" y="336"/>
                  </a:lnTo>
                  <a:lnTo>
                    <a:pt x="3890" y="384"/>
                  </a:lnTo>
                  <a:lnTo>
                    <a:pt x="3794" y="481"/>
                  </a:lnTo>
                  <a:lnTo>
                    <a:pt x="3794" y="577"/>
                  </a:lnTo>
                  <a:lnTo>
                    <a:pt x="3938" y="913"/>
                  </a:lnTo>
                  <a:lnTo>
                    <a:pt x="4082" y="1201"/>
                  </a:lnTo>
                  <a:lnTo>
                    <a:pt x="4226" y="1441"/>
                  </a:lnTo>
                  <a:lnTo>
                    <a:pt x="4418" y="1633"/>
                  </a:lnTo>
                  <a:lnTo>
                    <a:pt x="4659" y="1873"/>
                  </a:lnTo>
                  <a:lnTo>
                    <a:pt x="4803" y="1969"/>
                  </a:lnTo>
                  <a:lnTo>
                    <a:pt x="4803" y="1969"/>
                  </a:lnTo>
                  <a:lnTo>
                    <a:pt x="4322" y="1825"/>
                  </a:lnTo>
                  <a:lnTo>
                    <a:pt x="3314" y="1633"/>
                  </a:lnTo>
                  <a:lnTo>
                    <a:pt x="2786" y="1537"/>
                  </a:lnTo>
                  <a:lnTo>
                    <a:pt x="2353" y="1537"/>
                  </a:lnTo>
                  <a:lnTo>
                    <a:pt x="2209" y="1585"/>
                  </a:lnTo>
                  <a:lnTo>
                    <a:pt x="2065" y="1633"/>
                  </a:lnTo>
                  <a:lnTo>
                    <a:pt x="2017" y="1729"/>
                  </a:lnTo>
                  <a:lnTo>
                    <a:pt x="2065" y="1825"/>
                  </a:lnTo>
                  <a:lnTo>
                    <a:pt x="2353" y="2402"/>
                  </a:lnTo>
                  <a:lnTo>
                    <a:pt x="2689" y="2882"/>
                  </a:lnTo>
                  <a:lnTo>
                    <a:pt x="3122" y="3362"/>
                  </a:lnTo>
                  <a:lnTo>
                    <a:pt x="2689" y="3506"/>
                  </a:lnTo>
                  <a:lnTo>
                    <a:pt x="1873" y="3890"/>
                  </a:lnTo>
                  <a:lnTo>
                    <a:pt x="1441" y="4130"/>
                  </a:lnTo>
                  <a:lnTo>
                    <a:pt x="1105" y="4371"/>
                  </a:lnTo>
                  <a:lnTo>
                    <a:pt x="961" y="4515"/>
                  </a:lnTo>
                  <a:lnTo>
                    <a:pt x="913" y="4611"/>
                  </a:lnTo>
                  <a:lnTo>
                    <a:pt x="865" y="4707"/>
                  </a:lnTo>
                  <a:lnTo>
                    <a:pt x="913" y="4803"/>
                  </a:lnTo>
                  <a:lnTo>
                    <a:pt x="1009" y="4947"/>
                  </a:lnTo>
                  <a:lnTo>
                    <a:pt x="1201" y="5091"/>
                  </a:lnTo>
                  <a:lnTo>
                    <a:pt x="1633" y="5331"/>
                  </a:lnTo>
                  <a:lnTo>
                    <a:pt x="1297" y="5715"/>
                  </a:lnTo>
                  <a:lnTo>
                    <a:pt x="1057" y="6148"/>
                  </a:lnTo>
                  <a:lnTo>
                    <a:pt x="816" y="6532"/>
                  </a:lnTo>
                  <a:lnTo>
                    <a:pt x="624" y="6964"/>
                  </a:lnTo>
                  <a:lnTo>
                    <a:pt x="432" y="7396"/>
                  </a:lnTo>
                  <a:lnTo>
                    <a:pt x="288" y="7828"/>
                  </a:lnTo>
                  <a:lnTo>
                    <a:pt x="96" y="8693"/>
                  </a:lnTo>
                  <a:lnTo>
                    <a:pt x="0" y="9605"/>
                  </a:lnTo>
                  <a:lnTo>
                    <a:pt x="0" y="10422"/>
                  </a:lnTo>
                  <a:lnTo>
                    <a:pt x="48" y="11238"/>
                  </a:lnTo>
                  <a:lnTo>
                    <a:pt x="144" y="12055"/>
                  </a:lnTo>
                  <a:lnTo>
                    <a:pt x="288" y="12775"/>
                  </a:lnTo>
                  <a:lnTo>
                    <a:pt x="432" y="13447"/>
                  </a:lnTo>
                  <a:lnTo>
                    <a:pt x="816" y="14552"/>
                  </a:lnTo>
                  <a:lnTo>
                    <a:pt x="1105" y="15320"/>
                  </a:lnTo>
                  <a:lnTo>
                    <a:pt x="1249" y="15560"/>
                  </a:lnTo>
                  <a:lnTo>
                    <a:pt x="1249" y="15176"/>
                  </a:lnTo>
                  <a:lnTo>
                    <a:pt x="1345" y="14888"/>
                  </a:lnTo>
                  <a:lnTo>
                    <a:pt x="1441" y="14600"/>
                  </a:lnTo>
                  <a:lnTo>
                    <a:pt x="1585" y="14360"/>
                  </a:lnTo>
                  <a:lnTo>
                    <a:pt x="1825" y="14120"/>
                  </a:lnTo>
                  <a:lnTo>
                    <a:pt x="1969" y="14024"/>
                  </a:lnTo>
                  <a:lnTo>
                    <a:pt x="2545" y="13784"/>
                  </a:lnTo>
                  <a:lnTo>
                    <a:pt x="3074" y="13687"/>
                  </a:lnTo>
                  <a:lnTo>
                    <a:pt x="3506" y="13687"/>
                  </a:lnTo>
                  <a:lnTo>
                    <a:pt x="3890" y="13784"/>
                  </a:lnTo>
                  <a:lnTo>
                    <a:pt x="4226" y="13976"/>
                  </a:lnTo>
                  <a:lnTo>
                    <a:pt x="4514" y="14168"/>
                  </a:lnTo>
                  <a:lnTo>
                    <a:pt x="4755" y="14456"/>
                  </a:lnTo>
                  <a:lnTo>
                    <a:pt x="4995" y="14696"/>
                  </a:lnTo>
                  <a:lnTo>
                    <a:pt x="5235" y="15080"/>
                  </a:lnTo>
                  <a:lnTo>
                    <a:pt x="5379" y="15416"/>
                  </a:lnTo>
                  <a:lnTo>
                    <a:pt x="5523" y="15657"/>
                  </a:lnTo>
                  <a:lnTo>
                    <a:pt x="5619" y="15705"/>
                  </a:lnTo>
                  <a:lnTo>
                    <a:pt x="5667" y="15753"/>
                  </a:lnTo>
                  <a:lnTo>
                    <a:pt x="5715" y="15705"/>
                  </a:lnTo>
                  <a:lnTo>
                    <a:pt x="5763" y="15608"/>
                  </a:lnTo>
                  <a:lnTo>
                    <a:pt x="5763" y="15224"/>
                  </a:lnTo>
                  <a:lnTo>
                    <a:pt x="5667" y="14696"/>
                  </a:lnTo>
                  <a:lnTo>
                    <a:pt x="5571" y="14120"/>
                  </a:lnTo>
                  <a:lnTo>
                    <a:pt x="5283" y="13063"/>
                  </a:lnTo>
                  <a:lnTo>
                    <a:pt x="5139" y="12535"/>
                  </a:lnTo>
                  <a:lnTo>
                    <a:pt x="5187" y="12295"/>
                  </a:lnTo>
                  <a:lnTo>
                    <a:pt x="5379" y="11670"/>
                  </a:lnTo>
                  <a:lnTo>
                    <a:pt x="5523" y="11238"/>
                  </a:lnTo>
                  <a:lnTo>
                    <a:pt x="5715" y="10806"/>
                  </a:lnTo>
                  <a:lnTo>
                    <a:pt x="6003" y="10278"/>
                  </a:lnTo>
                  <a:lnTo>
                    <a:pt x="6291" y="9749"/>
                  </a:lnTo>
                  <a:lnTo>
                    <a:pt x="6291" y="9749"/>
                  </a:lnTo>
                  <a:lnTo>
                    <a:pt x="6243" y="10614"/>
                  </a:lnTo>
                  <a:lnTo>
                    <a:pt x="6291" y="10854"/>
                  </a:lnTo>
                  <a:lnTo>
                    <a:pt x="6291" y="10950"/>
                  </a:lnTo>
                  <a:lnTo>
                    <a:pt x="6339" y="10950"/>
                  </a:lnTo>
                  <a:lnTo>
                    <a:pt x="6628" y="10806"/>
                  </a:lnTo>
                  <a:lnTo>
                    <a:pt x="7156" y="10470"/>
                  </a:lnTo>
                  <a:lnTo>
                    <a:pt x="8693" y="9317"/>
                  </a:lnTo>
                  <a:lnTo>
                    <a:pt x="10229" y="8020"/>
                  </a:lnTo>
                  <a:lnTo>
                    <a:pt x="10806" y="7492"/>
                  </a:lnTo>
                  <a:lnTo>
                    <a:pt x="11094" y="7108"/>
                  </a:lnTo>
                  <a:lnTo>
                    <a:pt x="10710" y="7732"/>
                  </a:lnTo>
                  <a:lnTo>
                    <a:pt x="9749" y="9077"/>
                  </a:lnTo>
                  <a:lnTo>
                    <a:pt x="9317" y="9749"/>
                  </a:lnTo>
                  <a:lnTo>
                    <a:pt x="8933" y="10374"/>
                  </a:lnTo>
                  <a:lnTo>
                    <a:pt x="8693" y="10854"/>
                  </a:lnTo>
                  <a:lnTo>
                    <a:pt x="8693" y="10950"/>
                  </a:lnTo>
                  <a:lnTo>
                    <a:pt x="8693" y="11046"/>
                  </a:lnTo>
                  <a:lnTo>
                    <a:pt x="9413" y="11046"/>
                  </a:lnTo>
                  <a:lnTo>
                    <a:pt x="10662" y="10950"/>
                  </a:lnTo>
                  <a:lnTo>
                    <a:pt x="11334" y="10854"/>
                  </a:lnTo>
                  <a:lnTo>
                    <a:pt x="11958" y="10710"/>
                  </a:lnTo>
                  <a:lnTo>
                    <a:pt x="12535" y="10518"/>
                  </a:lnTo>
                  <a:lnTo>
                    <a:pt x="12727" y="10422"/>
                  </a:lnTo>
                  <a:lnTo>
                    <a:pt x="12919" y="10278"/>
                  </a:lnTo>
                  <a:lnTo>
                    <a:pt x="13207" y="9990"/>
                  </a:lnTo>
                  <a:lnTo>
                    <a:pt x="13495" y="9605"/>
                  </a:lnTo>
                  <a:lnTo>
                    <a:pt x="14023" y="8741"/>
                  </a:lnTo>
                  <a:lnTo>
                    <a:pt x="14408" y="8020"/>
                  </a:lnTo>
                  <a:lnTo>
                    <a:pt x="14552" y="7732"/>
                  </a:lnTo>
                  <a:lnTo>
                    <a:pt x="14456" y="8165"/>
                  </a:lnTo>
                  <a:lnTo>
                    <a:pt x="14119" y="9221"/>
                  </a:lnTo>
                  <a:lnTo>
                    <a:pt x="13927" y="9797"/>
                  </a:lnTo>
                  <a:lnTo>
                    <a:pt x="13687" y="10326"/>
                  </a:lnTo>
                  <a:lnTo>
                    <a:pt x="13447" y="10758"/>
                  </a:lnTo>
                  <a:lnTo>
                    <a:pt x="13303" y="10902"/>
                  </a:lnTo>
                  <a:lnTo>
                    <a:pt x="13159" y="11046"/>
                  </a:lnTo>
                  <a:lnTo>
                    <a:pt x="13543" y="10902"/>
                  </a:lnTo>
                  <a:lnTo>
                    <a:pt x="14504" y="10566"/>
                  </a:lnTo>
                  <a:lnTo>
                    <a:pt x="15032" y="10374"/>
                  </a:lnTo>
                  <a:lnTo>
                    <a:pt x="15512" y="10134"/>
                  </a:lnTo>
                  <a:lnTo>
                    <a:pt x="15944" y="9845"/>
                  </a:lnTo>
                  <a:lnTo>
                    <a:pt x="16233" y="9605"/>
                  </a:lnTo>
                  <a:lnTo>
                    <a:pt x="16377" y="9317"/>
                  </a:lnTo>
                  <a:lnTo>
                    <a:pt x="16569" y="8981"/>
                  </a:lnTo>
                  <a:lnTo>
                    <a:pt x="16905" y="8069"/>
                  </a:lnTo>
                  <a:lnTo>
                    <a:pt x="17529" y="8405"/>
                  </a:lnTo>
                  <a:lnTo>
                    <a:pt x="18058" y="8789"/>
                  </a:lnTo>
                  <a:lnTo>
                    <a:pt x="18490" y="9221"/>
                  </a:lnTo>
                  <a:lnTo>
                    <a:pt x="18922" y="9653"/>
                  </a:lnTo>
                  <a:lnTo>
                    <a:pt x="19258" y="10134"/>
                  </a:lnTo>
                  <a:lnTo>
                    <a:pt x="19594" y="10662"/>
                  </a:lnTo>
                  <a:lnTo>
                    <a:pt x="19834" y="11142"/>
                  </a:lnTo>
                  <a:lnTo>
                    <a:pt x="20027" y="11622"/>
                  </a:lnTo>
                  <a:lnTo>
                    <a:pt x="20363" y="12535"/>
                  </a:lnTo>
                  <a:lnTo>
                    <a:pt x="20507" y="13303"/>
                  </a:lnTo>
                  <a:lnTo>
                    <a:pt x="20651" y="14024"/>
                  </a:lnTo>
                  <a:lnTo>
                    <a:pt x="20795" y="13159"/>
                  </a:lnTo>
                  <a:lnTo>
                    <a:pt x="20891" y="12295"/>
                  </a:lnTo>
                  <a:lnTo>
                    <a:pt x="20939" y="11430"/>
                  </a:lnTo>
                  <a:lnTo>
                    <a:pt x="20939" y="10566"/>
                  </a:lnTo>
                  <a:lnTo>
                    <a:pt x="20891" y="9845"/>
                  </a:lnTo>
                  <a:lnTo>
                    <a:pt x="20843" y="9173"/>
                  </a:lnTo>
                  <a:lnTo>
                    <a:pt x="20747" y="8501"/>
                  </a:lnTo>
                  <a:lnTo>
                    <a:pt x="20603" y="7876"/>
                  </a:lnTo>
                  <a:lnTo>
                    <a:pt x="20891" y="8069"/>
                  </a:lnTo>
                  <a:lnTo>
                    <a:pt x="21083" y="8213"/>
                  </a:lnTo>
                  <a:lnTo>
                    <a:pt x="21323" y="8213"/>
                  </a:lnTo>
                  <a:lnTo>
                    <a:pt x="21371" y="8165"/>
                  </a:lnTo>
                  <a:lnTo>
                    <a:pt x="21563" y="7540"/>
                  </a:lnTo>
                  <a:lnTo>
                    <a:pt x="21659" y="7108"/>
                  </a:lnTo>
                  <a:lnTo>
                    <a:pt x="21707" y="6628"/>
                  </a:lnTo>
                  <a:lnTo>
                    <a:pt x="21755" y="6148"/>
                  </a:lnTo>
                  <a:lnTo>
                    <a:pt x="21707" y="5667"/>
                  </a:lnTo>
                  <a:lnTo>
                    <a:pt x="21611" y="5427"/>
                  </a:lnTo>
                  <a:lnTo>
                    <a:pt x="21515" y="5235"/>
                  </a:lnTo>
                  <a:lnTo>
                    <a:pt x="21419" y="5091"/>
                  </a:lnTo>
                  <a:lnTo>
                    <a:pt x="21227" y="4947"/>
                  </a:lnTo>
                  <a:lnTo>
                    <a:pt x="20843" y="4707"/>
                  </a:lnTo>
                  <a:lnTo>
                    <a:pt x="20411" y="4467"/>
                  </a:lnTo>
                  <a:lnTo>
                    <a:pt x="19594" y="4082"/>
                  </a:lnTo>
                  <a:lnTo>
                    <a:pt x="18922" y="3842"/>
                  </a:lnTo>
                  <a:lnTo>
                    <a:pt x="18634" y="3746"/>
                  </a:lnTo>
                  <a:lnTo>
                    <a:pt x="18538" y="3410"/>
                  </a:lnTo>
                  <a:lnTo>
                    <a:pt x="18442" y="3074"/>
                  </a:lnTo>
                  <a:lnTo>
                    <a:pt x="18202" y="2642"/>
                  </a:lnTo>
                  <a:lnTo>
                    <a:pt x="17913" y="2113"/>
                  </a:lnTo>
                  <a:lnTo>
                    <a:pt x="17673" y="1873"/>
                  </a:lnTo>
                  <a:lnTo>
                    <a:pt x="17433" y="1633"/>
                  </a:lnTo>
                  <a:lnTo>
                    <a:pt x="17145" y="1393"/>
                  </a:lnTo>
                  <a:lnTo>
                    <a:pt x="16809" y="1153"/>
                  </a:lnTo>
                  <a:lnTo>
                    <a:pt x="16425" y="913"/>
                  </a:lnTo>
                  <a:lnTo>
                    <a:pt x="15992" y="721"/>
                  </a:lnTo>
                  <a:lnTo>
                    <a:pt x="15608" y="625"/>
                  </a:lnTo>
                  <a:lnTo>
                    <a:pt x="14984" y="481"/>
                  </a:lnTo>
                  <a:lnTo>
                    <a:pt x="13399" y="288"/>
                  </a:lnTo>
                  <a:lnTo>
                    <a:pt x="11382" y="96"/>
                  </a:lnTo>
                  <a:lnTo>
                    <a:pt x="9173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45"/>
            <p:cNvSpPr/>
            <p:nvPr/>
          </p:nvSpPr>
          <p:spPr>
            <a:xfrm>
              <a:off x="5289175" y="3562250"/>
              <a:ext cx="543900" cy="393825"/>
            </a:xfrm>
            <a:custGeom>
              <a:avLst/>
              <a:gdLst/>
              <a:ahLst/>
              <a:cxnLst/>
              <a:rect l="l" t="t" r="r" b="b"/>
              <a:pathLst>
                <a:path w="21756" h="15753" fill="none" extrusionOk="0">
                  <a:moveTo>
                    <a:pt x="21227" y="4947"/>
                  </a:moveTo>
                  <a:lnTo>
                    <a:pt x="21227" y="4947"/>
                  </a:lnTo>
                  <a:lnTo>
                    <a:pt x="20843" y="4707"/>
                  </a:lnTo>
                  <a:lnTo>
                    <a:pt x="20411" y="4467"/>
                  </a:lnTo>
                  <a:lnTo>
                    <a:pt x="19594" y="4082"/>
                  </a:lnTo>
                  <a:lnTo>
                    <a:pt x="18922" y="3842"/>
                  </a:lnTo>
                  <a:lnTo>
                    <a:pt x="18634" y="3746"/>
                  </a:lnTo>
                  <a:lnTo>
                    <a:pt x="18634" y="3746"/>
                  </a:lnTo>
                  <a:lnTo>
                    <a:pt x="18538" y="3410"/>
                  </a:lnTo>
                  <a:lnTo>
                    <a:pt x="18442" y="3074"/>
                  </a:lnTo>
                  <a:lnTo>
                    <a:pt x="18202" y="2642"/>
                  </a:lnTo>
                  <a:lnTo>
                    <a:pt x="17913" y="2113"/>
                  </a:lnTo>
                  <a:lnTo>
                    <a:pt x="17673" y="1873"/>
                  </a:lnTo>
                  <a:lnTo>
                    <a:pt x="17433" y="1633"/>
                  </a:lnTo>
                  <a:lnTo>
                    <a:pt x="17145" y="1393"/>
                  </a:lnTo>
                  <a:lnTo>
                    <a:pt x="16809" y="1153"/>
                  </a:lnTo>
                  <a:lnTo>
                    <a:pt x="16425" y="913"/>
                  </a:lnTo>
                  <a:lnTo>
                    <a:pt x="15992" y="721"/>
                  </a:lnTo>
                  <a:lnTo>
                    <a:pt x="15992" y="721"/>
                  </a:lnTo>
                  <a:lnTo>
                    <a:pt x="15608" y="625"/>
                  </a:lnTo>
                  <a:lnTo>
                    <a:pt x="14984" y="481"/>
                  </a:lnTo>
                  <a:lnTo>
                    <a:pt x="13399" y="288"/>
                  </a:lnTo>
                  <a:lnTo>
                    <a:pt x="11382" y="96"/>
                  </a:lnTo>
                  <a:lnTo>
                    <a:pt x="9173" y="0"/>
                  </a:lnTo>
                  <a:lnTo>
                    <a:pt x="7108" y="0"/>
                  </a:lnTo>
                  <a:lnTo>
                    <a:pt x="6195" y="0"/>
                  </a:lnTo>
                  <a:lnTo>
                    <a:pt x="5379" y="48"/>
                  </a:lnTo>
                  <a:lnTo>
                    <a:pt x="4659" y="144"/>
                  </a:lnTo>
                  <a:lnTo>
                    <a:pt x="4178" y="240"/>
                  </a:lnTo>
                  <a:lnTo>
                    <a:pt x="3986" y="336"/>
                  </a:lnTo>
                  <a:lnTo>
                    <a:pt x="3890" y="384"/>
                  </a:lnTo>
                  <a:lnTo>
                    <a:pt x="3794" y="481"/>
                  </a:lnTo>
                  <a:lnTo>
                    <a:pt x="3794" y="577"/>
                  </a:lnTo>
                  <a:lnTo>
                    <a:pt x="3794" y="577"/>
                  </a:lnTo>
                  <a:lnTo>
                    <a:pt x="3938" y="913"/>
                  </a:lnTo>
                  <a:lnTo>
                    <a:pt x="4082" y="1201"/>
                  </a:lnTo>
                  <a:lnTo>
                    <a:pt x="4226" y="1441"/>
                  </a:lnTo>
                  <a:lnTo>
                    <a:pt x="4418" y="1633"/>
                  </a:lnTo>
                  <a:lnTo>
                    <a:pt x="4659" y="1873"/>
                  </a:lnTo>
                  <a:lnTo>
                    <a:pt x="4803" y="1969"/>
                  </a:lnTo>
                  <a:lnTo>
                    <a:pt x="4803" y="1969"/>
                  </a:lnTo>
                  <a:lnTo>
                    <a:pt x="4322" y="1825"/>
                  </a:lnTo>
                  <a:lnTo>
                    <a:pt x="3314" y="1633"/>
                  </a:lnTo>
                  <a:lnTo>
                    <a:pt x="2786" y="1537"/>
                  </a:lnTo>
                  <a:lnTo>
                    <a:pt x="2353" y="1537"/>
                  </a:lnTo>
                  <a:lnTo>
                    <a:pt x="2209" y="1585"/>
                  </a:lnTo>
                  <a:lnTo>
                    <a:pt x="2065" y="1633"/>
                  </a:lnTo>
                  <a:lnTo>
                    <a:pt x="2017" y="1729"/>
                  </a:lnTo>
                  <a:lnTo>
                    <a:pt x="2065" y="1825"/>
                  </a:lnTo>
                  <a:lnTo>
                    <a:pt x="2065" y="1825"/>
                  </a:lnTo>
                  <a:lnTo>
                    <a:pt x="2353" y="2402"/>
                  </a:lnTo>
                  <a:lnTo>
                    <a:pt x="2689" y="2882"/>
                  </a:lnTo>
                  <a:lnTo>
                    <a:pt x="3122" y="3362"/>
                  </a:lnTo>
                  <a:lnTo>
                    <a:pt x="3122" y="3362"/>
                  </a:lnTo>
                  <a:lnTo>
                    <a:pt x="2689" y="3506"/>
                  </a:lnTo>
                  <a:lnTo>
                    <a:pt x="1873" y="3890"/>
                  </a:lnTo>
                  <a:lnTo>
                    <a:pt x="1441" y="4130"/>
                  </a:lnTo>
                  <a:lnTo>
                    <a:pt x="1105" y="4371"/>
                  </a:lnTo>
                  <a:lnTo>
                    <a:pt x="961" y="4515"/>
                  </a:lnTo>
                  <a:lnTo>
                    <a:pt x="913" y="4611"/>
                  </a:lnTo>
                  <a:lnTo>
                    <a:pt x="865" y="4707"/>
                  </a:lnTo>
                  <a:lnTo>
                    <a:pt x="913" y="4803"/>
                  </a:lnTo>
                  <a:lnTo>
                    <a:pt x="913" y="4803"/>
                  </a:lnTo>
                  <a:lnTo>
                    <a:pt x="1009" y="4947"/>
                  </a:lnTo>
                  <a:lnTo>
                    <a:pt x="1201" y="5091"/>
                  </a:lnTo>
                  <a:lnTo>
                    <a:pt x="1633" y="5331"/>
                  </a:lnTo>
                  <a:lnTo>
                    <a:pt x="1633" y="5331"/>
                  </a:lnTo>
                  <a:lnTo>
                    <a:pt x="1297" y="5715"/>
                  </a:lnTo>
                  <a:lnTo>
                    <a:pt x="1057" y="6148"/>
                  </a:lnTo>
                  <a:lnTo>
                    <a:pt x="816" y="6532"/>
                  </a:lnTo>
                  <a:lnTo>
                    <a:pt x="624" y="6964"/>
                  </a:lnTo>
                  <a:lnTo>
                    <a:pt x="432" y="7396"/>
                  </a:lnTo>
                  <a:lnTo>
                    <a:pt x="288" y="7828"/>
                  </a:lnTo>
                  <a:lnTo>
                    <a:pt x="96" y="8693"/>
                  </a:lnTo>
                  <a:lnTo>
                    <a:pt x="0" y="9605"/>
                  </a:lnTo>
                  <a:lnTo>
                    <a:pt x="0" y="10422"/>
                  </a:lnTo>
                  <a:lnTo>
                    <a:pt x="48" y="11238"/>
                  </a:lnTo>
                  <a:lnTo>
                    <a:pt x="144" y="12055"/>
                  </a:lnTo>
                  <a:lnTo>
                    <a:pt x="288" y="12775"/>
                  </a:lnTo>
                  <a:lnTo>
                    <a:pt x="432" y="13447"/>
                  </a:lnTo>
                  <a:lnTo>
                    <a:pt x="816" y="14552"/>
                  </a:lnTo>
                  <a:lnTo>
                    <a:pt x="1105" y="15320"/>
                  </a:lnTo>
                  <a:lnTo>
                    <a:pt x="1249" y="15560"/>
                  </a:lnTo>
                  <a:lnTo>
                    <a:pt x="1249" y="15560"/>
                  </a:lnTo>
                  <a:lnTo>
                    <a:pt x="1249" y="15176"/>
                  </a:lnTo>
                  <a:lnTo>
                    <a:pt x="1345" y="14888"/>
                  </a:lnTo>
                  <a:lnTo>
                    <a:pt x="1441" y="14600"/>
                  </a:lnTo>
                  <a:lnTo>
                    <a:pt x="1585" y="14360"/>
                  </a:lnTo>
                  <a:lnTo>
                    <a:pt x="1825" y="14120"/>
                  </a:lnTo>
                  <a:lnTo>
                    <a:pt x="1969" y="14024"/>
                  </a:lnTo>
                  <a:lnTo>
                    <a:pt x="1969" y="14024"/>
                  </a:lnTo>
                  <a:lnTo>
                    <a:pt x="2545" y="13784"/>
                  </a:lnTo>
                  <a:lnTo>
                    <a:pt x="3074" y="13687"/>
                  </a:lnTo>
                  <a:lnTo>
                    <a:pt x="3506" y="13687"/>
                  </a:lnTo>
                  <a:lnTo>
                    <a:pt x="3890" y="13784"/>
                  </a:lnTo>
                  <a:lnTo>
                    <a:pt x="4226" y="13976"/>
                  </a:lnTo>
                  <a:lnTo>
                    <a:pt x="4514" y="14168"/>
                  </a:lnTo>
                  <a:lnTo>
                    <a:pt x="4755" y="14456"/>
                  </a:lnTo>
                  <a:lnTo>
                    <a:pt x="4995" y="14696"/>
                  </a:lnTo>
                  <a:lnTo>
                    <a:pt x="4995" y="14696"/>
                  </a:lnTo>
                  <a:lnTo>
                    <a:pt x="5235" y="15080"/>
                  </a:lnTo>
                  <a:lnTo>
                    <a:pt x="5379" y="15416"/>
                  </a:lnTo>
                  <a:lnTo>
                    <a:pt x="5523" y="15657"/>
                  </a:lnTo>
                  <a:lnTo>
                    <a:pt x="5619" y="15705"/>
                  </a:lnTo>
                  <a:lnTo>
                    <a:pt x="5667" y="15753"/>
                  </a:lnTo>
                  <a:lnTo>
                    <a:pt x="5667" y="15753"/>
                  </a:lnTo>
                  <a:lnTo>
                    <a:pt x="5715" y="15705"/>
                  </a:lnTo>
                  <a:lnTo>
                    <a:pt x="5763" y="15608"/>
                  </a:lnTo>
                  <a:lnTo>
                    <a:pt x="5763" y="15224"/>
                  </a:lnTo>
                  <a:lnTo>
                    <a:pt x="5667" y="14696"/>
                  </a:lnTo>
                  <a:lnTo>
                    <a:pt x="5571" y="14120"/>
                  </a:lnTo>
                  <a:lnTo>
                    <a:pt x="5283" y="13063"/>
                  </a:lnTo>
                  <a:lnTo>
                    <a:pt x="5139" y="12535"/>
                  </a:lnTo>
                  <a:lnTo>
                    <a:pt x="5139" y="12535"/>
                  </a:lnTo>
                  <a:lnTo>
                    <a:pt x="5187" y="12295"/>
                  </a:lnTo>
                  <a:lnTo>
                    <a:pt x="5379" y="11670"/>
                  </a:lnTo>
                  <a:lnTo>
                    <a:pt x="5523" y="11238"/>
                  </a:lnTo>
                  <a:lnTo>
                    <a:pt x="5715" y="10806"/>
                  </a:lnTo>
                  <a:lnTo>
                    <a:pt x="6003" y="10278"/>
                  </a:lnTo>
                  <a:lnTo>
                    <a:pt x="6291" y="9749"/>
                  </a:lnTo>
                  <a:lnTo>
                    <a:pt x="6291" y="9749"/>
                  </a:lnTo>
                  <a:lnTo>
                    <a:pt x="6243" y="10614"/>
                  </a:lnTo>
                  <a:lnTo>
                    <a:pt x="6291" y="10854"/>
                  </a:lnTo>
                  <a:lnTo>
                    <a:pt x="6291" y="10950"/>
                  </a:lnTo>
                  <a:lnTo>
                    <a:pt x="6339" y="10950"/>
                  </a:lnTo>
                  <a:lnTo>
                    <a:pt x="6339" y="10950"/>
                  </a:lnTo>
                  <a:lnTo>
                    <a:pt x="6628" y="10806"/>
                  </a:lnTo>
                  <a:lnTo>
                    <a:pt x="7156" y="10470"/>
                  </a:lnTo>
                  <a:lnTo>
                    <a:pt x="8693" y="9317"/>
                  </a:lnTo>
                  <a:lnTo>
                    <a:pt x="10229" y="8020"/>
                  </a:lnTo>
                  <a:lnTo>
                    <a:pt x="10806" y="7492"/>
                  </a:lnTo>
                  <a:lnTo>
                    <a:pt x="11094" y="7108"/>
                  </a:lnTo>
                  <a:lnTo>
                    <a:pt x="11094" y="7108"/>
                  </a:lnTo>
                  <a:lnTo>
                    <a:pt x="10710" y="7732"/>
                  </a:lnTo>
                  <a:lnTo>
                    <a:pt x="9749" y="9077"/>
                  </a:lnTo>
                  <a:lnTo>
                    <a:pt x="9317" y="9749"/>
                  </a:lnTo>
                  <a:lnTo>
                    <a:pt x="8933" y="10374"/>
                  </a:lnTo>
                  <a:lnTo>
                    <a:pt x="8693" y="10854"/>
                  </a:lnTo>
                  <a:lnTo>
                    <a:pt x="8693" y="10950"/>
                  </a:lnTo>
                  <a:lnTo>
                    <a:pt x="8693" y="11046"/>
                  </a:lnTo>
                  <a:lnTo>
                    <a:pt x="8693" y="11046"/>
                  </a:lnTo>
                  <a:lnTo>
                    <a:pt x="9413" y="11046"/>
                  </a:lnTo>
                  <a:lnTo>
                    <a:pt x="10662" y="10950"/>
                  </a:lnTo>
                  <a:lnTo>
                    <a:pt x="11334" y="10854"/>
                  </a:lnTo>
                  <a:lnTo>
                    <a:pt x="11958" y="10710"/>
                  </a:lnTo>
                  <a:lnTo>
                    <a:pt x="12535" y="10518"/>
                  </a:lnTo>
                  <a:lnTo>
                    <a:pt x="12727" y="10422"/>
                  </a:lnTo>
                  <a:lnTo>
                    <a:pt x="12919" y="10278"/>
                  </a:lnTo>
                  <a:lnTo>
                    <a:pt x="12919" y="10278"/>
                  </a:lnTo>
                  <a:lnTo>
                    <a:pt x="13207" y="9990"/>
                  </a:lnTo>
                  <a:lnTo>
                    <a:pt x="13495" y="9605"/>
                  </a:lnTo>
                  <a:lnTo>
                    <a:pt x="14023" y="8741"/>
                  </a:lnTo>
                  <a:lnTo>
                    <a:pt x="14408" y="8020"/>
                  </a:lnTo>
                  <a:lnTo>
                    <a:pt x="14552" y="7732"/>
                  </a:lnTo>
                  <a:lnTo>
                    <a:pt x="14552" y="7732"/>
                  </a:lnTo>
                  <a:lnTo>
                    <a:pt x="14456" y="8165"/>
                  </a:lnTo>
                  <a:lnTo>
                    <a:pt x="14119" y="9221"/>
                  </a:lnTo>
                  <a:lnTo>
                    <a:pt x="13927" y="9797"/>
                  </a:lnTo>
                  <a:lnTo>
                    <a:pt x="13687" y="10326"/>
                  </a:lnTo>
                  <a:lnTo>
                    <a:pt x="13447" y="10758"/>
                  </a:lnTo>
                  <a:lnTo>
                    <a:pt x="13303" y="10902"/>
                  </a:lnTo>
                  <a:lnTo>
                    <a:pt x="13159" y="11046"/>
                  </a:lnTo>
                  <a:lnTo>
                    <a:pt x="13159" y="11046"/>
                  </a:lnTo>
                  <a:lnTo>
                    <a:pt x="13543" y="10902"/>
                  </a:lnTo>
                  <a:lnTo>
                    <a:pt x="14504" y="10566"/>
                  </a:lnTo>
                  <a:lnTo>
                    <a:pt x="15032" y="10374"/>
                  </a:lnTo>
                  <a:lnTo>
                    <a:pt x="15512" y="10134"/>
                  </a:lnTo>
                  <a:lnTo>
                    <a:pt x="15944" y="9845"/>
                  </a:lnTo>
                  <a:lnTo>
                    <a:pt x="16233" y="9605"/>
                  </a:lnTo>
                  <a:lnTo>
                    <a:pt x="16233" y="9605"/>
                  </a:lnTo>
                  <a:lnTo>
                    <a:pt x="16377" y="9317"/>
                  </a:lnTo>
                  <a:lnTo>
                    <a:pt x="16569" y="8981"/>
                  </a:lnTo>
                  <a:lnTo>
                    <a:pt x="16905" y="8069"/>
                  </a:lnTo>
                  <a:lnTo>
                    <a:pt x="16905" y="8069"/>
                  </a:lnTo>
                  <a:lnTo>
                    <a:pt x="17529" y="8405"/>
                  </a:lnTo>
                  <a:lnTo>
                    <a:pt x="18058" y="8789"/>
                  </a:lnTo>
                  <a:lnTo>
                    <a:pt x="18490" y="9221"/>
                  </a:lnTo>
                  <a:lnTo>
                    <a:pt x="18922" y="9653"/>
                  </a:lnTo>
                  <a:lnTo>
                    <a:pt x="19258" y="10134"/>
                  </a:lnTo>
                  <a:lnTo>
                    <a:pt x="19594" y="10662"/>
                  </a:lnTo>
                  <a:lnTo>
                    <a:pt x="19834" y="11142"/>
                  </a:lnTo>
                  <a:lnTo>
                    <a:pt x="20027" y="11622"/>
                  </a:lnTo>
                  <a:lnTo>
                    <a:pt x="20363" y="12535"/>
                  </a:lnTo>
                  <a:lnTo>
                    <a:pt x="20507" y="13303"/>
                  </a:lnTo>
                  <a:lnTo>
                    <a:pt x="20651" y="14024"/>
                  </a:lnTo>
                  <a:lnTo>
                    <a:pt x="20651" y="14024"/>
                  </a:lnTo>
                  <a:lnTo>
                    <a:pt x="20795" y="13159"/>
                  </a:lnTo>
                  <a:lnTo>
                    <a:pt x="20891" y="12295"/>
                  </a:lnTo>
                  <a:lnTo>
                    <a:pt x="20939" y="11430"/>
                  </a:lnTo>
                  <a:lnTo>
                    <a:pt x="20939" y="10566"/>
                  </a:lnTo>
                  <a:lnTo>
                    <a:pt x="20939" y="10566"/>
                  </a:lnTo>
                  <a:lnTo>
                    <a:pt x="20891" y="9845"/>
                  </a:lnTo>
                  <a:lnTo>
                    <a:pt x="20843" y="9173"/>
                  </a:lnTo>
                  <a:lnTo>
                    <a:pt x="20747" y="8501"/>
                  </a:lnTo>
                  <a:lnTo>
                    <a:pt x="20603" y="7876"/>
                  </a:lnTo>
                  <a:lnTo>
                    <a:pt x="20603" y="7876"/>
                  </a:lnTo>
                  <a:lnTo>
                    <a:pt x="20891" y="8069"/>
                  </a:lnTo>
                  <a:lnTo>
                    <a:pt x="21083" y="8213"/>
                  </a:lnTo>
                  <a:lnTo>
                    <a:pt x="21275" y="8213"/>
                  </a:lnTo>
                  <a:lnTo>
                    <a:pt x="21323" y="8213"/>
                  </a:lnTo>
                  <a:lnTo>
                    <a:pt x="21371" y="8165"/>
                  </a:lnTo>
                  <a:lnTo>
                    <a:pt x="21371" y="8165"/>
                  </a:lnTo>
                  <a:lnTo>
                    <a:pt x="21563" y="7540"/>
                  </a:lnTo>
                  <a:lnTo>
                    <a:pt x="21659" y="7108"/>
                  </a:lnTo>
                  <a:lnTo>
                    <a:pt x="21707" y="6628"/>
                  </a:lnTo>
                  <a:lnTo>
                    <a:pt x="21755" y="6148"/>
                  </a:lnTo>
                  <a:lnTo>
                    <a:pt x="21707" y="5667"/>
                  </a:lnTo>
                  <a:lnTo>
                    <a:pt x="21611" y="5427"/>
                  </a:lnTo>
                  <a:lnTo>
                    <a:pt x="21515" y="5235"/>
                  </a:lnTo>
                  <a:lnTo>
                    <a:pt x="21419" y="5091"/>
                  </a:lnTo>
                  <a:lnTo>
                    <a:pt x="21227" y="49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45"/>
            <p:cNvSpPr/>
            <p:nvPr/>
          </p:nvSpPr>
          <p:spPr>
            <a:xfrm>
              <a:off x="5662550" y="3600675"/>
              <a:ext cx="70875" cy="55250"/>
            </a:xfrm>
            <a:custGeom>
              <a:avLst/>
              <a:gdLst/>
              <a:ahLst/>
              <a:cxnLst/>
              <a:rect l="l" t="t" r="r" b="b"/>
              <a:pathLst>
                <a:path w="2835" h="2210" extrusionOk="0">
                  <a:moveTo>
                    <a:pt x="193" y="0"/>
                  </a:moveTo>
                  <a:lnTo>
                    <a:pt x="97" y="48"/>
                  </a:lnTo>
                  <a:lnTo>
                    <a:pt x="49" y="144"/>
                  </a:lnTo>
                  <a:lnTo>
                    <a:pt x="1" y="288"/>
                  </a:lnTo>
                  <a:lnTo>
                    <a:pt x="49" y="384"/>
                  </a:lnTo>
                  <a:lnTo>
                    <a:pt x="97" y="576"/>
                  </a:lnTo>
                  <a:lnTo>
                    <a:pt x="289" y="913"/>
                  </a:lnTo>
                  <a:lnTo>
                    <a:pt x="625" y="1297"/>
                  </a:lnTo>
                  <a:lnTo>
                    <a:pt x="1009" y="1633"/>
                  </a:lnTo>
                  <a:lnTo>
                    <a:pt x="1442" y="1921"/>
                  </a:lnTo>
                  <a:lnTo>
                    <a:pt x="1922" y="2113"/>
                  </a:lnTo>
                  <a:lnTo>
                    <a:pt x="2114" y="2161"/>
                  </a:lnTo>
                  <a:lnTo>
                    <a:pt x="2306" y="2209"/>
                  </a:lnTo>
                  <a:lnTo>
                    <a:pt x="2498" y="2161"/>
                  </a:lnTo>
                  <a:lnTo>
                    <a:pt x="2642" y="2113"/>
                  </a:lnTo>
                  <a:lnTo>
                    <a:pt x="2786" y="2017"/>
                  </a:lnTo>
                  <a:lnTo>
                    <a:pt x="2834" y="1921"/>
                  </a:lnTo>
                  <a:lnTo>
                    <a:pt x="2834" y="1777"/>
                  </a:lnTo>
                  <a:lnTo>
                    <a:pt x="2786" y="1633"/>
                  </a:lnTo>
                  <a:lnTo>
                    <a:pt x="2690" y="1441"/>
                  </a:lnTo>
                  <a:lnTo>
                    <a:pt x="2546" y="1297"/>
                  </a:lnTo>
                  <a:lnTo>
                    <a:pt x="2162" y="913"/>
                  </a:lnTo>
                  <a:lnTo>
                    <a:pt x="1682" y="576"/>
                  </a:lnTo>
                  <a:lnTo>
                    <a:pt x="1202" y="288"/>
                  </a:lnTo>
                  <a:lnTo>
                    <a:pt x="721" y="48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45"/>
            <p:cNvSpPr/>
            <p:nvPr/>
          </p:nvSpPr>
          <p:spPr>
            <a:xfrm>
              <a:off x="5662550" y="3600675"/>
              <a:ext cx="70875" cy="55250"/>
            </a:xfrm>
            <a:custGeom>
              <a:avLst/>
              <a:gdLst/>
              <a:ahLst/>
              <a:cxnLst/>
              <a:rect l="l" t="t" r="r" b="b"/>
              <a:pathLst>
                <a:path w="2835" h="2210" fill="none" extrusionOk="0">
                  <a:moveTo>
                    <a:pt x="337" y="0"/>
                  </a:moveTo>
                  <a:lnTo>
                    <a:pt x="337" y="0"/>
                  </a:lnTo>
                  <a:lnTo>
                    <a:pt x="193" y="0"/>
                  </a:lnTo>
                  <a:lnTo>
                    <a:pt x="97" y="48"/>
                  </a:lnTo>
                  <a:lnTo>
                    <a:pt x="97" y="48"/>
                  </a:lnTo>
                  <a:lnTo>
                    <a:pt x="49" y="144"/>
                  </a:lnTo>
                  <a:lnTo>
                    <a:pt x="1" y="288"/>
                  </a:lnTo>
                  <a:lnTo>
                    <a:pt x="49" y="384"/>
                  </a:lnTo>
                  <a:lnTo>
                    <a:pt x="97" y="576"/>
                  </a:lnTo>
                  <a:lnTo>
                    <a:pt x="289" y="913"/>
                  </a:lnTo>
                  <a:lnTo>
                    <a:pt x="625" y="1297"/>
                  </a:lnTo>
                  <a:lnTo>
                    <a:pt x="1009" y="1633"/>
                  </a:lnTo>
                  <a:lnTo>
                    <a:pt x="1442" y="1921"/>
                  </a:lnTo>
                  <a:lnTo>
                    <a:pt x="1922" y="2113"/>
                  </a:lnTo>
                  <a:lnTo>
                    <a:pt x="2114" y="2161"/>
                  </a:lnTo>
                  <a:lnTo>
                    <a:pt x="2306" y="2209"/>
                  </a:lnTo>
                  <a:lnTo>
                    <a:pt x="2306" y="2209"/>
                  </a:lnTo>
                  <a:lnTo>
                    <a:pt x="2498" y="2161"/>
                  </a:lnTo>
                  <a:lnTo>
                    <a:pt x="2642" y="2113"/>
                  </a:lnTo>
                  <a:lnTo>
                    <a:pt x="2642" y="2113"/>
                  </a:lnTo>
                  <a:lnTo>
                    <a:pt x="2786" y="2017"/>
                  </a:lnTo>
                  <a:lnTo>
                    <a:pt x="2834" y="1921"/>
                  </a:lnTo>
                  <a:lnTo>
                    <a:pt x="2834" y="1777"/>
                  </a:lnTo>
                  <a:lnTo>
                    <a:pt x="2786" y="1633"/>
                  </a:lnTo>
                  <a:lnTo>
                    <a:pt x="2690" y="1441"/>
                  </a:lnTo>
                  <a:lnTo>
                    <a:pt x="2546" y="1297"/>
                  </a:lnTo>
                  <a:lnTo>
                    <a:pt x="2162" y="913"/>
                  </a:lnTo>
                  <a:lnTo>
                    <a:pt x="1682" y="576"/>
                  </a:lnTo>
                  <a:lnTo>
                    <a:pt x="1202" y="288"/>
                  </a:lnTo>
                  <a:lnTo>
                    <a:pt x="721" y="48"/>
                  </a:lnTo>
                  <a:lnTo>
                    <a:pt x="529" y="0"/>
                  </a:lnTo>
                  <a:lnTo>
                    <a:pt x="33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45"/>
            <p:cNvSpPr/>
            <p:nvPr/>
          </p:nvSpPr>
          <p:spPr>
            <a:xfrm>
              <a:off x="5649350" y="3648700"/>
              <a:ext cx="43250" cy="33625"/>
            </a:xfrm>
            <a:custGeom>
              <a:avLst/>
              <a:gdLst/>
              <a:ahLst/>
              <a:cxnLst/>
              <a:rect l="l" t="t" r="r" b="b"/>
              <a:pathLst>
                <a:path w="1730" h="1345" extrusionOk="0">
                  <a:moveTo>
                    <a:pt x="241" y="0"/>
                  </a:moveTo>
                  <a:lnTo>
                    <a:pt x="145" y="48"/>
                  </a:lnTo>
                  <a:lnTo>
                    <a:pt x="49" y="144"/>
                  </a:lnTo>
                  <a:lnTo>
                    <a:pt x="1" y="192"/>
                  </a:lnTo>
                  <a:lnTo>
                    <a:pt x="1" y="384"/>
                  </a:lnTo>
                  <a:lnTo>
                    <a:pt x="97" y="624"/>
                  </a:lnTo>
                  <a:lnTo>
                    <a:pt x="241" y="817"/>
                  </a:lnTo>
                  <a:lnTo>
                    <a:pt x="481" y="1057"/>
                  </a:lnTo>
                  <a:lnTo>
                    <a:pt x="721" y="1201"/>
                  </a:lnTo>
                  <a:lnTo>
                    <a:pt x="1009" y="1297"/>
                  </a:lnTo>
                  <a:lnTo>
                    <a:pt x="1297" y="1345"/>
                  </a:lnTo>
                  <a:lnTo>
                    <a:pt x="1489" y="1345"/>
                  </a:lnTo>
                  <a:lnTo>
                    <a:pt x="1585" y="1297"/>
                  </a:lnTo>
                  <a:lnTo>
                    <a:pt x="1682" y="1201"/>
                  </a:lnTo>
                  <a:lnTo>
                    <a:pt x="1730" y="1153"/>
                  </a:lnTo>
                  <a:lnTo>
                    <a:pt x="1730" y="1057"/>
                  </a:lnTo>
                  <a:lnTo>
                    <a:pt x="1633" y="817"/>
                  </a:lnTo>
                  <a:lnTo>
                    <a:pt x="1441" y="576"/>
                  </a:lnTo>
                  <a:lnTo>
                    <a:pt x="1201" y="384"/>
                  </a:lnTo>
                  <a:lnTo>
                    <a:pt x="913" y="144"/>
                  </a:lnTo>
                  <a:lnTo>
                    <a:pt x="625" y="48"/>
                  </a:lnTo>
                  <a:lnTo>
                    <a:pt x="385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45"/>
            <p:cNvSpPr/>
            <p:nvPr/>
          </p:nvSpPr>
          <p:spPr>
            <a:xfrm>
              <a:off x="5649350" y="3648700"/>
              <a:ext cx="43250" cy="33625"/>
            </a:xfrm>
            <a:custGeom>
              <a:avLst/>
              <a:gdLst/>
              <a:ahLst/>
              <a:cxnLst/>
              <a:rect l="l" t="t" r="r" b="b"/>
              <a:pathLst>
                <a:path w="1730" h="1345" fill="none" extrusionOk="0">
                  <a:moveTo>
                    <a:pt x="385" y="0"/>
                  </a:moveTo>
                  <a:lnTo>
                    <a:pt x="385" y="0"/>
                  </a:lnTo>
                  <a:lnTo>
                    <a:pt x="241" y="0"/>
                  </a:lnTo>
                  <a:lnTo>
                    <a:pt x="145" y="48"/>
                  </a:lnTo>
                  <a:lnTo>
                    <a:pt x="145" y="48"/>
                  </a:lnTo>
                  <a:lnTo>
                    <a:pt x="49" y="144"/>
                  </a:lnTo>
                  <a:lnTo>
                    <a:pt x="1" y="192"/>
                  </a:lnTo>
                  <a:lnTo>
                    <a:pt x="1" y="384"/>
                  </a:lnTo>
                  <a:lnTo>
                    <a:pt x="97" y="624"/>
                  </a:lnTo>
                  <a:lnTo>
                    <a:pt x="241" y="817"/>
                  </a:lnTo>
                  <a:lnTo>
                    <a:pt x="481" y="1057"/>
                  </a:lnTo>
                  <a:lnTo>
                    <a:pt x="721" y="1201"/>
                  </a:lnTo>
                  <a:lnTo>
                    <a:pt x="1009" y="1297"/>
                  </a:lnTo>
                  <a:lnTo>
                    <a:pt x="1297" y="1345"/>
                  </a:lnTo>
                  <a:lnTo>
                    <a:pt x="1297" y="1345"/>
                  </a:lnTo>
                  <a:lnTo>
                    <a:pt x="1489" y="1345"/>
                  </a:lnTo>
                  <a:lnTo>
                    <a:pt x="1489" y="1345"/>
                  </a:lnTo>
                  <a:lnTo>
                    <a:pt x="1585" y="1297"/>
                  </a:lnTo>
                  <a:lnTo>
                    <a:pt x="1682" y="1201"/>
                  </a:lnTo>
                  <a:lnTo>
                    <a:pt x="1730" y="1153"/>
                  </a:lnTo>
                  <a:lnTo>
                    <a:pt x="1730" y="1057"/>
                  </a:lnTo>
                  <a:lnTo>
                    <a:pt x="1633" y="817"/>
                  </a:lnTo>
                  <a:lnTo>
                    <a:pt x="1441" y="576"/>
                  </a:lnTo>
                  <a:lnTo>
                    <a:pt x="1201" y="384"/>
                  </a:lnTo>
                  <a:lnTo>
                    <a:pt x="913" y="144"/>
                  </a:lnTo>
                  <a:lnTo>
                    <a:pt x="625" y="48"/>
                  </a:lnTo>
                  <a:lnTo>
                    <a:pt x="38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45"/>
            <p:cNvSpPr/>
            <p:nvPr/>
          </p:nvSpPr>
          <p:spPr>
            <a:xfrm>
              <a:off x="5342000" y="3689500"/>
              <a:ext cx="38425" cy="50475"/>
            </a:xfrm>
            <a:custGeom>
              <a:avLst/>
              <a:gdLst/>
              <a:ahLst/>
              <a:cxnLst/>
              <a:rect l="l" t="t" r="r" b="b"/>
              <a:pathLst>
                <a:path w="1537" h="2019" extrusionOk="0">
                  <a:moveTo>
                    <a:pt x="1153" y="1"/>
                  </a:moveTo>
                  <a:lnTo>
                    <a:pt x="1009" y="49"/>
                  </a:lnTo>
                  <a:lnTo>
                    <a:pt x="865" y="97"/>
                  </a:lnTo>
                  <a:lnTo>
                    <a:pt x="576" y="337"/>
                  </a:lnTo>
                  <a:lnTo>
                    <a:pt x="288" y="625"/>
                  </a:lnTo>
                  <a:lnTo>
                    <a:pt x="96" y="961"/>
                  </a:lnTo>
                  <a:lnTo>
                    <a:pt x="0" y="1298"/>
                  </a:lnTo>
                  <a:lnTo>
                    <a:pt x="0" y="1442"/>
                  </a:lnTo>
                  <a:lnTo>
                    <a:pt x="0" y="1586"/>
                  </a:lnTo>
                  <a:lnTo>
                    <a:pt x="48" y="1730"/>
                  </a:lnTo>
                  <a:lnTo>
                    <a:pt x="96" y="1874"/>
                  </a:lnTo>
                  <a:lnTo>
                    <a:pt x="192" y="1970"/>
                  </a:lnTo>
                  <a:lnTo>
                    <a:pt x="384" y="2018"/>
                  </a:lnTo>
                  <a:lnTo>
                    <a:pt x="673" y="2018"/>
                  </a:lnTo>
                  <a:lnTo>
                    <a:pt x="817" y="1922"/>
                  </a:lnTo>
                  <a:lnTo>
                    <a:pt x="913" y="1826"/>
                  </a:lnTo>
                  <a:lnTo>
                    <a:pt x="1057" y="1730"/>
                  </a:lnTo>
                  <a:lnTo>
                    <a:pt x="1297" y="1394"/>
                  </a:lnTo>
                  <a:lnTo>
                    <a:pt x="1441" y="1009"/>
                  </a:lnTo>
                  <a:lnTo>
                    <a:pt x="1537" y="625"/>
                  </a:lnTo>
                  <a:lnTo>
                    <a:pt x="1537" y="289"/>
                  </a:lnTo>
                  <a:lnTo>
                    <a:pt x="1489" y="145"/>
                  </a:lnTo>
                  <a:lnTo>
                    <a:pt x="1441" y="49"/>
                  </a:lnTo>
                  <a:lnTo>
                    <a:pt x="1345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45"/>
            <p:cNvSpPr/>
            <p:nvPr/>
          </p:nvSpPr>
          <p:spPr>
            <a:xfrm>
              <a:off x="5342000" y="3689500"/>
              <a:ext cx="38425" cy="50475"/>
            </a:xfrm>
            <a:custGeom>
              <a:avLst/>
              <a:gdLst/>
              <a:ahLst/>
              <a:cxnLst/>
              <a:rect l="l" t="t" r="r" b="b"/>
              <a:pathLst>
                <a:path w="1537" h="2019" fill="none" extrusionOk="0">
                  <a:moveTo>
                    <a:pt x="1249" y="1"/>
                  </a:moveTo>
                  <a:lnTo>
                    <a:pt x="1249" y="1"/>
                  </a:lnTo>
                  <a:lnTo>
                    <a:pt x="1153" y="1"/>
                  </a:lnTo>
                  <a:lnTo>
                    <a:pt x="1153" y="1"/>
                  </a:lnTo>
                  <a:lnTo>
                    <a:pt x="1009" y="49"/>
                  </a:lnTo>
                  <a:lnTo>
                    <a:pt x="865" y="97"/>
                  </a:lnTo>
                  <a:lnTo>
                    <a:pt x="576" y="337"/>
                  </a:lnTo>
                  <a:lnTo>
                    <a:pt x="288" y="625"/>
                  </a:lnTo>
                  <a:lnTo>
                    <a:pt x="96" y="961"/>
                  </a:lnTo>
                  <a:lnTo>
                    <a:pt x="0" y="1298"/>
                  </a:lnTo>
                  <a:lnTo>
                    <a:pt x="0" y="1442"/>
                  </a:lnTo>
                  <a:lnTo>
                    <a:pt x="0" y="1586"/>
                  </a:lnTo>
                  <a:lnTo>
                    <a:pt x="48" y="1730"/>
                  </a:lnTo>
                  <a:lnTo>
                    <a:pt x="96" y="1874"/>
                  </a:lnTo>
                  <a:lnTo>
                    <a:pt x="192" y="1970"/>
                  </a:lnTo>
                  <a:lnTo>
                    <a:pt x="384" y="2018"/>
                  </a:lnTo>
                  <a:lnTo>
                    <a:pt x="384" y="2018"/>
                  </a:lnTo>
                  <a:lnTo>
                    <a:pt x="480" y="2018"/>
                  </a:lnTo>
                  <a:lnTo>
                    <a:pt x="480" y="2018"/>
                  </a:lnTo>
                  <a:lnTo>
                    <a:pt x="673" y="2018"/>
                  </a:lnTo>
                  <a:lnTo>
                    <a:pt x="817" y="1922"/>
                  </a:lnTo>
                  <a:lnTo>
                    <a:pt x="913" y="1826"/>
                  </a:lnTo>
                  <a:lnTo>
                    <a:pt x="1057" y="1730"/>
                  </a:lnTo>
                  <a:lnTo>
                    <a:pt x="1297" y="1394"/>
                  </a:lnTo>
                  <a:lnTo>
                    <a:pt x="1441" y="1009"/>
                  </a:lnTo>
                  <a:lnTo>
                    <a:pt x="1441" y="1009"/>
                  </a:lnTo>
                  <a:lnTo>
                    <a:pt x="1537" y="625"/>
                  </a:lnTo>
                  <a:lnTo>
                    <a:pt x="1537" y="289"/>
                  </a:lnTo>
                  <a:lnTo>
                    <a:pt x="1489" y="145"/>
                  </a:lnTo>
                  <a:lnTo>
                    <a:pt x="1441" y="49"/>
                  </a:lnTo>
                  <a:lnTo>
                    <a:pt x="1345" y="1"/>
                  </a:lnTo>
                  <a:lnTo>
                    <a:pt x="124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45"/>
            <p:cNvSpPr/>
            <p:nvPr/>
          </p:nvSpPr>
          <p:spPr>
            <a:xfrm>
              <a:off x="5384025" y="3711125"/>
              <a:ext cx="26425" cy="36050"/>
            </a:xfrm>
            <a:custGeom>
              <a:avLst/>
              <a:gdLst/>
              <a:ahLst/>
              <a:cxnLst/>
              <a:rect l="l" t="t" r="r" b="b"/>
              <a:pathLst>
                <a:path w="1057" h="1442" extrusionOk="0">
                  <a:moveTo>
                    <a:pt x="816" y="0"/>
                  </a:moveTo>
                  <a:lnTo>
                    <a:pt x="576" y="96"/>
                  </a:lnTo>
                  <a:lnTo>
                    <a:pt x="384" y="241"/>
                  </a:lnTo>
                  <a:lnTo>
                    <a:pt x="192" y="433"/>
                  </a:lnTo>
                  <a:lnTo>
                    <a:pt x="48" y="673"/>
                  </a:lnTo>
                  <a:lnTo>
                    <a:pt x="0" y="913"/>
                  </a:lnTo>
                  <a:lnTo>
                    <a:pt x="0" y="1153"/>
                  </a:lnTo>
                  <a:lnTo>
                    <a:pt x="48" y="1297"/>
                  </a:lnTo>
                  <a:lnTo>
                    <a:pt x="144" y="1393"/>
                  </a:lnTo>
                  <a:lnTo>
                    <a:pt x="240" y="1441"/>
                  </a:lnTo>
                  <a:lnTo>
                    <a:pt x="432" y="1441"/>
                  </a:lnTo>
                  <a:lnTo>
                    <a:pt x="528" y="1393"/>
                  </a:lnTo>
                  <a:lnTo>
                    <a:pt x="720" y="1201"/>
                  </a:lnTo>
                  <a:lnTo>
                    <a:pt x="865" y="1009"/>
                  </a:lnTo>
                  <a:lnTo>
                    <a:pt x="1009" y="721"/>
                  </a:lnTo>
                  <a:lnTo>
                    <a:pt x="1057" y="481"/>
                  </a:lnTo>
                  <a:lnTo>
                    <a:pt x="1057" y="241"/>
                  </a:lnTo>
                  <a:lnTo>
                    <a:pt x="1009" y="48"/>
                  </a:lnTo>
                  <a:lnTo>
                    <a:pt x="913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45"/>
            <p:cNvSpPr/>
            <p:nvPr/>
          </p:nvSpPr>
          <p:spPr>
            <a:xfrm>
              <a:off x="5384025" y="3711125"/>
              <a:ext cx="26425" cy="36050"/>
            </a:xfrm>
            <a:custGeom>
              <a:avLst/>
              <a:gdLst/>
              <a:ahLst/>
              <a:cxnLst/>
              <a:rect l="l" t="t" r="r" b="b"/>
              <a:pathLst>
                <a:path w="1057" h="1442" fill="none" extrusionOk="0">
                  <a:moveTo>
                    <a:pt x="865" y="0"/>
                  </a:moveTo>
                  <a:lnTo>
                    <a:pt x="865" y="0"/>
                  </a:lnTo>
                  <a:lnTo>
                    <a:pt x="816" y="0"/>
                  </a:lnTo>
                  <a:lnTo>
                    <a:pt x="816" y="0"/>
                  </a:lnTo>
                  <a:lnTo>
                    <a:pt x="576" y="96"/>
                  </a:lnTo>
                  <a:lnTo>
                    <a:pt x="384" y="241"/>
                  </a:lnTo>
                  <a:lnTo>
                    <a:pt x="192" y="433"/>
                  </a:lnTo>
                  <a:lnTo>
                    <a:pt x="48" y="673"/>
                  </a:lnTo>
                  <a:lnTo>
                    <a:pt x="0" y="913"/>
                  </a:lnTo>
                  <a:lnTo>
                    <a:pt x="0" y="1153"/>
                  </a:lnTo>
                  <a:lnTo>
                    <a:pt x="48" y="1297"/>
                  </a:lnTo>
                  <a:lnTo>
                    <a:pt x="144" y="1393"/>
                  </a:lnTo>
                  <a:lnTo>
                    <a:pt x="240" y="1441"/>
                  </a:lnTo>
                  <a:lnTo>
                    <a:pt x="240" y="1441"/>
                  </a:lnTo>
                  <a:lnTo>
                    <a:pt x="336" y="1441"/>
                  </a:lnTo>
                  <a:lnTo>
                    <a:pt x="336" y="1441"/>
                  </a:lnTo>
                  <a:lnTo>
                    <a:pt x="432" y="1441"/>
                  </a:lnTo>
                  <a:lnTo>
                    <a:pt x="528" y="1393"/>
                  </a:lnTo>
                  <a:lnTo>
                    <a:pt x="720" y="1201"/>
                  </a:lnTo>
                  <a:lnTo>
                    <a:pt x="865" y="1009"/>
                  </a:lnTo>
                  <a:lnTo>
                    <a:pt x="1009" y="721"/>
                  </a:lnTo>
                  <a:lnTo>
                    <a:pt x="1009" y="721"/>
                  </a:lnTo>
                  <a:lnTo>
                    <a:pt x="1057" y="481"/>
                  </a:lnTo>
                  <a:lnTo>
                    <a:pt x="1057" y="241"/>
                  </a:lnTo>
                  <a:lnTo>
                    <a:pt x="1009" y="48"/>
                  </a:lnTo>
                  <a:lnTo>
                    <a:pt x="913" y="0"/>
                  </a:lnTo>
                  <a:lnTo>
                    <a:pt x="8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45"/>
            <p:cNvSpPr/>
            <p:nvPr/>
          </p:nvSpPr>
          <p:spPr>
            <a:xfrm>
              <a:off x="5329975" y="3947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45"/>
            <p:cNvSpPr/>
            <p:nvPr/>
          </p:nvSpPr>
          <p:spPr>
            <a:xfrm>
              <a:off x="5322775" y="39380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1" y="48"/>
                  </a:moveTo>
                  <a:lnTo>
                    <a:pt x="1" y="0"/>
                  </a:lnTo>
                  <a:lnTo>
                    <a:pt x="1" y="48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45"/>
            <p:cNvSpPr/>
            <p:nvPr/>
          </p:nvSpPr>
          <p:spPr>
            <a:xfrm>
              <a:off x="5441650" y="3988475"/>
              <a:ext cx="76850" cy="58850"/>
            </a:xfrm>
            <a:custGeom>
              <a:avLst/>
              <a:gdLst/>
              <a:ahLst/>
              <a:cxnLst/>
              <a:rect l="l" t="t" r="r" b="b"/>
              <a:pathLst>
                <a:path w="3074" h="2354" extrusionOk="0">
                  <a:moveTo>
                    <a:pt x="1441" y="0"/>
                  </a:moveTo>
                  <a:lnTo>
                    <a:pt x="1105" y="48"/>
                  </a:lnTo>
                  <a:lnTo>
                    <a:pt x="817" y="144"/>
                  </a:lnTo>
                  <a:lnTo>
                    <a:pt x="577" y="288"/>
                  </a:lnTo>
                  <a:lnTo>
                    <a:pt x="384" y="432"/>
                  </a:lnTo>
                  <a:lnTo>
                    <a:pt x="192" y="625"/>
                  </a:lnTo>
                  <a:lnTo>
                    <a:pt x="96" y="865"/>
                  </a:lnTo>
                  <a:lnTo>
                    <a:pt x="0" y="1057"/>
                  </a:lnTo>
                  <a:lnTo>
                    <a:pt x="0" y="1297"/>
                  </a:lnTo>
                  <a:lnTo>
                    <a:pt x="48" y="1537"/>
                  </a:lnTo>
                  <a:lnTo>
                    <a:pt x="144" y="1729"/>
                  </a:lnTo>
                  <a:lnTo>
                    <a:pt x="288" y="1921"/>
                  </a:lnTo>
                  <a:lnTo>
                    <a:pt x="481" y="2065"/>
                  </a:lnTo>
                  <a:lnTo>
                    <a:pt x="673" y="2209"/>
                  </a:lnTo>
                  <a:lnTo>
                    <a:pt x="913" y="2257"/>
                  </a:lnTo>
                  <a:lnTo>
                    <a:pt x="1153" y="2353"/>
                  </a:lnTo>
                  <a:lnTo>
                    <a:pt x="1633" y="2353"/>
                  </a:lnTo>
                  <a:lnTo>
                    <a:pt x="1969" y="2305"/>
                  </a:lnTo>
                  <a:lnTo>
                    <a:pt x="2209" y="2209"/>
                  </a:lnTo>
                  <a:lnTo>
                    <a:pt x="2498" y="2065"/>
                  </a:lnTo>
                  <a:lnTo>
                    <a:pt x="2690" y="1921"/>
                  </a:lnTo>
                  <a:lnTo>
                    <a:pt x="2882" y="1729"/>
                  </a:lnTo>
                  <a:lnTo>
                    <a:pt x="2978" y="1489"/>
                  </a:lnTo>
                  <a:lnTo>
                    <a:pt x="3074" y="1297"/>
                  </a:lnTo>
                  <a:lnTo>
                    <a:pt x="3074" y="1057"/>
                  </a:lnTo>
                  <a:lnTo>
                    <a:pt x="3026" y="817"/>
                  </a:lnTo>
                  <a:lnTo>
                    <a:pt x="2930" y="625"/>
                  </a:lnTo>
                  <a:lnTo>
                    <a:pt x="2786" y="432"/>
                  </a:lnTo>
                  <a:lnTo>
                    <a:pt x="2594" y="288"/>
                  </a:lnTo>
                  <a:lnTo>
                    <a:pt x="2402" y="192"/>
                  </a:lnTo>
                  <a:lnTo>
                    <a:pt x="2161" y="96"/>
                  </a:lnTo>
                  <a:lnTo>
                    <a:pt x="1873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45"/>
            <p:cNvSpPr/>
            <p:nvPr/>
          </p:nvSpPr>
          <p:spPr>
            <a:xfrm>
              <a:off x="5441650" y="3988475"/>
              <a:ext cx="76850" cy="58850"/>
            </a:xfrm>
            <a:custGeom>
              <a:avLst/>
              <a:gdLst/>
              <a:ahLst/>
              <a:cxnLst/>
              <a:rect l="l" t="t" r="r" b="b"/>
              <a:pathLst>
                <a:path w="3074" h="2354" fill="none" extrusionOk="0">
                  <a:moveTo>
                    <a:pt x="1633" y="0"/>
                  </a:moveTo>
                  <a:lnTo>
                    <a:pt x="1633" y="0"/>
                  </a:lnTo>
                  <a:lnTo>
                    <a:pt x="1441" y="0"/>
                  </a:lnTo>
                  <a:lnTo>
                    <a:pt x="1441" y="0"/>
                  </a:lnTo>
                  <a:lnTo>
                    <a:pt x="1105" y="48"/>
                  </a:lnTo>
                  <a:lnTo>
                    <a:pt x="817" y="144"/>
                  </a:lnTo>
                  <a:lnTo>
                    <a:pt x="577" y="288"/>
                  </a:lnTo>
                  <a:lnTo>
                    <a:pt x="384" y="432"/>
                  </a:lnTo>
                  <a:lnTo>
                    <a:pt x="192" y="625"/>
                  </a:lnTo>
                  <a:lnTo>
                    <a:pt x="96" y="865"/>
                  </a:lnTo>
                  <a:lnTo>
                    <a:pt x="0" y="1057"/>
                  </a:lnTo>
                  <a:lnTo>
                    <a:pt x="0" y="1297"/>
                  </a:lnTo>
                  <a:lnTo>
                    <a:pt x="0" y="1297"/>
                  </a:lnTo>
                  <a:lnTo>
                    <a:pt x="48" y="1537"/>
                  </a:lnTo>
                  <a:lnTo>
                    <a:pt x="144" y="1729"/>
                  </a:lnTo>
                  <a:lnTo>
                    <a:pt x="288" y="1921"/>
                  </a:lnTo>
                  <a:lnTo>
                    <a:pt x="481" y="2065"/>
                  </a:lnTo>
                  <a:lnTo>
                    <a:pt x="673" y="2209"/>
                  </a:lnTo>
                  <a:lnTo>
                    <a:pt x="913" y="2257"/>
                  </a:lnTo>
                  <a:lnTo>
                    <a:pt x="1153" y="2353"/>
                  </a:lnTo>
                  <a:lnTo>
                    <a:pt x="1441" y="2353"/>
                  </a:lnTo>
                  <a:lnTo>
                    <a:pt x="1441" y="2353"/>
                  </a:lnTo>
                  <a:lnTo>
                    <a:pt x="1633" y="2353"/>
                  </a:lnTo>
                  <a:lnTo>
                    <a:pt x="1633" y="2353"/>
                  </a:lnTo>
                  <a:lnTo>
                    <a:pt x="1969" y="2305"/>
                  </a:lnTo>
                  <a:lnTo>
                    <a:pt x="2209" y="2209"/>
                  </a:lnTo>
                  <a:lnTo>
                    <a:pt x="2498" y="2065"/>
                  </a:lnTo>
                  <a:lnTo>
                    <a:pt x="2690" y="1921"/>
                  </a:lnTo>
                  <a:lnTo>
                    <a:pt x="2882" y="1729"/>
                  </a:lnTo>
                  <a:lnTo>
                    <a:pt x="2978" y="1489"/>
                  </a:lnTo>
                  <a:lnTo>
                    <a:pt x="3074" y="1297"/>
                  </a:lnTo>
                  <a:lnTo>
                    <a:pt x="3074" y="1057"/>
                  </a:lnTo>
                  <a:lnTo>
                    <a:pt x="3074" y="1057"/>
                  </a:lnTo>
                  <a:lnTo>
                    <a:pt x="3026" y="817"/>
                  </a:lnTo>
                  <a:lnTo>
                    <a:pt x="2930" y="625"/>
                  </a:lnTo>
                  <a:lnTo>
                    <a:pt x="2786" y="432"/>
                  </a:lnTo>
                  <a:lnTo>
                    <a:pt x="2594" y="288"/>
                  </a:lnTo>
                  <a:lnTo>
                    <a:pt x="2402" y="192"/>
                  </a:lnTo>
                  <a:lnTo>
                    <a:pt x="2161" y="96"/>
                  </a:lnTo>
                  <a:lnTo>
                    <a:pt x="1873" y="0"/>
                  </a:lnTo>
                  <a:lnTo>
                    <a:pt x="163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45"/>
            <p:cNvSpPr/>
            <p:nvPr/>
          </p:nvSpPr>
          <p:spPr>
            <a:xfrm>
              <a:off x="5648150" y="3825175"/>
              <a:ext cx="72075" cy="37250"/>
            </a:xfrm>
            <a:custGeom>
              <a:avLst/>
              <a:gdLst/>
              <a:ahLst/>
              <a:cxnLst/>
              <a:rect l="l" t="t" r="r" b="b"/>
              <a:pathLst>
                <a:path w="2883" h="1490" extrusionOk="0">
                  <a:moveTo>
                    <a:pt x="1249" y="1"/>
                  </a:moveTo>
                  <a:lnTo>
                    <a:pt x="1057" y="49"/>
                  </a:lnTo>
                  <a:lnTo>
                    <a:pt x="817" y="97"/>
                  </a:lnTo>
                  <a:lnTo>
                    <a:pt x="577" y="193"/>
                  </a:lnTo>
                  <a:lnTo>
                    <a:pt x="385" y="337"/>
                  </a:lnTo>
                  <a:lnTo>
                    <a:pt x="193" y="481"/>
                  </a:lnTo>
                  <a:lnTo>
                    <a:pt x="49" y="721"/>
                  </a:lnTo>
                  <a:lnTo>
                    <a:pt x="1" y="769"/>
                  </a:lnTo>
                  <a:lnTo>
                    <a:pt x="49" y="817"/>
                  </a:lnTo>
                  <a:lnTo>
                    <a:pt x="145" y="865"/>
                  </a:lnTo>
                  <a:lnTo>
                    <a:pt x="241" y="817"/>
                  </a:lnTo>
                  <a:lnTo>
                    <a:pt x="385" y="625"/>
                  </a:lnTo>
                  <a:lnTo>
                    <a:pt x="529" y="481"/>
                  </a:lnTo>
                  <a:lnTo>
                    <a:pt x="721" y="385"/>
                  </a:lnTo>
                  <a:lnTo>
                    <a:pt x="913" y="289"/>
                  </a:lnTo>
                  <a:lnTo>
                    <a:pt x="1105" y="241"/>
                  </a:lnTo>
                  <a:lnTo>
                    <a:pt x="1297" y="241"/>
                  </a:lnTo>
                  <a:lnTo>
                    <a:pt x="1633" y="337"/>
                  </a:lnTo>
                  <a:lnTo>
                    <a:pt x="2018" y="481"/>
                  </a:lnTo>
                  <a:lnTo>
                    <a:pt x="2306" y="721"/>
                  </a:lnTo>
                  <a:lnTo>
                    <a:pt x="2546" y="1057"/>
                  </a:lnTo>
                  <a:lnTo>
                    <a:pt x="2690" y="1442"/>
                  </a:lnTo>
                  <a:lnTo>
                    <a:pt x="2738" y="1490"/>
                  </a:lnTo>
                  <a:lnTo>
                    <a:pt x="2834" y="1490"/>
                  </a:lnTo>
                  <a:lnTo>
                    <a:pt x="2882" y="1442"/>
                  </a:lnTo>
                  <a:lnTo>
                    <a:pt x="2882" y="1346"/>
                  </a:lnTo>
                  <a:lnTo>
                    <a:pt x="2834" y="1153"/>
                  </a:lnTo>
                  <a:lnTo>
                    <a:pt x="2738" y="913"/>
                  </a:lnTo>
                  <a:lnTo>
                    <a:pt x="2594" y="721"/>
                  </a:lnTo>
                  <a:lnTo>
                    <a:pt x="2450" y="529"/>
                  </a:lnTo>
                  <a:lnTo>
                    <a:pt x="2306" y="385"/>
                  </a:lnTo>
                  <a:lnTo>
                    <a:pt x="2114" y="241"/>
                  </a:lnTo>
                  <a:lnTo>
                    <a:pt x="1922" y="145"/>
                  </a:lnTo>
                  <a:lnTo>
                    <a:pt x="1681" y="49"/>
                  </a:lnTo>
                  <a:lnTo>
                    <a:pt x="1489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45"/>
            <p:cNvSpPr/>
            <p:nvPr/>
          </p:nvSpPr>
          <p:spPr>
            <a:xfrm>
              <a:off x="5466850" y="3820375"/>
              <a:ext cx="72075" cy="31250"/>
            </a:xfrm>
            <a:custGeom>
              <a:avLst/>
              <a:gdLst/>
              <a:ahLst/>
              <a:cxnLst/>
              <a:rect l="l" t="t" r="r" b="b"/>
              <a:pathLst>
                <a:path w="2883" h="1250" extrusionOk="0">
                  <a:moveTo>
                    <a:pt x="1249" y="1"/>
                  </a:moveTo>
                  <a:lnTo>
                    <a:pt x="817" y="193"/>
                  </a:lnTo>
                  <a:lnTo>
                    <a:pt x="481" y="433"/>
                  </a:lnTo>
                  <a:lnTo>
                    <a:pt x="337" y="577"/>
                  </a:lnTo>
                  <a:lnTo>
                    <a:pt x="193" y="721"/>
                  </a:lnTo>
                  <a:lnTo>
                    <a:pt x="97" y="913"/>
                  </a:lnTo>
                  <a:lnTo>
                    <a:pt x="1" y="1153"/>
                  </a:lnTo>
                  <a:lnTo>
                    <a:pt x="1" y="1201"/>
                  </a:lnTo>
                  <a:lnTo>
                    <a:pt x="49" y="1249"/>
                  </a:lnTo>
                  <a:lnTo>
                    <a:pt x="145" y="1249"/>
                  </a:lnTo>
                  <a:lnTo>
                    <a:pt x="193" y="1201"/>
                  </a:lnTo>
                  <a:lnTo>
                    <a:pt x="241" y="1009"/>
                  </a:lnTo>
                  <a:lnTo>
                    <a:pt x="337" y="865"/>
                  </a:lnTo>
                  <a:lnTo>
                    <a:pt x="625" y="625"/>
                  </a:lnTo>
                  <a:lnTo>
                    <a:pt x="961" y="433"/>
                  </a:lnTo>
                  <a:lnTo>
                    <a:pt x="1297" y="289"/>
                  </a:lnTo>
                  <a:lnTo>
                    <a:pt x="1634" y="241"/>
                  </a:lnTo>
                  <a:lnTo>
                    <a:pt x="2018" y="241"/>
                  </a:lnTo>
                  <a:lnTo>
                    <a:pt x="2210" y="289"/>
                  </a:lnTo>
                  <a:lnTo>
                    <a:pt x="2402" y="385"/>
                  </a:lnTo>
                  <a:lnTo>
                    <a:pt x="2546" y="529"/>
                  </a:lnTo>
                  <a:lnTo>
                    <a:pt x="2690" y="673"/>
                  </a:lnTo>
                  <a:lnTo>
                    <a:pt x="2738" y="721"/>
                  </a:lnTo>
                  <a:lnTo>
                    <a:pt x="2834" y="721"/>
                  </a:lnTo>
                  <a:lnTo>
                    <a:pt x="2882" y="673"/>
                  </a:lnTo>
                  <a:lnTo>
                    <a:pt x="2882" y="577"/>
                  </a:lnTo>
                  <a:lnTo>
                    <a:pt x="2738" y="385"/>
                  </a:lnTo>
                  <a:lnTo>
                    <a:pt x="2546" y="241"/>
                  </a:lnTo>
                  <a:lnTo>
                    <a:pt x="2354" y="145"/>
                  </a:lnTo>
                  <a:lnTo>
                    <a:pt x="2114" y="49"/>
                  </a:lnTo>
                  <a:lnTo>
                    <a:pt x="1682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45"/>
            <p:cNvSpPr/>
            <p:nvPr/>
          </p:nvSpPr>
          <p:spPr>
            <a:xfrm>
              <a:off x="5679375" y="3966850"/>
              <a:ext cx="76850" cy="58850"/>
            </a:xfrm>
            <a:custGeom>
              <a:avLst/>
              <a:gdLst/>
              <a:ahLst/>
              <a:cxnLst/>
              <a:rect l="l" t="t" r="r" b="b"/>
              <a:pathLst>
                <a:path w="3074" h="2354" extrusionOk="0">
                  <a:moveTo>
                    <a:pt x="1441" y="1"/>
                  </a:moveTo>
                  <a:lnTo>
                    <a:pt x="1153" y="49"/>
                  </a:lnTo>
                  <a:lnTo>
                    <a:pt x="865" y="145"/>
                  </a:lnTo>
                  <a:lnTo>
                    <a:pt x="625" y="289"/>
                  </a:lnTo>
                  <a:lnTo>
                    <a:pt x="384" y="433"/>
                  </a:lnTo>
                  <a:lnTo>
                    <a:pt x="240" y="625"/>
                  </a:lnTo>
                  <a:lnTo>
                    <a:pt x="96" y="865"/>
                  </a:lnTo>
                  <a:lnTo>
                    <a:pt x="48" y="1057"/>
                  </a:lnTo>
                  <a:lnTo>
                    <a:pt x="0" y="1297"/>
                  </a:lnTo>
                  <a:lnTo>
                    <a:pt x="48" y="1538"/>
                  </a:lnTo>
                  <a:lnTo>
                    <a:pt x="144" y="1730"/>
                  </a:lnTo>
                  <a:lnTo>
                    <a:pt x="288" y="1922"/>
                  </a:lnTo>
                  <a:lnTo>
                    <a:pt x="481" y="2066"/>
                  </a:lnTo>
                  <a:lnTo>
                    <a:pt x="673" y="2162"/>
                  </a:lnTo>
                  <a:lnTo>
                    <a:pt x="913" y="2258"/>
                  </a:lnTo>
                  <a:lnTo>
                    <a:pt x="1201" y="2306"/>
                  </a:lnTo>
                  <a:lnTo>
                    <a:pt x="1489" y="2354"/>
                  </a:lnTo>
                  <a:lnTo>
                    <a:pt x="1681" y="2354"/>
                  </a:lnTo>
                  <a:lnTo>
                    <a:pt x="1969" y="2306"/>
                  </a:lnTo>
                  <a:lnTo>
                    <a:pt x="2257" y="2210"/>
                  </a:lnTo>
                  <a:lnTo>
                    <a:pt x="2498" y="2066"/>
                  </a:lnTo>
                  <a:lnTo>
                    <a:pt x="2738" y="1922"/>
                  </a:lnTo>
                  <a:lnTo>
                    <a:pt x="2882" y="1730"/>
                  </a:lnTo>
                  <a:lnTo>
                    <a:pt x="3026" y="1490"/>
                  </a:lnTo>
                  <a:lnTo>
                    <a:pt x="3074" y="1249"/>
                  </a:lnTo>
                  <a:lnTo>
                    <a:pt x="3074" y="1057"/>
                  </a:lnTo>
                  <a:lnTo>
                    <a:pt x="3026" y="817"/>
                  </a:lnTo>
                  <a:lnTo>
                    <a:pt x="2930" y="625"/>
                  </a:lnTo>
                  <a:lnTo>
                    <a:pt x="2834" y="433"/>
                  </a:lnTo>
                  <a:lnTo>
                    <a:pt x="2642" y="289"/>
                  </a:lnTo>
                  <a:lnTo>
                    <a:pt x="2402" y="145"/>
                  </a:lnTo>
                  <a:lnTo>
                    <a:pt x="2161" y="97"/>
                  </a:lnTo>
                  <a:lnTo>
                    <a:pt x="1921" y="1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45"/>
            <p:cNvSpPr/>
            <p:nvPr/>
          </p:nvSpPr>
          <p:spPr>
            <a:xfrm>
              <a:off x="5679375" y="3966850"/>
              <a:ext cx="76850" cy="58850"/>
            </a:xfrm>
            <a:custGeom>
              <a:avLst/>
              <a:gdLst/>
              <a:ahLst/>
              <a:cxnLst/>
              <a:rect l="l" t="t" r="r" b="b"/>
              <a:pathLst>
                <a:path w="3074" h="2354" fill="none" extrusionOk="0">
                  <a:moveTo>
                    <a:pt x="1633" y="1"/>
                  </a:moveTo>
                  <a:lnTo>
                    <a:pt x="1633" y="1"/>
                  </a:lnTo>
                  <a:lnTo>
                    <a:pt x="1441" y="1"/>
                  </a:lnTo>
                  <a:lnTo>
                    <a:pt x="1441" y="1"/>
                  </a:lnTo>
                  <a:lnTo>
                    <a:pt x="1153" y="49"/>
                  </a:lnTo>
                  <a:lnTo>
                    <a:pt x="865" y="145"/>
                  </a:lnTo>
                  <a:lnTo>
                    <a:pt x="625" y="289"/>
                  </a:lnTo>
                  <a:lnTo>
                    <a:pt x="384" y="433"/>
                  </a:lnTo>
                  <a:lnTo>
                    <a:pt x="240" y="625"/>
                  </a:lnTo>
                  <a:lnTo>
                    <a:pt x="96" y="865"/>
                  </a:lnTo>
                  <a:lnTo>
                    <a:pt x="48" y="1057"/>
                  </a:lnTo>
                  <a:lnTo>
                    <a:pt x="0" y="1297"/>
                  </a:lnTo>
                  <a:lnTo>
                    <a:pt x="0" y="1297"/>
                  </a:lnTo>
                  <a:lnTo>
                    <a:pt x="48" y="1538"/>
                  </a:lnTo>
                  <a:lnTo>
                    <a:pt x="144" y="1730"/>
                  </a:lnTo>
                  <a:lnTo>
                    <a:pt x="288" y="1922"/>
                  </a:lnTo>
                  <a:lnTo>
                    <a:pt x="481" y="2066"/>
                  </a:lnTo>
                  <a:lnTo>
                    <a:pt x="673" y="2162"/>
                  </a:lnTo>
                  <a:lnTo>
                    <a:pt x="913" y="2258"/>
                  </a:lnTo>
                  <a:lnTo>
                    <a:pt x="1201" y="2306"/>
                  </a:lnTo>
                  <a:lnTo>
                    <a:pt x="1489" y="2354"/>
                  </a:lnTo>
                  <a:lnTo>
                    <a:pt x="1489" y="2354"/>
                  </a:lnTo>
                  <a:lnTo>
                    <a:pt x="1681" y="2354"/>
                  </a:lnTo>
                  <a:lnTo>
                    <a:pt x="1681" y="2354"/>
                  </a:lnTo>
                  <a:lnTo>
                    <a:pt x="1969" y="2306"/>
                  </a:lnTo>
                  <a:lnTo>
                    <a:pt x="2257" y="2210"/>
                  </a:lnTo>
                  <a:lnTo>
                    <a:pt x="2498" y="2066"/>
                  </a:lnTo>
                  <a:lnTo>
                    <a:pt x="2738" y="1922"/>
                  </a:lnTo>
                  <a:lnTo>
                    <a:pt x="2882" y="1730"/>
                  </a:lnTo>
                  <a:lnTo>
                    <a:pt x="3026" y="1490"/>
                  </a:lnTo>
                  <a:lnTo>
                    <a:pt x="3074" y="1249"/>
                  </a:lnTo>
                  <a:lnTo>
                    <a:pt x="3074" y="1057"/>
                  </a:lnTo>
                  <a:lnTo>
                    <a:pt x="3074" y="1057"/>
                  </a:lnTo>
                  <a:lnTo>
                    <a:pt x="3026" y="817"/>
                  </a:lnTo>
                  <a:lnTo>
                    <a:pt x="2930" y="625"/>
                  </a:lnTo>
                  <a:lnTo>
                    <a:pt x="2834" y="433"/>
                  </a:lnTo>
                  <a:lnTo>
                    <a:pt x="2642" y="289"/>
                  </a:lnTo>
                  <a:lnTo>
                    <a:pt x="2402" y="145"/>
                  </a:lnTo>
                  <a:lnTo>
                    <a:pt x="2161" y="97"/>
                  </a:lnTo>
                  <a:lnTo>
                    <a:pt x="1921" y="1"/>
                  </a:lnTo>
                  <a:lnTo>
                    <a:pt x="163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45"/>
            <p:cNvSpPr/>
            <p:nvPr/>
          </p:nvSpPr>
          <p:spPr>
            <a:xfrm>
              <a:off x="5591725" y="3923625"/>
              <a:ext cx="19225" cy="20450"/>
            </a:xfrm>
            <a:custGeom>
              <a:avLst/>
              <a:gdLst/>
              <a:ahLst/>
              <a:cxnLst/>
              <a:rect l="l" t="t" r="r" b="b"/>
              <a:pathLst>
                <a:path w="769" h="818" extrusionOk="0">
                  <a:moveTo>
                    <a:pt x="48" y="1"/>
                  </a:moveTo>
                  <a:lnTo>
                    <a:pt x="0" y="49"/>
                  </a:lnTo>
                  <a:lnTo>
                    <a:pt x="0" y="145"/>
                  </a:lnTo>
                  <a:lnTo>
                    <a:pt x="144" y="577"/>
                  </a:lnTo>
                  <a:lnTo>
                    <a:pt x="241" y="625"/>
                  </a:lnTo>
                  <a:lnTo>
                    <a:pt x="337" y="577"/>
                  </a:lnTo>
                  <a:lnTo>
                    <a:pt x="481" y="385"/>
                  </a:lnTo>
                  <a:lnTo>
                    <a:pt x="577" y="241"/>
                  </a:lnTo>
                  <a:lnTo>
                    <a:pt x="577" y="289"/>
                  </a:lnTo>
                  <a:lnTo>
                    <a:pt x="577" y="433"/>
                  </a:lnTo>
                  <a:lnTo>
                    <a:pt x="577" y="577"/>
                  </a:lnTo>
                  <a:lnTo>
                    <a:pt x="529" y="673"/>
                  </a:lnTo>
                  <a:lnTo>
                    <a:pt x="577" y="769"/>
                  </a:lnTo>
                  <a:lnTo>
                    <a:pt x="625" y="817"/>
                  </a:lnTo>
                  <a:lnTo>
                    <a:pt x="721" y="769"/>
                  </a:lnTo>
                  <a:lnTo>
                    <a:pt x="721" y="673"/>
                  </a:lnTo>
                  <a:lnTo>
                    <a:pt x="721" y="577"/>
                  </a:lnTo>
                  <a:lnTo>
                    <a:pt x="769" y="433"/>
                  </a:lnTo>
                  <a:lnTo>
                    <a:pt x="721" y="97"/>
                  </a:lnTo>
                  <a:lnTo>
                    <a:pt x="721" y="49"/>
                  </a:lnTo>
                  <a:lnTo>
                    <a:pt x="625" y="49"/>
                  </a:lnTo>
                  <a:lnTo>
                    <a:pt x="529" y="145"/>
                  </a:lnTo>
                  <a:lnTo>
                    <a:pt x="385" y="241"/>
                  </a:lnTo>
                  <a:lnTo>
                    <a:pt x="281" y="370"/>
                  </a:lnTo>
                  <a:lnTo>
                    <a:pt x="144" y="97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45"/>
            <p:cNvSpPr/>
            <p:nvPr/>
          </p:nvSpPr>
          <p:spPr>
            <a:xfrm>
              <a:off x="5452450" y="4203375"/>
              <a:ext cx="374625" cy="195725"/>
            </a:xfrm>
            <a:custGeom>
              <a:avLst/>
              <a:gdLst/>
              <a:ahLst/>
              <a:cxnLst/>
              <a:rect l="l" t="t" r="r" b="b"/>
              <a:pathLst>
                <a:path w="14985" h="7829" extrusionOk="0">
                  <a:moveTo>
                    <a:pt x="3602" y="1"/>
                  </a:moveTo>
                  <a:lnTo>
                    <a:pt x="0" y="1009"/>
                  </a:lnTo>
                  <a:lnTo>
                    <a:pt x="385" y="1826"/>
                  </a:lnTo>
                  <a:lnTo>
                    <a:pt x="817" y="2546"/>
                  </a:lnTo>
                  <a:lnTo>
                    <a:pt x="1249" y="3170"/>
                  </a:lnTo>
                  <a:lnTo>
                    <a:pt x="1729" y="3795"/>
                  </a:lnTo>
                  <a:lnTo>
                    <a:pt x="2210" y="4371"/>
                  </a:lnTo>
                  <a:lnTo>
                    <a:pt x="2786" y="4851"/>
                  </a:lnTo>
                  <a:lnTo>
                    <a:pt x="3314" y="5284"/>
                  </a:lnTo>
                  <a:lnTo>
                    <a:pt x="3891" y="5716"/>
                  </a:lnTo>
                  <a:lnTo>
                    <a:pt x="4467" y="6052"/>
                  </a:lnTo>
                  <a:lnTo>
                    <a:pt x="5091" y="6388"/>
                  </a:lnTo>
                  <a:lnTo>
                    <a:pt x="5715" y="6676"/>
                  </a:lnTo>
                  <a:lnTo>
                    <a:pt x="6340" y="6916"/>
                  </a:lnTo>
                  <a:lnTo>
                    <a:pt x="6964" y="7108"/>
                  </a:lnTo>
                  <a:lnTo>
                    <a:pt x="7588" y="7301"/>
                  </a:lnTo>
                  <a:lnTo>
                    <a:pt x="8789" y="7589"/>
                  </a:lnTo>
                  <a:lnTo>
                    <a:pt x="9990" y="7733"/>
                  </a:lnTo>
                  <a:lnTo>
                    <a:pt x="11094" y="7829"/>
                  </a:lnTo>
                  <a:lnTo>
                    <a:pt x="12103" y="7829"/>
                  </a:lnTo>
                  <a:lnTo>
                    <a:pt x="13015" y="7781"/>
                  </a:lnTo>
                  <a:lnTo>
                    <a:pt x="13736" y="7733"/>
                  </a:lnTo>
                  <a:lnTo>
                    <a:pt x="14312" y="7685"/>
                  </a:lnTo>
                  <a:lnTo>
                    <a:pt x="14792" y="7589"/>
                  </a:lnTo>
                  <a:lnTo>
                    <a:pt x="14984" y="5476"/>
                  </a:lnTo>
                  <a:lnTo>
                    <a:pt x="12871" y="5091"/>
                  </a:lnTo>
                  <a:lnTo>
                    <a:pt x="11046" y="4707"/>
                  </a:lnTo>
                  <a:lnTo>
                    <a:pt x="9461" y="4275"/>
                  </a:lnTo>
                  <a:lnTo>
                    <a:pt x="8117" y="3795"/>
                  </a:lnTo>
                  <a:lnTo>
                    <a:pt x="7012" y="3363"/>
                  </a:lnTo>
                  <a:lnTo>
                    <a:pt x="6100" y="2882"/>
                  </a:lnTo>
                  <a:lnTo>
                    <a:pt x="5331" y="2450"/>
                  </a:lnTo>
                  <a:lnTo>
                    <a:pt x="4755" y="2018"/>
                  </a:lnTo>
                  <a:lnTo>
                    <a:pt x="4323" y="1634"/>
                  </a:lnTo>
                  <a:lnTo>
                    <a:pt x="4035" y="1249"/>
                  </a:lnTo>
                  <a:lnTo>
                    <a:pt x="3843" y="913"/>
                  </a:lnTo>
                  <a:lnTo>
                    <a:pt x="3698" y="577"/>
                  </a:lnTo>
                  <a:lnTo>
                    <a:pt x="3650" y="337"/>
                  </a:lnTo>
                  <a:lnTo>
                    <a:pt x="3602" y="193"/>
                  </a:lnTo>
                  <a:lnTo>
                    <a:pt x="3602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45"/>
            <p:cNvSpPr/>
            <p:nvPr/>
          </p:nvSpPr>
          <p:spPr>
            <a:xfrm>
              <a:off x="5452450" y="4203375"/>
              <a:ext cx="374625" cy="195725"/>
            </a:xfrm>
            <a:custGeom>
              <a:avLst/>
              <a:gdLst/>
              <a:ahLst/>
              <a:cxnLst/>
              <a:rect l="l" t="t" r="r" b="b"/>
              <a:pathLst>
                <a:path w="14985" h="7829" fill="none" extrusionOk="0">
                  <a:moveTo>
                    <a:pt x="3602" y="1"/>
                  </a:moveTo>
                  <a:lnTo>
                    <a:pt x="3602" y="1"/>
                  </a:lnTo>
                  <a:lnTo>
                    <a:pt x="3602" y="193"/>
                  </a:lnTo>
                  <a:lnTo>
                    <a:pt x="3650" y="337"/>
                  </a:lnTo>
                  <a:lnTo>
                    <a:pt x="3698" y="577"/>
                  </a:lnTo>
                  <a:lnTo>
                    <a:pt x="3843" y="913"/>
                  </a:lnTo>
                  <a:lnTo>
                    <a:pt x="4035" y="1249"/>
                  </a:lnTo>
                  <a:lnTo>
                    <a:pt x="4323" y="1634"/>
                  </a:lnTo>
                  <a:lnTo>
                    <a:pt x="4755" y="2018"/>
                  </a:lnTo>
                  <a:lnTo>
                    <a:pt x="5331" y="2450"/>
                  </a:lnTo>
                  <a:lnTo>
                    <a:pt x="6100" y="2882"/>
                  </a:lnTo>
                  <a:lnTo>
                    <a:pt x="7012" y="3363"/>
                  </a:lnTo>
                  <a:lnTo>
                    <a:pt x="8117" y="3795"/>
                  </a:lnTo>
                  <a:lnTo>
                    <a:pt x="9461" y="4275"/>
                  </a:lnTo>
                  <a:lnTo>
                    <a:pt x="11046" y="4707"/>
                  </a:lnTo>
                  <a:lnTo>
                    <a:pt x="12871" y="5091"/>
                  </a:lnTo>
                  <a:lnTo>
                    <a:pt x="14984" y="5476"/>
                  </a:lnTo>
                  <a:lnTo>
                    <a:pt x="14792" y="7589"/>
                  </a:lnTo>
                  <a:lnTo>
                    <a:pt x="14792" y="7589"/>
                  </a:lnTo>
                  <a:lnTo>
                    <a:pt x="14312" y="7685"/>
                  </a:lnTo>
                  <a:lnTo>
                    <a:pt x="13736" y="7733"/>
                  </a:lnTo>
                  <a:lnTo>
                    <a:pt x="13015" y="7781"/>
                  </a:lnTo>
                  <a:lnTo>
                    <a:pt x="12103" y="7829"/>
                  </a:lnTo>
                  <a:lnTo>
                    <a:pt x="11094" y="7829"/>
                  </a:lnTo>
                  <a:lnTo>
                    <a:pt x="9990" y="7733"/>
                  </a:lnTo>
                  <a:lnTo>
                    <a:pt x="8789" y="7589"/>
                  </a:lnTo>
                  <a:lnTo>
                    <a:pt x="7588" y="7301"/>
                  </a:lnTo>
                  <a:lnTo>
                    <a:pt x="6964" y="7108"/>
                  </a:lnTo>
                  <a:lnTo>
                    <a:pt x="6340" y="6916"/>
                  </a:lnTo>
                  <a:lnTo>
                    <a:pt x="5715" y="6676"/>
                  </a:lnTo>
                  <a:lnTo>
                    <a:pt x="5091" y="6388"/>
                  </a:lnTo>
                  <a:lnTo>
                    <a:pt x="4467" y="6052"/>
                  </a:lnTo>
                  <a:lnTo>
                    <a:pt x="3891" y="5716"/>
                  </a:lnTo>
                  <a:lnTo>
                    <a:pt x="3314" y="5284"/>
                  </a:lnTo>
                  <a:lnTo>
                    <a:pt x="2786" y="4851"/>
                  </a:lnTo>
                  <a:lnTo>
                    <a:pt x="2210" y="4371"/>
                  </a:lnTo>
                  <a:lnTo>
                    <a:pt x="1729" y="3795"/>
                  </a:lnTo>
                  <a:lnTo>
                    <a:pt x="1249" y="3170"/>
                  </a:lnTo>
                  <a:lnTo>
                    <a:pt x="817" y="2546"/>
                  </a:lnTo>
                  <a:lnTo>
                    <a:pt x="385" y="1826"/>
                  </a:lnTo>
                  <a:lnTo>
                    <a:pt x="0" y="1009"/>
                  </a:lnTo>
                  <a:lnTo>
                    <a:pt x="360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45"/>
            <p:cNvSpPr/>
            <p:nvPr/>
          </p:nvSpPr>
          <p:spPr>
            <a:xfrm>
              <a:off x="5546100" y="4221400"/>
              <a:ext cx="42050" cy="44450"/>
            </a:xfrm>
            <a:custGeom>
              <a:avLst/>
              <a:gdLst/>
              <a:ahLst/>
              <a:cxnLst/>
              <a:rect l="l" t="t" r="r" b="b"/>
              <a:pathLst>
                <a:path w="1682" h="1778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93" y="384"/>
                  </a:lnTo>
                  <a:lnTo>
                    <a:pt x="529" y="817"/>
                  </a:lnTo>
                  <a:lnTo>
                    <a:pt x="1009" y="1297"/>
                  </a:lnTo>
                  <a:lnTo>
                    <a:pt x="1681" y="1777"/>
                  </a:lnTo>
                  <a:lnTo>
                    <a:pt x="1681" y="1777"/>
                  </a:lnTo>
                  <a:lnTo>
                    <a:pt x="1681" y="1777"/>
                  </a:lnTo>
                  <a:lnTo>
                    <a:pt x="1009" y="1297"/>
                  </a:lnTo>
                  <a:lnTo>
                    <a:pt x="529" y="817"/>
                  </a:lnTo>
                  <a:lnTo>
                    <a:pt x="193" y="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A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45"/>
            <p:cNvSpPr/>
            <p:nvPr/>
          </p:nvSpPr>
          <p:spPr>
            <a:xfrm>
              <a:off x="5546100" y="4221400"/>
              <a:ext cx="42050" cy="44450"/>
            </a:xfrm>
            <a:custGeom>
              <a:avLst/>
              <a:gdLst/>
              <a:ahLst/>
              <a:cxnLst/>
              <a:rect l="l" t="t" r="r" b="b"/>
              <a:pathLst>
                <a:path w="1682" h="177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93" y="384"/>
                  </a:lnTo>
                  <a:lnTo>
                    <a:pt x="529" y="817"/>
                  </a:lnTo>
                  <a:lnTo>
                    <a:pt x="1009" y="1297"/>
                  </a:lnTo>
                  <a:lnTo>
                    <a:pt x="1681" y="1777"/>
                  </a:lnTo>
                  <a:lnTo>
                    <a:pt x="1681" y="1777"/>
                  </a:lnTo>
                  <a:lnTo>
                    <a:pt x="1681" y="1777"/>
                  </a:lnTo>
                  <a:lnTo>
                    <a:pt x="1009" y="1297"/>
                  </a:lnTo>
                  <a:lnTo>
                    <a:pt x="529" y="817"/>
                  </a:lnTo>
                  <a:lnTo>
                    <a:pt x="193" y="38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45"/>
            <p:cNvSpPr/>
            <p:nvPr/>
          </p:nvSpPr>
          <p:spPr>
            <a:xfrm>
              <a:off x="5470450" y="4221400"/>
              <a:ext cx="117700" cy="105675"/>
            </a:xfrm>
            <a:custGeom>
              <a:avLst/>
              <a:gdLst/>
              <a:ahLst/>
              <a:cxnLst/>
              <a:rect l="l" t="t" r="r" b="b"/>
              <a:pathLst>
                <a:path w="4708" h="4227" extrusionOk="0">
                  <a:moveTo>
                    <a:pt x="3026" y="0"/>
                  </a:moveTo>
                  <a:lnTo>
                    <a:pt x="1" y="1681"/>
                  </a:lnTo>
                  <a:lnTo>
                    <a:pt x="481" y="2449"/>
                  </a:lnTo>
                  <a:lnTo>
                    <a:pt x="1009" y="3122"/>
                  </a:lnTo>
                  <a:lnTo>
                    <a:pt x="1586" y="3698"/>
                  </a:lnTo>
                  <a:lnTo>
                    <a:pt x="2162" y="4226"/>
                  </a:lnTo>
                  <a:lnTo>
                    <a:pt x="4707" y="1777"/>
                  </a:lnTo>
                  <a:lnTo>
                    <a:pt x="4035" y="1297"/>
                  </a:lnTo>
                  <a:lnTo>
                    <a:pt x="3555" y="817"/>
                  </a:lnTo>
                  <a:lnTo>
                    <a:pt x="3219" y="384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45"/>
            <p:cNvSpPr/>
            <p:nvPr/>
          </p:nvSpPr>
          <p:spPr>
            <a:xfrm>
              <a:off x="5470450" y="4221400"/>
              <a:ext cx="117700" cy="105675"/>
            </a:xfrm>
            <a:custGeom>
              <a:avLst/>
              <a:gdLst/>
              <a:ahLst/>
              <a:cxnLst/>
              <a:rect l="l" t="t" r="r" b="b"/>
              <a:pathLst>
                <a:path w="4708" h="4227" fill="none" extrusionOk="0">
                  <a:moveTo>
                    <a:pt x="3026" y="0"/>
                  </a:moveTo>
                  <a:lnTo>
                    <a:pt x="1" y="1681"/>
                  </a:lnTo>
                  <a:lnTo>
                    <a:pt x="1" y="1681"/>
                  </a:lnTo>
                  <a:lnTo>
                    <a:pt x="1" y="1681"/>
                  </a:lnTo>
                  <a:lnTo>
                    <a:pt x="481" y="2449"/>
                  </a:lnTo>
                  <a:lnTo>
                    <a:pt x="1009" y="3122"/>
                  </a:lnTo>
                  <a:lnTo>
                    <a:pt x="1586" y="3698"/>
                  </a:lnTo>
                  <a:lnTo>
                    <a:pt x="2162" y="4226"/>
                  </a:lnTo>
                  <a:lnTo>
                    <a:pt x="4707" y="1777"/>
                  </a:lnTo>
                  <a:lnTo>
                    <a:pt x="4707" y="1777"/>
                  </a:lnTo>
                  <a:lnTo>
                    <a:pt x="4035" y="1297"/>
                  </a:lnTo>
                  <a:lnTo>
                    <a:pt x="3555" y="817"/>
                  </a:lnTo>
                  <a:lnTo>
                    <a:pt x="3219" y="384"/>
                  </a:lnTo>
                  <a:lnTo>
                    <a:pt x="30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45"/>
            <p:cNvSpPr/>
            <p:nvPr/>
          </p:nvSpPr>
          <p:spPr>
            <a:xfrm>
              <a:off x="5792225" y="4297025"/>
              <a:ext cx="133300" cy="121300"/>
            </a:xfrm>
            <a:custGeom>
              <a:avLst/>
              <a:gdLst/>
              <a:ahLst/>
              <a:cxnLst/>
              <a:rect l="l" t="t" r="r" b="b"/>
              <a:pathLst>
                <a:path w="5332" h="4852" extrusionOk="0">
                  <a:moveTo>
                    <a:pt x="2738" y="1"/>
                  </a:moveTo>
                  <a:lnTo>
                    <a:pt x="2498" y="49"/>
                  </a:lnTo>
                  <a:lnTo>
                    <a:pt x="2210" y="193"/>
                  </a:lnTo>
                  <a:lnTo>
                    <a:pt x="1682" y="529"/>
                  </a:lnTo>
                  <a:lnTo>
                    <a:pt x="1249" y="817"/>
                  </a:lnTo>
                  <a:lnTo>
                    <a:pt x="1009" y="913"/>
                  </a:lnTo>
                  <a:lnTo>
                    <a:pt x="769" y="1009"/>
                  </a:lnTo>
                  <a:lnTo>
                    <a:pt x="529" y="1153"/>
                  </a:lnTo>
                  <a:lnTo>
                    <a:pt x="385" y="1345"/>
                  </a:lnTo>
                  <a:lnTo>
                    <a:pt x="193" y="1586"/>
                  </a:lnTo>
                  <a:lnTo>
                    <a:pt x="97" y="1826"/>
                  </a:lnTo>
                  <a:lnTo>
                    <a:pt x="49" y="2066"/>
                  </a:lnTo>
                  <a:lnTo>
                    <a:pt x="1" y="2354"/>
                  </a:lnTo>
                  <a:lnTo>
                    <a:pt x="1" y="3122"/>
                  </a:lnTo>
                  <a:lnTo>
                    <a:pt x="49" y="3410"/>
                  </a:lnTo>
                  <a:lnTo>
                    <a:pt x="145" y="3699"/>
                  </a:lnTo>
                  <a:lnTo>
                    <a:pt x="289" y="3987"/>
                  </a:lnTo>
                  <a:lnTo>
                    <a:pt x="481" y="4227"/>
                  </a:lnTo>
                  <a:lnTo>
                    <a:pt x="721" y="4419"/>
                  </a:lnTo>
                  <a:lnTo>
                    <a:pt x="961" y="4515"/>
                  </a:lnTo>
                  <a:lnTo>
                    <a:pt x="1249" y="4611"/>
                  </a:lnTo>
                  <a:lnTo>
                    <a:pt x="1585" y="4659"/>
                  </a:lnTo>
                  <a:lnTo>
                    <a:pt x="1826" y="4659"/>
                  </a:lnTo>
                  <a:lnTo>
                    <a:pt x="2066" y="4563"/>
                  </a:lnTo>
                  <a:lnTo>
                    <a:pt x="2258" y="4515"/>
                  </a:lnTo>
                  <a:lnTo>
                    <a:pt x="2450" y="4371"/>
                  </a:lnTo>
                  <a:lnTo>
                    <a:pt x="2930" y="4563"/>
                  </a:lnTo>
                  <a:lnTo>
                    <a:pt x="3410" y="4755"/>
                  </a:lnTo>
                  <a:lnTo>
                    <a:pt x="3843" y="4851"/>
                  </a:lnTo>
                  <a:lnTo>
                    <a:pt x="3987" y="4851"/>
                  </a:lnTo>
                  <a:lnTo>
                    <a:pt x="4035" y="4803"/>
                  </a:lnTo>
                  <a:lnTo>
                    <a:pt x="4083" y="4755"/>
                  </a:lnTo>
                  <a:lnTo>
                    <a:pt x="4083" y="4707"/>
                  </a:lnTo>
                  <a:lnTo>
                    <a:pt x="3987" y="4563"/>
                  </a:lnTo>
                  <a:lnTo>
                    <a:pt x="3843" y="4371"/>
                  </a:lnTo>
                  <a:lnTo>
                    <a:pt x="3651" y="4227"/>
                  </a:lnTo>
                  <a:lnTo>
                    <a:pt x="3266" y="3939"/>
                  </a:lnTo>
                  <a:lnTo>
                    <a:pt x="2978" y="3747"/>
                  </a:lnTo>
                  <a:lnTo>
                    <a:pt x="3362" y="3843"/>
                  </a:lnTo>
                  <a:lnTo>
                    <a:pt x="3939" y="3939"/>
                  </a:lnTo>
                  <a:lnTo>
                    <a:pt x="4227" y="3987"/>
                  </a:lnTo>
                  <a:lnTo>
                    <a:pt x="4515" y="3987"/>
                  </a:lnTo>
                  <a:lnTo>
                    <a:pt x="4755" y="3939"/>
                  </a:lnTo>
                  <a:lnTo>
                    <a:pt x="4899" y="3843"/>
                  </a:lnTo>
                  <a:lnTo>
                    <a:pt x="4899" y="3795"/>
                  </a:lnTo>
                  <a:lnTo>
                    <a:pt x="4899" y="3747"/>
                  </a:lnTo>
                  <a:lnTo>
                    <a:pt x="4707" y="3603"/>
                  </a:lnTo>
                  <a:lnTo>
                    <a:pt x="4419" y="3459"/>
                  </a:lnTo>
                  <a:lnTo>
                    <a:pt x="4083" y="3362"/>
                  </a:lnTo>
                  <a:lnTo>
                    <a:pt x="3410" y="3170"/>
                  </a:lnTo>
                  <a:lnTo>
                    <a:pt x="3122" y="3074"/>
                  </a:lnTo>
                  <a:lnTo>
                    <a:pt x="4131" y="3074"/>
                  </a:lnTo>
                  <a:lnTo>
                    <a:pt x="4563" y="3026"/>
                  </a:lnTo>
                  <a:lnTo>
                    <a:pt x="4899" y="2930"/>
                  </a:lnTo>
                  <a:lnTo>
                    <a:pt x="5187" y="2834"/>
                  </a:lnTo>
                  <a:lnTo>
                    <a:pt x="5283" y="2786"/>
                  </a:lnTo>
                  <a:lnTo>
                    <a:pt x="5331" y="2690"/>
                  </a:lnTo>
                  <a:lnTo>
                    <a:pt x="5331" y="2642"/>
                  </a:lnTo>
                  <a:lnTo>
                    <a:pt x="5331" y="2546"/>
                  </a:lnTo>
                  <a:lnTo>
                    <a:pt x="5139" y="2450"/>
                  </a:lnTo>
                  <a:lnTo>
                    <a:pt x="4803" y="2306"/>
                  </a:lnTo>
                  <a:lnTo>
                    <a:pt x="4419" y="2210"/>
                  </a:lnTo>
                  <a:lnTo>
                    <a:pt x="3603" y="2114"/>
                  </a:lnTo>
                  <a:lnTo>
                    <a:pt x="3074" y="2066"/>
                  </a:lnTo>
                  <a:lnTo>
                    <a:pt x="3074" y="2018"/>
                  </a:lnTo>
                  <a:lnTo>
                    <a:pt x="3506" y="1970"/>
                  </a:lnTo>
                  <a:lnTo>
                    <a:pt x="4131" y="1826"/>
                  </a:lnTo>
                  <a:lnTo>
                    <a:pt x="4707" y="1634"/>
                  </a:lnTo>
                  <a:lnTo>
                    <a:pt x="4947" y="1489"/>
                  </a:lnTo>
                  <a:lnTo>
                    <a:pt x="5091" y="1393"/>
                  </a:lnTo>
                  <a:lnTo>
                    <a:pt x="5091" y="1345"/>
                  </a:lnTo>
                  <a:lnTo>
                    <a:pt x="5043" y="1297"/>
                  </a:lnTo>
                  <a:lnTo>
                    <a:pt x="4851" y="1201"/>
                  </a:lnTo>
                  <a:lnTo>
                    <a:pt x="4179" y="1201"/>
                  </a:lnTo>
                  <a:lnTo>
                    <a:pt x="3362" y="1249"/>
                  </a:lnTo>
                  <a:lnTo>
                    <a:pt x="2738" y="1297"/>
                  </a:lnTo>
                  <a:lnTo>
                    <a:pt x="2402" y="1057"/>
                  </a:lnTo>
                  <a:lnTo>
                    <a:pt x="2690" y="817"/>
                  </a:lnTo>
                  <a:lnTo>
                    <a:pt x="2930" y="577"/>
                  </a:lnTo>
                  <a:lnTo>
                    <a:pt x="3026" y="433"/>
                  </a:lnTo>
                  <a:lnTo>
                    <a:pt x="3074" y="337"/>
                  </a:lnTo>
                  <a:lnTo>
                    <a:pt x="3074" y="193"/>
                  </a:lnTo>
                  <a:lnTo>
                    <a:pt x="3074" y="97"/>
                  </a:lnTo>
                  <a:lnTo>
                    <a:pt x="3026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45"/>
            <p:cNvSpPr/>
            <p:nvPr/>
          </p:nvSpPr>
          <p:spPr>
            <a:xfrm>
              <a:off x="5429650" y="4152950"/>
              <a:ext cx="153700" cy="176525"/>
            </a:xfrm>
            <a:custGeom>
              <a:avLst/>
              <a:gdLst/>
              <a:ahLst/>
              <a:cxnLst/>
              <a:rect l="l" t="t" r="r" b="b"/>
              <a:pathLst>
                <a:path w="6148" h="7061" extrusionOk="0">
                  <a:moveTo>
                    <a:pt x="1489" y="1"/>
                  </a:moveTo>
                  <a:lnTo>
                    <a:pt x="1153" y="97"/>
                  </a:lnTo>
                  <a:lnTo>
                    <a:pt x="864" y="241"/>
                  </a:lnTo>
                  <a:lnTo>
                    <a:pt x="528" y="433"/>
                  </a:lnTo>
                  <a:lnTo>
                    <a:pt x="336" y="577"/>
                  </a:lnTo>
                  <a:lnTo>
                    <a:pt x="240" y="721"/>
                  </a:lnTo>
                  <a:lnTo>
                    <a:pt x="144" y="865"/>
                  </a:lnTo>
                  <a:lnTo>
                    <a:pt x="48" y="1057"/>
                  </a:lnTo>
                  <a:lnTo>
                    <a:pt x="0" y="1489"/>
                  </a:lnTo>
                  <a:lnTo>
                    <a:pt x="48" y="1970"/>
                  </a:lnTo>
                  <a:lnTo>
                    <a:pt x="144" y="2498"/>
                  </a:lnTo>
                  <a:lnTo>
                    <a:pt x="336" y="3074"/>
                  </a:lnTo>
                  <a:lnTo>
                    <a:pt x="576" y="3651"/>
                  </a:lnTo>
                  <a:lnTo>
                    <a:pt x="816" y="4179"/>
                  </a:lnTo>
                  <a:lnTo>
                    <a:pt x="1393" y="5283"/>
                  </a:lnTo>
                  <a:lnTo>
                    <a:pt x="1969" y="6196"/>
                  </a:lnTo>
                  <a:lnTo>
                    <a:pt x="2545" y="7060"/>
                  </a:lnTo>
                  <a:lnTo>
                    <a:pt x="6147" y="3362"/>
                  </a:lnTo>
                  <a:lnTo>
                    <a:pt x="5235" y="2354"/>
                  </a:lnTo>
                  <a:lnTo>
                    <a:pt x="4370" y="1489"/>
                  </a:lnTo>
                  <a:lnTo>
                    <a:pt x="3650" y="817"/>
                  </a:lnTo>
                  <a:lnTo>
                    <a:pt x="3314" y="577"/>
                  </a:lnTo>
                  <a:lnTo>
                    <a:pt x="2978" y="337"/>
                  </a:lnTo>
                  <a:lnTo>
                    <a:pt x="2689" y="193"/>
                  </a:lnTo>
                  <a:lnTo>
                    <a:pt x="2401" y="49"/>
                  </a:lnTo>
                  <a:lnTo>
                    <a:pt x="2065" y="1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45"/>
            <p:cNvSpPr/>
            <p:nvPr/>
          </p:nvSpPr>
          <p:spPr>
            <a:xfrm>
              <a:off x="5456050" y="4196175"/>
              <a:ext cx="100875" cy="93675"/>
            </a:xfrm>
            <a:custGeom>
              <a:avLst/>
              <a:gdLst/>
              <a:ahLst/>
              <a:cxnLst/>
              <a:rect l="l" t="t" r="r" b="b"/>
              <a:pathLst>
                <a:path w="4035" h="3747" extrusionOk="0">
                  <a:moveTo>
                    <a:pt x="3554" y="1"/>
                  </a:moveTo>
                  <a:lnTo>
                    <a:pt x="1" y="2930"/>
                  </a:lnTo>
                  <a:lnTo>
                    <a:pt x="481" y="3747"/>
                  </a:lnTo>
                  <a:lnTo>
                    <a:pt x="4035" y="481"/>
                  </a:lnTo>
                  <a:lnTo>
                    <a:pt x="3554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45"/>
            <p:cNvSpPr/>
            <p:nvPr/>
          </p:nvSpPr>
          <p:spPr>
            <a:xfrm>
              <a:off x="5475250" y="4215375"/>
              <a:ext cx="103300" cy="98500"/>
            </a:xfrm>
            <a:custGeom>
              <a:avLst/>
              <a:gdLst/>
              <a:ahLst/>
              <a:cxnLst/>
              <a:rect l="l" t="t" r="r" b="b"/>
              <a:pathLst>
                <a:path w="4132" h="3940" extrusionOk="0">
                  <a:moveTo>
                    <a:pt x="3507" y="1"/>
                  </a:moveTo>
                  <a:lnTo>
                    <a:pt x="1" y="3507"/>
                  </a:lnTo>
                  <a:lnTo>
                    <a:pt x="289" y="3939"/>
                  </a:lnTo>
                  <a:lnTo>
                    <a:pt x="4131" y="625"/>
                  </a:lnTo>
                  <a:lnTo>
                    <a:pt x="3507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826;p44">
            <a:extLst>
              <a:ext uri="{FF2B5EF4-FFF2-40B4-BE49-F238E27FC236}">
                <a16:creationId xmlns:a16="http://schemas.microsoft.com/office/drawing/2014/main" id="{08E27B92-E4FF-5F33-4D0E-6676ADD51BE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-287210" y="3392341"/>
            <a:ext cx="7068661" cy="6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 dirty="0"/>
              <a:t>Look, listen and repeat.</a:t>
            </a:r>
            <a:endParaRPr sz="4400" b="1" dirty="0"/>
          </a:p>
        </p:txBody>
      </p:sp>
    </p:spTree>
    <p:extLst>
      <p:ext uri="{BB962C8B-B14F-4D97-AF65-F5344CB8AC3E}">
        <p14:creationId xmlns:p14="http://schemas.microsoft.com/office/powerpoint/2010/main" val="31929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29BFC38-8859-8E16-ED66-39C825CDD898}"/>
              </a:ext>
            </a:extLst>
          </p:cNvPr>
          <p:cNvSpPr txBox="1"/>
          <p:nvPr/>
        </p:nvSpPr>
        <p:spPr>
          <a:xfrm>
            <a:off x="1684962" y="191285"/>
            <a:ext cx="95344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" sz="6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Fredoka One"/>
                <a:sym typeface="Fredoka One"/>
              </a:rPr>
              <a:t>Look and listen.</a:t>
            </a:r>
            <a:endParaRPr lang="en-V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E36F96-099A-1762-F1C4-6B02677D4D9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25083" y="1217023"/>
            <a:ext cx="8884180" cy="3448419"/>
          </a:xfrm>
          <a:prstGeom prst="rect">
            <a:avLst/>
          </a:prstGeom>
        </p:spPr>
      </p:pic>
      <p:pic>
        <p:nvPicPr>
          <p:cNvPr id="5" name="Track 40">
            <a:hlinkClick r:id="" action="ppaction://media"/>
            <a:extLst>
              <a:ext uri="{FF2B5EF4-FFF2-40B4-BE49-F238E27FC236}">
                <a16:creationId xmlns:a16="http://schemas.microsoft.com/office/drawing/2014/main" id="{B5F6D8B6-1C9B-7B51-BA86-B3B3ED7D6F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26598" y="11462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29BFC38-8859-8E16-ED66-39C825CDD898}"/>
              </a:ext>
            </a:extLst>
          </p:cNvPr>
          <p:cNvSpPr txBox="1"/>
          <p:nvPr/>
        </p:nvSpPr>
        <p:spPr>
          <a:xfrm>
            <a:off x="1366463" y="201559"/>
            <a:ext cx="95344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" sz="6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Fredoka One"/>
                <a:sym typeface="Fredoka One"/>
              </a:rPr>
              <a:t>Listen and repeat.</a:t>
            </a:r>
            <a:endParaRPr lang="en-V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F18A29-34B0-DCB6-8F5C-96A333958C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263" b="4263"/>
          <a:stretch/>
        </p:blipFill>
        <p:spPr>
          <a:xfrm>
            <a:off x="1812758" y="1339515"/>
            <a:ext cx="5932715" cy="3320947"/>
          </a:xfrm>
          <a:prstGeom prst="rect">
            <a:avLst/>
          </a:prstGeom>
        </p:spPr>
      </p:pic>
      <p:pic>
        <p:nvPicPr>
          <p:cNvPr id="2" name="Track 40">
            <a:hlinkClick r:id="" action="ppaction://media"/>
            <a:extLst>
              <a:ext uri="{FF2B5EF4-FFF2-40B4-BE49-F238E27FC236}">
                <a16:creationId xmlns:a16="http://schemas.microsoft.com/office/drawing/2014/main" id="{EF150D04-27B5-76BA-56D6-2AC72AED82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09810" y="458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328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29BFC38-8859-8E16-ED66-39C825CDD898}"/>
              </a:ext>
            </a:extLst>
          </p:cNvPr>
          <p:cNvSpPr txBox="1"/>
          <p:nvPr/>
        </p:nvSpPr>
        <p:spPr>
          <a:xfrm>
            <a:off x="1366463" y="201559"/>
            <a:ext cx="95344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" sz="6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Fredoka One"/>
                <a:sym typeface="Fredoka One"/>
              </a:rPr>
              <a:t>Listen and repeat.</a:t>
            </a:r>
            <a:endParaRPr lang="en-V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99366A-36E3-5AEC-AB7E-526A451058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84" r="584"/>
          <a:stretch/>
        </p:blipFill>
        <p:spPr>
          <a:xfrm>
            <a:off x="1807029" y="1217222"/>
            <a:ext cx="5279572" cy="3797417"/>
          </a:xfrm>
          <a:prstGeom prst="rect">
            <a:avLst/>
          </a:prstGeom>
        </p:spPr>
      </p:pic>
      <p:pic>
        <p:nvPicPr>
          <p:cNvPr id="2" name="Track 40">
            <a:hlinkClick r:id="" action="ppaction://media"/>
            <a:extLst>
              <a:ext uri="{FF2B5EF4-FFF2-40B4-BE49-F238E27FC236}">
                <a16:creationId xmlns:a16="http://schemas.microsoft.com/office/drawing/2014/main" id="{28A5DB6E-0960-069E-48BE-D611F3803E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68560" y="4656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3657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03" name="Google Shape;3703;p59"/>
          <p:cNvGrpSpPr/>
          <p:nvPr/>
        </p:nvGrpSpPr>
        <p:grpSpPr>
          <a:xfrm>
            <a:off x="1247857" y="1463820"/>
            <a:ext cx="3163409" cy="3092726"/>
            <a:chOff x="2649462" y="141085"/>
            <a:chExt cx="2650309" cy="2591091"/>
          </a:xfrm>
        </p:grpSpPr>
        <p:sp>
          <p:nvSpPr>
            <p:cNvPr id="3704" name="Google Shape;3704;p59"/>
            <p:cNvSpPr/>
            <p:nvPr/>
          </p:nvSpPr>
          <p:spPr>
            <a:xfrm>
              <a:off x="2745905" y="370357"/>
              <a:ext cx="2315562" cy="2277635"/>
            </a:xfrm>
            <a:custGeom>
              <a:avLst/>
              <a:gdLst/>
              <a:ahLst/>
              <a:cxnLst/>
              <a:rect l="l" t="t" r="r" b="b"/>
              <a:pathLst>
                <a:path w="27006" h="21098" extrusionOk="0">
                  <a:moveTo>
                    <a:pt x="13533" y="1"/>
                  </a:moveTo>
                  <a:lnTo>
                    <a:pt x="12868" y="21"/>
                  </a:lnTo>
                  <a:lnTo>
                    <a:pt x="12222" y="61"/>
                  </a:lnTo>
                  <a:lnTo>
                    <a:pt x="11617" y="101"/>
                  </a:lnTo>
                  <a:lnTo>
                    <a:pt x="11012" y="182"/>
                  </a:lnTo>
                  <a:lnTo>
                    <a:pt x="10427" y="263"/>
                  </a:lnTo>
                  <a:lnTo>
                    <a:pt x="9863" y="384"/>
                  </a:lnTo>
                  <a:lnTo>
                    <a:pt x="9318" y="505"/>
                  </a:lnTo>
                  <a:lnTo>
                    <a:pt x="8794" y="646"/>
                  </a:lnTo>
                  <a:lnTo>
                    <a:pt x="8289" y="807"/>
                  </a:lnTo>
                  <a:lnTo>
                    <a:pt x="7785" y="989"/>
                  </a:lnTo>
                  <a:lnTo>
                    <a:pt x="7301" y="1191"/>
                  </a:lnTo>
                  <a:lnTo>
                    <a:pt x="6837" y="1412"/>
                  </a:lnTo>
                  <a:lnTo>
                    <a:pt x="6373" y="1634"/>
                  </a:lnTo>
                  <a:lnTo>
                    <a:pt x="5930" y="1897"/>
                  </a:lnTo>
                  <a:lnTo>
                    <a:pt x="5506" y="2159"/>
                  </a:lnTo>
                  <a:lnTo>
                    <a:pt x="5062" y="2441"/>
                  </a:lnTo>
                  <a:lnTo>
                    <a:pt x="4659" y="2764"/>
                  </a:lnTo>
                  <a:lnTo>
                    <a:pt x="4256" y="3066"/>
                  </a:lnTo>
                  <a:lnTo>
                    <a:pt x="3852" y="3409"/>
                  </a:lnTo>
                  <a:lnTo>
                    <a:pt x="3449" y="3772"/>
                  </a:lnTo>
                  <a:lnTo>
                    <a:pt x="3066" y="4135"/>
                  </a:lnTo>
                  <a:lnTo>
                    <a:pt x="2683" y="4539"/>
                  </a:lnTo>
                  <a:lnTo>
                    <a:pt x="2299" y="4942"/>
                  </a:lnTo>
                  <a:lnTo>
                    <a:pt x="1936" y="5366"/>
                  </a:lnTo>
                  <a:lnTo>
                    <a:pt x="1573" y="5789"/>
                  </a:lnTo>
                  <a:lnTo>
                    <a:pt x="1271" y="6233"/>
                  </a:lnTo>
                  <a:lnTo>
                    <a:pt x="988" y="6676"/>
                  </a:lnTo>
                  <a:lnTo>
                    <a:pt x="746" y="7120"/>
                  </a:lnTo>
                  <a:lnTo>
                    <a:pt x="545" y="7564"/>
                  </a:lnTo>
                  <a:lnTo>
                    <a:pt x="383" y="8008"/>
                  </a:lnTo>
                  <a:lnTo>
                    <a:pt x="242" y="8451"/>
                  </a:lnTo>
                  <a:lnTo>
                    <a:pt x="141" y="8915"/>
                  </a:lnTo>
                  <a:lnTo>
                    <a:pt x="61" y="9359"/>
                  </a:lnTo>
                  <a:lnTo>
                    <a:pt x="20" y="9803"/>
                  </a:lnTo>
                  <a:lnTo>
                    <a:pt x="0" y="10266"/>
                  </a:lnTo>
                  <a:lnTo>
                    <a:pt x="20" y="10710"/>
                  </a:lnTo>
                  <a:lnTo>
                    <a:pt x="61" y="11154"/>
                  </a:lnTo>
                  <a:lnTo>
                    <a:pt x="121" y="11577"/>
                  </a:lnTo>
                  <a:lnTo>
                    <a:pt x="222" y="12021"/>
                  </a:lnTo>
                  <a:lnTo>
                    <a:pt x="323" y="12445"/>
                  </a:lnTo>
                  <a:lnTo>
                    <a:pt x="464" y="12868"/>
                  </a:lnTo>
                  <a:lnTo>
                    <a:pt x="625" y="13272"/>
                  </a:lnTo>
                  <a:lnTo>
                    <a:pt x="787" y="13675"/>
                  </a:lnTo>
                  <a:lnTo>
                    <a:pt x="988" y="14078"/>
                  </a:lnTo>
                  <a:lnTo>
                    <a:pt x="1210" y="14462"/>
                  </a:lnTo>
                  <a:lnTo>
                    <a:pt x="1432" y="14845"/>
                  </a:lnTo>
                  <a:lnTo>
                    <a:pt x="1674" y="15208"/>
                  </a:lnTo>
                  <a:lnTo>
                    <a:pt x="1916" y="15571"/>
                  </a:lnTo>
                  <a:lnTo>
                    <a:pt x="2198" y="15914"/>
                  </a:lnTo>
                  <a:lnTo>
                    <a:pt x="2481" y="16257"/>
                  </a:lnTo>
                  <a:lnTo>
                    <a:pt x="2763" y="16559"/>
                  </a:lnTo>
                  <a:lnTo>
                    <a:pt x="3066" y="16862"/>
                  </a:lnTo>
                  <a:lnTo>
                    <a:pt x="3368" y="17164"/>
                  </a:lnTo>
                  <a:lnTo>
                    <a:pt x="3691" y="17426"/>
                  </a:lnTo>
                  <a:lnTo>
                    <a:pt x="4014" y="17689"/>
                  </a:lnTo>
                  <a:lnTo>
                    <a:pt x="4336" y="17931"/>
                  </a:lnTo>
                  <a:lnTo>
                    <a:pt x="5002" y="18374"/>
                  </a:lnTo>
                  <a:lnTo>
                    <a:pt x="5688" y="18778"/>
                  </a:lnTo>
                  <a:lnTo>
                    <a:pt x="6394" y="19181"/>
                  </a:lnTo>
                  <a:lnTo>
                    <a:pt x="7120" y="19544"/>
                  </a:lnTo>
                  <a:lnTo>
                    <a:pt x="7886" y="19867"/>
                  </a:lnTo>
                  <a:lnTo>
                    <a:pt x="8673" y="20149"/>
                  </a:lnTo>
                  <a:lnTo>
                    <a:pt x="9459" y="20411"/>
                  </a:lnTo>
                  <a:lnTo>
                    <a:pt x="10286" y="20633"/>
                  </a:lnTo>
                  <a:lnTo>
                    <a:pt x="11133" y="20795"/>
                  </a:lnTo>
                  <a:lnTo>
                    <a:pt x="12000" y="20936"/>
                  </a:lnTo>
                  <a:lnTo>
                    <a:pt x="12888" y="21037"/>
                  </a:lnTo>
                  <a:lnTo>
                    <a:pt x="13816" y="21077"/>
                  </a:lnTo>
                  <a:lnTo>
                    <a:pt x="14743" y="21097"/>
                  </a:lnTo>
                  <a:lnTo>
                    <a:pt x="15712" y="21037"/>
                  </a:lnTo>
                  <a:lnTo>
                    <a:pt x="16700" y="20956"/>
                  </a:lnTo>
                  <a:lnTo>
                    <a:pt x="17708" y="20815"/>
                  </a:lnTo>
                  <a:lnTo>
                    <a:pt x="18212" y="20714"/>
                  </a:lnTo>
                  <a:lnTo>
                    <a:pt x="18696" y="20613"/>
                  </a:lnTo>
                  <a:lnTo>
                    <a:pt x="19181" y="20492"/>
                  </a:lnTo>
                  <a:lnTo>
                    <a:pt x="19644" y="20351"/>
                  </a:lnTo>
                  <a:lnTo>
                    <a:pt x="20088" y="20210"/>
                  </a:lnTo>
                  <a:lnTo>
                    <a:pt x="20532" y="20048"/>
                  </a:lnTo>
                  <a:lnTo>
                    <a:pt x="20955" y="19867"/>
                  </a:lnTo>
                  <a:lnTo>
                    <a:pt x="21359" y="19685"/>
                  </a:lnTo>
                  <a:lnTo>
                    <a:pt x="21762" y="19484"/>
                  </a:lnTo>
                  <a:lnTo>
                    <a:pt x="22145" y="19262"/>
                  </a:lnTo>
                  <a:lnTo>
                    <a:pt x="22529" y="19040"/>
                  </a:lnTo>
                  <a:lnTo>
                    <a:pt x="22871" y="18798"/>
                  </a:lnTo>
                  <a:lnTo>
                    <a:pt x="23214" y="18556"/>
                  </a:lnTo>
                  <a:lnTo>
                    <a:pt x="23557" y="18294"/>
                  </a:lnTo>
                  <a:lnTo>
                    <a:pt x="23860" y="18031"/>
                  </a:lnTo>
                  <a:lnTo>
                    <a:pt x="24162" y="17749"/>
                  </a:lnTo>
                  <a:lnTo>
                    <a:pt x="24465" y="17467"/>
                  </a:lnTo>
                  <a:lnTo>
                    <a:pt x="24727" y="17164"/>
                  </a:lnTo>
                  <a:lnTo>
                    <a:pt x="24989" y="16862"/>
                  </a:lnTo>
                  <a:lnTo>
                    <a:pt x="25231" y="16559"/>
                  </a:lnTo>
                  <a:lnTo>
                    <a:pt x="25453" y="16236"/>
                  </a:lnTo>
                  <a:lnTo>
                    <a:pt x="25655" y="15914"/>
                  </a:lnTo>
                  <a:lnTo>
                    <a:pt x="25856" y="15571"/>
                  </a:lnTo>
                  <a:lnTo>
                    <a:pt x="26038" y="15228"/>
                  </a:lnTo>
                  <a:lnTo>
                    <a:pt x="26199" y="14865"/>
                  </a:lnTo>
                  <a:lnTo>
                    <a:pt x="26361" y="14522"/>
                  </a:lnTo>
                  <a:lnTo>
                    <a:pt x="26482" y="14159"/>
                  </a:lnTo>
                  <a:lnTo>
                    <a:pt x="26603" y="13776"/>
                  </a:lnTo>
                  <a:lnTo>
                    <a:pt x="26703" y="13413"/>
                  </a:lnTo>
                  <a:lnTo>
                    <a:pt x="26804" y="13030"/>
                  </a:lnTo>
                  <a:lnTo>
                    <a:pt x="26865" y="12646"/>
                  </a:lnTo>
                  <a:lnTo>
                    <a:pt x="26925" y="12263"/>
                  </a:lnTo>
                  <a:lnTo>
                    <a:pt x="26966" y="11759"/>
                  </a:lnTo>
                  <a:lnTo>
                    <a:pt x="27006" y="11255"/>
                  </a:lnTo>
                  <a:lnTo>
                    <a:pt x="27006" y="10751"/>
                  </a:lnTo>
                  <a:lnTo>
                    <a:pt x="26986" y="10246"/>
                  </a:lnTo>
                  <a:lnTo>
                    <a:pt x="26966" y="9742"/>
                  </a:lnTo>
                  <a:lnTo>
                    <a:pt x="26905" y="9258"/>
                  </a:lnTo>
                  <a:lnTo>
                    <a:pt x="26845" y="8754"/>
                  </a:lnTo>
                  <a:lnTo>
                    <a:pt x="26744" y="8270"/>
                  </a:lnTo>
                  <a:lnTo>
                    <a:pt x="26643" y="7806"/>
                  </a:lnTo>
                  <a:lnTo>
                    <a:pt x="26522" y="7322"/>
                  </a:lnTo>
                  <a:lnTo>
                    <a:pt x="26361" y="6858"/>
                  </a:lnTo>
                  <a:lnTo>
                    <a:pt x="26199" y="6414"/>
                  </a:lnTo>
                  <a:lnTo>
                    <a:pt x="26018" y="5971"/>
                  </a:lnTo>
                  <a:lnTo>
                    <a:pt x="25836" y="5527"/>
                  </a:lnTo>
                  <a:lnTo>
                    <a:pt x="25614" y="5103"/>
                  </a:lnTo>
                  <a:lnTo>
                    <a:pt x="25392" y="4700"/>
                  </a:lnTo>
                  <a:lnTo>
                    <a:pt x="25130" y="4297"/>
                  </a:lnTo>
                  <a:lnTo>
                    <a:pt x="24868" y="3913"/>
                  </a:lnTo>
                  <a:lnTo>
                    <a:pt x="24586" y="3550"/>
                  </a:lnTo>
                  <a:lnTo>
                    <a:pt x="24303" y="3207"/>
                  </a:lnTo>
                  <a:lnTo>
                    <a:pt x="23981" y="2865"/>
                  </a:lnTo>
                  <a:lnTo>
                    <a:pt x="23658" y="2562"/>
                  </a:lnTo>
                  <a:lnTo>
                    <a:pt x="23335" y="2260"/>
                  </a:lnTo>
                  <a:lnTo>
                    <a:pt x="22972" y="1977"/>
                  </a:lnTo>
                  <a:lnTo>
                    <a:pt x="22609" y="1715"/>
                  </a:lnTo>
                  <a:lnTo>
                    <a:pt x="22226" y="1493"/>
                  </a:lnTo>
                  <a:lnTo>
                    <a:pt x="21823" y="1271"/>
                  </a:lnTo>
                  <a:lnTo>
                    <a:pt x="21419" y="1070"/>
                  </a:lnTo>
                  <a:lnTo>
                    <a:pt x="20996" y="908"/>
                  </a:lnTo>
                  <a:lnTo>
                    <a:pt x="20572" y="767"/>
                  </a:lnTo>
                  <a:lnTo>
                    <a:pt x="20128" y="646"/>
                  </a:lnTo>
                  <a:lnTo>
                    <a:pt x="19665" y="565"/>
                  </a:lnTo>
                  <a:lnTo>
                    <a:pt x="18797" y="424"/>
                  </a:lnTo>
                  <a:lnTo>
                    <a:pt x="17970" y="303"/>
                  </a:lnTo>
                  <a:lnTo>
                    <a:pt x="17164" y="202"/>
                  </a:lnTo>
                  <a:lnTo>
                    <a:pt x="16397" y="122"/>
                  </a:lnTo>
                  <a:lnTo>
                    <a:pt x="15631" y="61"/>
                  </a:lnTo>
                  <a:lnTo>
                    <a:pt x="14905" y="21"/>
                  </a:lnTo>
                  <a:lnTo>
                    <a:pt x="1419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05" name="Google Shape;3705;p59"/>
            <p:cNvGrpSpPr/>
            <p:nvPr/>
          </p:nvGrpSpPr>
          <p:grpSpPr>
            <a:xfrm rot="10800000">
              <a:off x="2649462" y="141085"/>
              <a:ext cx="2650309" cy="2591091"/>
              <a:chOff x="6012925" y="2964625"/>
              <a:chExt cx="1341725" cy="1009975"/>
            </a:xfrm>
          </p:grpSpPr>
          <p:sp>
            <p:nvSpPr>
              <p:cNvPr id="3706" name="Google Shape;3706;p59"/>
              <p:cNvSpPr/>
              <p:nvPr/>
            </p:nvSpPr>
            <p:spPr>
              <a:xfrm>
                <a:off x="7165050" y="2964625"/>
                <a:ext cx="189600" cy="218350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7" name="Google Shape;3707;p59"/>
              <p:cNvSpPr/>
              <p:nvPr/>
            </p:nvSpPr>
            <p:spPr>
              <a:xfrm>
                <a:off x="6116275" y="3023125"/>
                <a:ext cx="172475" cy="132125"/>
              </a:xfrm>
              <a:custGeom>
                <a:avLst/>
                <a:gdLst/>
                <a:ahLst/>
                <a:cxnLst/>
                <a:rect l="l" t="t" r="r" b="b"/>
                <a:pathLst>
                  <a:path w="6899" h="5285" extrusionOk="0">
                    <a:moveTo>
                      <a:pt x="5386" y="0"/>
                    </a:moveTo>
                    <a:lnTo>
                      <a:pt x="5063" y="21"/>
                    </a:lnTo>
                    <a:lnTo>
                      <a:pt x="4720" y="81"/>
                    </a:lnTo>
                    <a:lnTo>
                      <a:pt x="4357" y="162"/>
                    </a:lnTo>
                    <a:lnTo>
                      <a:pt x="3974" y="283"/>
                    </a:lnTo>
                    <a:lnTo>
                      <a:pt x="3591" y="444"/>
                    </a:lnTo>
                    <a:lnTo>
                      <a:pt x="3207" y="626"/>
                    </a:lnTo>
                    <a:lnTo>
                      <a:pt x="2804" y="827"/>
                    </a:lnTo>
                    <a:lnTo>
                      <a:pt x="2401" y="1090"/>
                    </a:lnTo>
                    <a:lnTo>
                      <a:pt x="1997" y="1372"/>
                    </a:lnTo>
                    <a:lnTo>
                      <a:pt x="1796" y="1533"/>
                    </a:lnTo>
                    <a:lnTo>
                      <a:pt x="1614" y="1695"/>
                    </a:lnTo>
                    <a:lnTo>
                      <a:pt x="1271" y="2017"/>
                    </a:lnTo>
                    <a:lnTo>
                      <a:pt x="969" y="2380"/>
                    </a:lnTo>
                    <a:lnTo>
                      <a:pt x="707" y="2743"/>
                    </a:lnTo>
                    <a:lnTo>
                      <a:pt x="485" y="3106"/>
                    </a:lnTo>
                    <a:lnTo>
                      <a:pt x="323" y="3469"/>
                    </a:lnTo>
                    <a:lnTo>
                      <a:pt x="182" y="3812"/>
                    </a:lnTo>
                    <a:lnTo>
                      <a:pt x="81" y="4135"/>
                    </a:lnTo>
                    <a:lnTo>
                      <a:pt x="21" y="4438"/>
                    </a:lnTo>
                    <a:lnTo>
                      <a:pt x="1" y="4700"/>
                    </a:lnTo>
                    <a:lnTo>
                      <a:pt x="1" y="4922"/>
                    </a:lnTo>
                    <a:lnTo>
                      <a:pt x="61" y="5103"/>
                    </a:lnTo>
                    <a:lnTo>
                      <a:pt x="81" y="5164"/>
                    </a:lnTo>
                    <a:lnTo>
                      <a:pt x="122" y="5224"/>
                    </a:lnTo>
                    <a:lnTo>
                      <a:pt x="182" y="5264"/>
                    </a:lnTo>
                    <a:lnTo>
                      <a:pt x="243" y="5285"/>
                    </a:lnTo>
                    <a:lnTo>
                      <a:pt x="384" y="5285"/>
                    </a:lnTo>
                    <a:lnTo>
                      <a:pt x="485" y="5244"/>
                    </a:lnTo>
                    <a:lnTo>
                      <a:pt x="565" y="5184"/>
                    </a:lnTo>
                    <a:lnTo>
                      <a:pt x="767" y="5043"/>
                    </a:lnTo>
                    <a:lnTo>
                      <a:pt x="989" y="4861"/>
                    </a:lnTo>
                    <a:lnTo>
                      <a:pt x="1493" y="4377"/>
                    </a:lnTo>
                    <a:lnTo>
                      <a:pt x="2078" y="3792"/>
                    </a:lnTo>
                    <a:lnTo>
                      <a:pt x="2401" y="3469"/>
                    </a:lnTo>
                    <a:lnTo>
                      <a:pt x="2764" y="3127"/>
                    </a:lnTo>
                    <a:lnTo>
                      <a:pt x="3167" y="2804"/>
                    </a:lnTo>
                    <a:lnTo>
                      <a:pt x="3591" y="2461"/>
                    </a:lnTo>
                    <a:lnTo>
                      <a:pt x="4034" y="2118"/>
                    </a:lnTo>
                    <a:lnTo>
                      <a:pt x="4539" y="1795"/>
                    </a:lnTo>
                    <a:lnTo>
                      <a:pt x="5063" y="1493"/>
                    </a:lnTo>
                    <a:lnTo>
                      <a:pt x="5628" y="1190"/>
                    </a:lnTo>
                    <a:lnTo>
                      <a:pt x="6253" y="928"/>
                    </a:lnTo>
                    <a:lnTo>
                      <a:pt x="6898" y="686"/>
                    </a:lnTo>
                    <a:lnTo>
                      <a:pt x="6838" y="585"/>
                    </a:lnTo>
                    <a:lnTo>
                      <a:pt x="6777" y="505"/>
                    </a:lnTo>
                    <a:lnTo>
                      <a:pt x="6616" y="343"/>
                    </a:lnTo>
                    <a:lnTo>
                      <a:pt x="6434" y="202"/>
                    </a:lnTo>
                    <a:lnTo>
                      <a:pt x="6213" y="101"/>
                    </a:lnTo>
                    <a:lnTo>
                      <a:pt x="5971" y="41"/>
                    </a:lnTo>
                    <a:lnTo>
                      <a:pt x="568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8" name="Google Shape;3708;p59"/>
              <p:cNvSpPr/>
              <p:nvPr/>
            </p:nvSpPr>
            <p:spPr>
              <a:xfrm>
                <a:off x="6524700" y="3909025"/>
                <a:ext cx="511300" cy="6557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2623" extrusionOk="0">
                    <a:moveTo>
                      <a:pt x="19806" y="1"/>
                    </a:moveTo>
                    <a:lnTo>
                      <a:pt x="19342" y="41"/>
                    </a:lnTo>
                    <a:lnTo>
                      <a:pt x="18757" y="142"/>
                    </a:lnTo>
                    <a:lnTo>
                      <a:pt x="18051" y="283"/>
                    </a:lnTo>
                    <a:lnTo>
                      <a:pt x="17325" y="384"/>
                    </a:lnTo>
                    <a:lnTo>
                      <a:pt x="16539" y="505"/>
                    </a:lnTo>
                    <a:lnTo>
                      <a:pt x="15712" y="586"/>
                    </a:lnTo>
                    <a:lnTo>
                      <a:pt x="14824" y="666"/>
                    </a:lnTo>
                    <a:lnTo>
                      <a:pt x="13896" y="727"/>
                    </a:lnTo>
                    <a:lnTo>
                      <a:pt x="12928" y="787"/>
                    </a:lnTo>
                    <a:lnTo>
                      <a:pt x="11920" y="807"/>
                    </a:lnTo>
                    <a:lnTo>
                      <a:pt x="10851" y="828"/>
                    </a:lnTo>
                    <a:lnTo>
                      <a:pt x="9742" y="828"/>
                    </a:lnTo>
                    <a:lnTo>
                      <a:pt x="8592" y="807"/>
                    </a:lnTo>
                    <a:lnTo>
                      <a:pt x="7382" y="767"/>
                    </a:lnTo>
                    <a:lnTo>
                      <a:pt x="6152" y="707"/>
                    </a:lnTo>
                    <a:lnTo>
                      <a:pt x="4861" y="606"/>
                    </a:lnTo>
                    <a:lnTo>
                      <a:pt x="3530" y="505"/>
                    </a:lnTo>
                    <a:lnTo>
                      <a:pt x="2158" y="384"/>
                    </a:lnTo>
                    <a:lnTo>
                      <a:pt x="1614" y="344"/>
                    </a:lnTo>
                    <a:lnTo>
                      <a:pt x="1150" y="344"/>
                    </a:lnTo>
                    <a:lnTo>
                      <a:pt x="767" y="384"/>
                    </a:lnTo>
                    <a:lnTo>
                      <a:pt x="444" y="444"/>
                    </a:lnTo>
                    <a:lnTo>
                      <a:pt x="323" y="505"/>
                    </a:lnTo>
                    <a:lnTo>
                      <a:pt x="222" y="545"/>
                    </a:lnTo>
                    <a:lnTo>
                      <a:pt x="141" y="606"/>
                    </a:lnTo>
                    <a:lnTo>
                      <a:pt x="61" y="666"/>
                    </a:lnTo>
                    <a:lnTo>
                      <a:pt x="20" y="747"/>
                    </a:lnTo>
                    <a:lnTo>
                      <a:pt x="0" y="807"/>
                    </a:lnTo>
                    <a:lnTo>
                      <a:pt x="0" y="888"/>
                    </a:lnTo>
                    <a:lnTo>
                      <a:pt x="20" y="969"/>
                    </a:lnTo>
                    <a:lnTo>
                      <a:pt x="41" y="1050"/>
                    </a:lnTo>
                    <a:lnTo>
                      <a:pt x="101" y="1130"/>
                    </a:lnTo>
                    <a:lnTo>
                      <a:pt x="182" y="1211"/>
                    </a:lnTo>
                    <a:lnTo>
                      <a:pt x="283" y="1292"/>
                    </a:lnTo>
                    <a:lnTo>
                      <a:pt x="404" y="1372"/>
                    </a:lnTo>
                    <a:lnTo>
                      <a:pt x="545" y="1453"/>
                    </a:lnTo>
                    <a:lnTo>
                      <a:pt x="888" y="1614"/>
                    </a:lnTo>
                    <a:lnTo>
                      <a:pt x="1331" y="1776"/>
                    </a:lnTo>
                    <a:lnTo>
                      <a:pt x="1856" y="1897"/>
                    </a:lnTo>
                    <a:lnTo>
                      <a:pt x="2461" y="2018"/>
                    </a:lnTo>
                    <a:lnTo>
                      <a:pt x="3167" y="2098"/>
                    </a:lnTo>
                    <a:lnTo>
                      <a:pt x="4659" y="2260"/>
                    </a:lnTo>
                    <a:lnTo>
                      <a:pt x="6172" y="2401"/>
                    </a:lnTo>
                    <a:lnTo>
                      <a:pt x="7685" y="2522"/>
                    </a:lnTo>
                    <a:lnTo>
                      <a:pt x="9197" y="2603"/>
                    </a:lnTo>
                    <a:lnTo>
                      <a:pt x="9964" y="2623"/>
                    </a:lnTo>
                    <a:lnTo>
                      <a:pt x="11517" y="2623"/>
                    </a:lnTo>
                    <a:lnTo>
                      <a:pt x="12303" y="2582"/>
                    </a:lnTo>
                    <a:lnTo>
                      <a:pt x="13090" y="2542"/>
                    </a:lnTo>
                    <a:lnTo>
                      <a:pt x="13876" y="2481"/>
                    </a:lnTo>
                    <a:lnTo>
                      <a:pt x="14683" y="2381"/>
                    </a:lnTo>
                    <a:lnTo>
                      <a:pt x="15490" y="2280"/>
                    </a:lnTo>
                    <a:lnTo>
                      <a:pt x="16276" y="2139"/>
                    </a:lnTo>
                    <a:lnTo>
                      <a:pt x="17023" y="1957"/>
                    </a:lnTo>
                    <a:lnTo>
                      <a:pt x="17708" y="1776"/>
                    </a:lnTo>
                    <a:lnTo>
                      <a:pt x="18334" y="1554"/>
                    </a:lnTo>
                    <a:lnTo>
                      <a:pt x="18898" y="1332"/>
                    </a:lnTo>
                    <a:lnTo>
                      <a:pt x="19362" y="1110"/>
                    </a:lnTo>
                    <a:lnTo>
                      <a:pt x="19766" y="888"/>
                    </a:lnTo>
                    <a:lnTo>
                      <a:pt x="20088" y="686"/>
                    </a:lnTo>
                    <a:lnTo>
                      <a:pt x="20310" y="485"/>
                    </a:lnTo>
                    <a:lnTo>
                      <a:pt x="20371" y="404"/>
                    </a:lnTo>
                    <a:lnTo>
                      <a:pt x="20431" y="323"/>
                    </a:lnTo>
                    <a:lnTo>
                      <a:pt x="20451" y="243"/>
                    </a:lnTo>
                    <a:lnTo>
                      <a:pt x="20451" y="182"/>
                    </a:lnTo>
                    <a:lnTo>
                      <a:pt x="20411" y="122"/>
                    </a:lnTo>
                    <a:lnTo>
                      <a:pt x="20350" y="81"/>
                    </a:lnTo>
                    <a:lnTo>
                      <a:pt x="20270" y="41"/>
                    </a:lnTo>
                    <a:lnTo>
                      <a:pt x="20149" y="21"/>
                    </a:lnTo>
                    <a:lnTo>
                      <a:pt x="1998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9" name="Google Shape;3709;p59"/>
              <p:cNvSpPr/>
              <p:nvPr/>
            </p:nvSpPr>
            <p:spPr>
              <a:xfrm>
                <a:off x="6012925" y="3613050"/>
                <a:ext cx="210775" cy="25012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10005" extrusionOk="0">
                    <a:moveTo>
                      <a:pt x="101" y="1"/>
                    </a:moveTo>
                    <a:lnTo>
                      <a:pt x="61" y="485"/>
                    </a:lnTo>
                    <a:lnTo>
                      <a:pt x="20" y="949"/>
                    </a:lnTo>
                    <a:lnTo>
                      <a:pt x="0" y="1413"/>
                    </a:lnTo>
                    <a:lnTo>
                      <a:pt x="20" y="1876"/>
                    </a:lnTo>
                    <a:lnTo>
                      <a:pt x="40" y="2320"/>
                    </a:lnTo>
                    <a:lnTo>
                      <a:pt x="81" y="2744"/>
                    </a:lnTo>
                    <a:lnTo>
                      <a:pt x="141" y="3167"/>
                    </a:lnTo>
                    <a:lnTo>
                      <a:pt x="202" y="3591"/>
                    </a:lnTo>
                    <a:lnTo>
                      <a:pt x="303" y="3994"/>
                    </a:lnTo>
                    <a:lnTo>
                      <a:pt x="424" y="4377"/>
                    </a:lnTo>
                    <a:lnTo>
                      <a:pt x="565" y="4761"/>
                    </a:lnTo>
                    <a:lnTo>
                      <a:pt x="706" y="5144"/>
                    </a:lnTo>
                    <a:lnTo>
                      <a:pt x="887" y="5507"/>
                    </a:lnTo>
                    <a:lnTo>
                      <a:pt x="1089" y="5850"/>
                    </a:lnTo>
                    <a:lnTo>
                      <a:pt x="1311" y="6193"/>
                    </a:lnTo>
                    <a:lnTo>
                      <a:pt x="1553" y="6515"/>
                    </a:lnTo>
                    <a:lnTo>
                      <a:pt x="1795" y="6818"/>
                    </a:lnTo>
                    <a:lnTo>
                      <a:pt x="2077" y="7120"/>
                    </a:lnTo>
                    <a:lnTo>
                      <a:pt x="2380" y="7423"/>
                    </a:lnTo>
                    <a:lnTo>
                      <a:pt x="2723" y="7705"/>
                    </a:lnTo>
                    <a:lnTo>
                      <a:pt x="3066" y="7967"/>
                    </a:lnTo>
                    <a:lnTo>
                      <a:pt x="3429" y="8209"/>
                    </a:lnTo>
                    <a:lnTo>
                      <a:pt x="3832" y="8451"/>
                    </a:lnTo>
                    <a:lnTo>
                      <a:pt x="4235" y="8673"/>
                    </a:lnTo>
                    <a:lnTo>
                      <a:pt x="4679" y="8895"/>
                    </a:lnTo>
                    <a:lnTo>
                      <a:pt x="5143" y="9097"/>
                    </a:lnTo>
                    <a:lnTo>
                      <a:pt x="5627" y="9278"/>
                    </a:lnTo>
                    <a:lnTo>
                      <a:pt x="6131" y="9440"/>
                    </a:lnTo>
                    <a:lnTo>
                      <a:pt x="6676" y="9601"/>
                    </a:lnTo>
                    <a:lnTo>
                      <a:pt x="7241" y="9742"/>
                    </a:lnTo>
                    <a:lnTo>
                      <a:pt x="7825" y="9883"/>
                    </a:lnTo>
                    <a:lnTo>
                      <a:pt x="8431" y="10004"/>
                    </a:lnTo>
                    <a:lnTo>
                      <a:pt x="7785" y="9641"/>
                    </a:lnTo>
                    <a:lnTo>
                      <a:pt x="7180" y="9278"/>
                    </a:lnTo>
                    <a:lnTo>
                      <a:pt x="6595" y="8895"/>
                    </a:lnTo>
                    <a:lnTo>
                      <a:pt x="6051" y="8512"/>
                    </a:lnTo>
                    <a:lnTo>
                      <a:pt x="5526" y="8109"/>
                    </a:lnTo>
                    <a:lnTo>
                      <a:pt x="5042" y="7705"/>
                    </a:lnTo>
                    <a:lnTo>
                      <a:pt x="4598" y="7282"/>
                    </a:lnTo>
                    <a:lnTo>
                      <a:pt x="4155" y="6878"/>
                    </a:lnTo>
                    <a:lnTo>
                      <a:pt x="3751" y="6455"/>
                    </a:lnTo>
                    <a:lnTo>
                      <a:pt x="3388" y="6031"/>
                    </a:lnTo>
                    <a:lnTo>
                      <a:pt x="3025" y="5608"/>
                    </a:lnTo>
                    <a:lnTo>
                      <a:pt x="2703" y="5204"/>
                    </a:lnTo>
                    <a:lnTo>
                      <a:pt x="2400" y="4801"/>
                    </a:lnTo>
                    <a:lnTo>
                      <a:pt x="2118" y="4398"/>
                    </a:lnTo>
                    <a:lnTo>
                      <a:pt x="1856" y="3994"/>
                    </a:lnTo>
                    <a:lnTo>
                      <a:pt x="1634" y="3611"/>
                    </a:lnTo>
                    <a:lnTo>
                      <a:pt x="1210" y="2865"/>
                    </a:lnTo>
                    <a:lnTo>
                      <a:pt x="887" y="2179"/>
                    </a:lnTo>
                    <a:lnTo>
                      <a:pt x="605" y="1574"/>
                    </a:lnTo>
                    <a:lnTo>
                      <a:pt x="403" y="1029"/>
                    </a:lnTo>
                    <a:lnTo>
                      <a:pt x="262" y="606"/>
                    </a:lnTo>
                    <a:lnTo>
                      <a:pt x="161" y="263"/>
                    </a:lnTo>
                    <a:lnTo>
                      <a:pt x="10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710" name="Google Shape;3710;p59"/>
          <p:cNvSpPr/>
          <p:nvPr/>
        </p:nvSpPr>
        <p:spPr>
          <a:xfrm>
            <a:off x="7084173" y="609399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1" name="Google Shape;3711;p59"/>
          <p:cNvSpPr txBox="1">
            <a:spLocks noGrp="1"/>
          </p:cNvSpPr>
          <p:nvPr>
            <p:ph type="title"/>
          </p:nvPr>
        </p:nvSpPr>
        <p:spPr>
          <a:xfrm>
            <a:off x="4381100" y="2087900"/>
            <a:ext cx="3842700" cy="124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/>
              <a:t>Activity 2</a:t>
            </a:r>
            <a:endParaRPr sz="6000" dirty="0"/>
          </a:p>
        </p:txBody>
      </p:sp>
      <p:sp>
        <p:nvSpPr>
          <p:cNvPr id="3712" name="Google Shape;3712;p59"/>
          <p:cNvSpPr txBox="1">
            <a:spLocks noGrp="1"/>
          </p:cNvSpPr>
          <p:nvPr>
            <p:ph type="title" idx="2"/>
          </p:nvPr>
        </p:nvSpPr>
        <p:spPr>
          <a:xfrm>
            <a:off x="6726642" y="786156"/>
            <a:ext cx="1639854" cy="88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 smtClean="0"/>
              <a:t>03</a:t>
            </a:r>
            <a:endParaRPr sz="7500" dirty="0"/>
          </a:p>
        </p:txBody>
      </p:sp>
      <p:grpSp>
        <p:nvGrpSpPr>
          <p:cNvPr id="3714" name="Google Shape;3714;p59"/>
          <p:cNvGrpSpPr/>
          <p:nvPr/>
        </p:nvGrpSpPr>
        <p:grpSpPr>
          <a:xfrm rot="3427686">
            <a:off x="3634458" y="795838"/>
            <a:ext cx="994737" cy="994876"/>
            <a:chOff x="1460350" y="2402425"/>
            <a:chExt cx="208950" cy="208950"/>
          </a:xfrm>
        </p:grpSpPr>
        <p:sp>
          <p:nvSpPr>
            <p:cNvPr id="3715" name="Google Shape;3715;p59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6" name="Google Shape;3716;p59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7" name="Google Shape;3717;p59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8" name="Google Shape;3718;p59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9" name="Google Shape;3719;p59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0" name="Google Shape;3720;p59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1" name="Google Shape;3721;p59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2" name="Google Shape;3722;p59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3" name="Google Shape;3723;p59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4" name="Google Shape;3724;p59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5" name="Google Shape;3725;p59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6" name="Google Shape;3726;p59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7" name="Google Shape;3727;p59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8" name="Google Shape;3728;p59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9" name="Google Shape;3729;p59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0" name="Google Shape;3730;p59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1" name="Google Shape;3731;p59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2" name="Google Shape;3732;p59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3" name="Google Shape;3733;p59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4" name="Google Shape;3734;p59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5" name="Google Shape;3735;p59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6" name="Google Shape;3736;p59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7" name="Google Shape;3737;p59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8" name="Google Shape;3738;p59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9" name="Google Shape;3739;p59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0" name="Google Shape;3740;p59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1" name="Google Shape;3741;p59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2" name="Google Shape;3742;p59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43" name="Google Shape;3743;p59"/>
          <p:cNvGrpSpPr/>
          <p:nvPr/>
        </p:nvGrpSpPr>
        <p:grpSpPr>
          <a:xfrm>
            <a:off x="794012" y="750502"/>
            <a:ext cx="2968855" cy="3642490"/>
            <a:chOff x="239325" y="2558525"/>
            <a:chExt cx="1132200" cy="1389150"/>
          </a:xfrm>
        </p:grpSpPr>
        <p:sp>
          <p:nvSpPr>
            <p:cNvPr id="3744" name="Google Shape;3744;p59"/>
            <p:cNvSpPr/>
            <p:nvPr/>
          </p:nvSpPr>
          <p:spPr>
            <a:xfrm>
              <a:off x="665525" y="3597075"/>
              <a:ext cx="527125" cy="217325"/>
            </a:xfrm>
            <a:custGeom>
              <a:avLst/>
              <a:gdLst/>
              <a:ahLst/>
              <a:cxnLst/>
              <a:rect l="l" t="t" r="r" b="b"/>
              <a:pathLst>
                <a:path w="21085" h="8693" extrusionOk="0">
                  <a:moveTo>
                    <a:pt x="21084" y="0"/>
                  </a:moveTo>
                  <a:lnTo>
                    <a:pt x="9990" y="1825"/>
                  </a:lnTo>
                  <a:lnTo>
                    <a:pt x="1" y="6916"/>
                  </a:lnTo>
                  <a:lnTo>
                    <a:pt x="145" y="7060"/>
                  </a:lnTo>
                  <a:lnTo>
                    <a:pt x="577" y="7396"/>
                  </a:lnTo>
                  <a:lnTo>
                    <a:pt x="913" y="7588"/>
                  </a:lnTo>
                  <a:lnTo>
                    <a:pt x="1298" y="7828"/>
                  </a:lnTo>
                  <a:lnTo>
                    <a:pt x="1778" y="8020"/>
                  </a:lnTo>
                  <a:lnTo>
                    <a:pt x="2354" y="8212"/>
                  </a:lnTo>
                  <a:lnTo>
                    <a:pt x="2979" y="8404"/>
                  </a:lnTo>
                  <a:lnTo>
                    <a:pt x="3747" y="8549"/>
                  </a:lnTo>
                  <a:lnTo>
                    <a:pt x="4563" y="8693"/>
                  </a:lnTo>
                  <a:lnTo>
                    <a:pt x="6484" y="8693"/>
                  </a:lnTo>
                  <a:lnTo>
                    <a:pt x="7637" y="8597"/>
                  </a:lnTo>
                  <a:lnTo>
                    <a:pt x="8838" y="8404"/>
                  </a:lnTo>
                  <a:lnTo>
                    <a:pt x="10182" y="8068"/>
                  </a:lnTo>
                  <a:lnTo>
                    <a:pt x="11479" y="7684"/>
                  </a:lnTo>
                  <a:lnTo>
                    <a:pt x="12728" y="7156"/>
                  </a:lnTo>
                  <a:lnTo>
                    <a:pt x="13880" y="6627"/>
                  </a:lnTo>
                  <a:lnTo>
                    <a:pt x="14985" y="6003"/>
                  </a:lnTo>
                  <a:lnTo>
                    <a:pt x="15945" y="5331"/>
                  </a:lnTo>
                  <a:lnTo>
                    <a:pt x="16858" y="4658"/>
                  </a:lnTo>
                  <a:lnTo>
                    <a:pt x="17674" y="3986"/>
                  </a:lnTo>
                  <a:lnTo>
                    <a:pt x="18395" y="3314"/>
                  </a:lnTo>
                  <a:lnTo>
                    <a:pt x="19019" y="2641"/>
                  </a:lnTo>
                  <a:lnTo>
                    <a:pt x="19547" y="2065"/>
                  </a:lnTo>
                  <a:lnTo>
                    <a:pt x="20412" y="1009"/>
                  </a:lnTo>
                  <a:lnTo>
                    <a:pt x="20892" y="288"/>
                  </a:lnTo>
                  <a:lnTo>
                    <a:pt x="21084" y="0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5" name="Google Shape;3745;p59"/>
            <p:cNvSpPr/>
            <p:nvPr/>
          </p:nvSpPr>
          <p:spPr>
            <a:xfrm>
              <a:off x="665525" y="3597075"/>
              <a:ext cx="527125" cy="217325"/>
            </a:xfrm>
            <a:custGeom>
              <a:avLst/>
              <a:gdLst/>
              <a:ahLst/>
              <a:cxnLst/>
              <a:rect l="l" t="t" r="r" b="b"/>
              <a:pathLst>
                <a:path w="21085" h="8693" fill="none" extrusionOk="0">
                  <a:moveTo>
                    <a:pt x="1" y="6916"/>
                  </a:moveTo>
                  <a:lnTo>
                    <a:pt x="1" y="6916"/>
                  </a:lnTo>
                  <a:lnTo>
                    <a:pt x="145" y="7060"/>
                  </a:lnTo>
                  <a:lnTo>
                    <a:pt x="577" y="7396"/>
                  </a:lnTo>
                  <a:lnTo>
                    <a:pt x="913" y="7588"/>
                  </a:lnTo>
                  <a:lnTo>
                    <a:pt x="1298" y="7828"/>
                  </a:lnTo>
                  <a:lnTo>
                    <a:pt x="1778" y="8020"/>
                  </a:lnTo>
                  <a:lnTo>
                    <a:pt x="2354" y="8212"/>
                  </a:lnTo>
                  <a:lnTo>
                    <a:pt x="2979" y="8404"/>
                  </a:lnTo>
                  <a:lnTo>
                    <a:pt x="3747" y="8549"/>
                  </a:lnTo>
                  <a:lnTo>
                    <a:pt x="4563" y="8693"/>
                  </a:lnTo>
                  <a:lnTo>
                    <a:pt x="5476" y="8693"/>
                  </a:lnTo>
                  <a:lnTo>
                    <a:pt x="6484" y="8693"/>
                  </a:lnTo>
                  <a:lnTo>
                    <a:pt x="7637" y="8597"/>
                  </a:lnTo>
                  <a:lnTo>
                    <a:pt x="8838" y="8404"/>
                  </a:lnTo>
                  <a:lnTo>
                    <a:pt x="10182" y="8068"/>
                  </a:lnTo>
                  <a:lnTo>
                    <a:pt x="10182" y="8068"/>
                  </a:lnTo>
                  <a:lnTo>
                    <a:pt x="11479" y="7684"/>
                  </a:lnTo>
                  <a:lnTo>
                    <a:pt x="12728" y="7156"/>
                  </a:lnTo>
                  <a:lnTo>
                    <a:pt x="13880" y="6627"/>
                  </a:lnTo>
                  <a:lnTo>
                    <a:pt x="14985" y="6003"/>
                  </a:lnTo>
                  <a:lnTo>
                    <a:pt x="15945" y="5331"/>
                  </a:lnTo>
                  <a:lnTo>
                    <a:pt x="16858" y="4658"/>
                  </a:lnTo>
                  <a:lnTo>
                    <a:pt x="17674" y="3986"/>
                  </a:lnTo>
                  <a:lnTo>
                    <a:pt x="18395" y="3314"/>
                  </a:lnTo>
                  <a:lnTo>
                    <a:pt x="19019" y="2641"/>
                  </a:lnTo>
                  <a:lnTo>
                    <a:pt x="19547" y="2065"/>
                  </a:lnTo>
                  <a:lnTo>
                    <a:pt x="20412" y="1009"/>
                  </a:lnTo>
                  <a:lnTo>
                    <a:pt x="20892" y="288"/>
                  </a:lnTo>
                  <a:lnTo>
                    <a:pt x="21084" y="0"/>
                  </a:lnTo>
                  <a:lnTo>
                    <a:pt x="9990" y="1825"/>
                  </a:lnTo>
                  <a:lnTo>
                    <a:pt x="1" y="691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6" name="Google Shape;3746;p59"/>
            <p:cNvSpPr/>
            <p:nvPr/>
          </p:nvSpPr>
          <p:spPr>
            <a:xfrm>
              <a:off x="1082150" y="3708725"/>
              <a:ext cx="1225" cy="4825"/>
            </a:xfrm>
            <a:custGeom>
              <a:avLst/>
              <a:gdLst/>
              <a:ahLst/>
              <a:cxnLst/>
              <a:rect l="l" t="t" r="r" b="b"/>
              <a:pathLst>
                <a:path w="49" h="193" extrusionOk="0">
                  <a:moveTo>
                    <a:pt x="49" y="0"/>
                  </a:moveTo>
                  <a:lnTo>
                    <a:pt x="49" y="0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7" name="Google Shape;3747;p59"/>
            <p:cNvSpPr/>
            <p:nvPr/>
          </p:nvSpPr>
          <p:spPr>
            <a:xfrm>
              <a:off x="1082150" y="3708725"/>
              <a:ext cx="1225" cy="4825"/>
            </a:xfrm>
            <a:custGeom>
              <a:avLst/>
              <a:gdLst/>
              <a:ahLst/>
              <a:cxnLst/>
              <a:rect l="l" t="t" r="r" b="b"/>
              <a:pathLst>
                <a:path w="49" h="193" fill="none" extrusionOk="0">
                  <a:moveTo>
                    <a:pt x="49" y="0"/>
                  </a:moveTo>
                  <a:lnTo>
                    <a:pt x="49" y="0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8" name="Google Shape;3748;p59"/>
            <p:cNvSpPr/>
            <p:nvPr/>
          </p:nvSpPr>
          <p:spPr>
            <a:xfrm>
              <a:off x="701550" y="3795175"/>
              <a:ext cx="218550" cy="19225"/>
            </a:xfrm>
            <a:custGeom>
              <a:avLst/>
              <a:gdLst/>
              <a:ahLst/>
              <a:cxnLst/>
              <a:rect l="l" t="t" r="r" b="b"/>
              <a:pathLst>
                <a:path w="8742" h="769" extrusionOk="0">
                  <a:moveTo>
                    <a:pt x="1" y="0"/>
                  </a:moveTo>
                  <a:lnTo>
                    <a:pt x="337" y="144"/>
                  </a:lnTo>
                  <a:lnTo>
                    <a:pt x="385" y="144"/>
                  </a:lnTo>
                  <a:lnTo>
                    <a:pt x="241" y="48"/>
                  </a:lnTo>
                  <a:lnTo>
                    <a:pt x="1" y="0"/>
                  </a:lnTo>
                  <a:close/>
                  <a:moveTo>
                    <a:pt x="8741" y="144"/>
                  </a:moveTo>
                  <a:lnTo>
                    <a:pt x="7925" y="336"/>
                  </a:lnTo>
                  <a:lnTo>
                    <a:pt x="7272" y="500"/>
                  </a:lnTo>
                  <a:lnTo>
                    <a:pt x="7272" y="500"/>
                  </a:lnTo>
                  <a:lnTo>
                    <a:pt x="7925" y="384"/>
                  </a:lnTo>
                  <a:lnTo>
                    <a:pt x="8741" y="144"/>
                  </a:lnTo>
                  <a:close/>
                  <a:moveTo>
                    <a:pt x="7272" y="500"/>
                  </a:moveTo>
                  <a:lnTo>
                    <a:pt x="7108" y="528"/>
                  </a:lnTo>
                  <a:lnTo>
                    <a:pt x="7012" y="548"/>
                  </a:lnTo>
                  <a:lnTo>
                    <a:pt x="7012" y="548"/>
                  </a:lnTo>
                  <a:lnTo>
                    <a:pt x="7156" y="528"/>
                  </a:lnTo>
                  <a:lnTo>
                    <a:pt x="7272" y="500"/>
                  </a:lnTo>
                  <a:close/>
                  <a:moveTo>
                    <a:pt x="7012" y="548"/>
                  </a:moveTo>
                  <a:lnTo>
                    <a:pt x="6436" y="625"/>
                  </a:lnTo>
                  <a:lnTo>
                    <a:pt x="5716" y="721"/>
                  </a:lnTo>
                  <a:lnTo>
                    <a:pt x="5668" y="769"/>
                  </a:lnTo>
                  <a:lnTo>
                    <a:pt x="6388" y="673"/>
                  </a:lnTo>
                  <a:lnTo>
                    <a:pt x="7012" y="548"/>
                  </a:ln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9" name="Google Shape;3749;p59"/>
            <p:cNvSpPr/>
            <p:nvPr/>
          </p:nvSpPr>
          <p:spPr>
            <a:xfrm>
              <a:off x="843225" y="3798775"/>
              <a:ext cx="76875" cy="15625"/>
            </a:xfrm>
            <a:custGeom>
              <a:avLst/>
              <a:gdLst/>
              <a:ahLst/>
              <a:cxnLst/>
              <a:rect l="l" t="t" r="r" b="b"/>
              <a:pathLst>
                <a:path w="3075" h="625" fill="none" extrusionOk="0">
                  <a:moveTo>
                    <a:pt x="3074" y="0"/>
                  </a:moveTo>
                  <a:lnTo>
                    <a:pt x="3074" y="0"/>
                  </a:lnTo>
                  <a:lnTo>
                    <a:pt x="2258" y="192"/>
                  </a:lnTo>
                  <a:lnTo>
                    <a:pt x="1489" y="384"/>
                  </a:lnTo>
                  <a:lnTo>
                    <a:pt x="769" y="481"/>
                  </a:lnTo>
                  <a:lnTo>
                    <a:pt x="49" y="577"/>
                  </a:lnTo>
                  <a:lnTo>
                    <a:pt x="49" y="577"/>
                  </a:lnTo>
                  <a:lnTo>
                    <a:pt x="1" y="625"/>
                  </a:lnTo>
                  <a:lnTo>
                    <a:pt x="1" y="625"/>
                  </a:lnTo>
                  <a:lnTo>
                    <a:pt x="721" y="529"/>
                  </a:lnTo>
                  <a:lnTo>
                    <a:pt x="1441" y="384"/>
                  </a:lnTo>
                  <a:lnTo>
                    <a:pt x="2258" y="240"/>
                  </a:lnTo>
                  <a:lnTo>
                    <a:pt x="307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0" name="Google Shape;3750;p59"/>
            <p:cNvSpPr/>
            <p:nvPr/>
          </p:nvSpPr>
          <p:spPr>
            <a:xfrm>
              <a:off x="701550" y="3795175"/>
              <a:ext cx="9625" cy="3625"/>
            </a:xfrm>
            <a:custGeom>
              <a:avLst/>
              <a:gdLst/>
              <a:ahLst/>
              <a:cxnLst/>
              <a:rect l="l" t="t" r="r" b="b"/>
              <a:pathLst>
                <a:path w="385" h="145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337" y="144"/>
                  </a:lnTo>
                  <a:lnTo>
                    <a:pt x="337" y="144"/>
                  </a:lnTo>
                  <a:lnTo>
                    <a:pt x="385" y="144"/>
                  </a:lnTo>
                  <a:lnTo>
                    <a:pt x="385" y="144"/>
                  </a:lnTo>
                  <a:lnTo>
                    <a:pt x="241" y="48"/>
                  </a:lnTo>
                  <a:lnTo>
                    <a:pt x="24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1" name="Google Shape;3751;p59"/>
            <p:cNvSpPr/>
            <p:nvPr/>
          </p:nvSpPr>
          <p:spPr>
            <a:xfrm>
              <a:off x="707550" y="3715925"/>
              <a:ext cx="285775" cy="97275"/>
            </a:xfrm>
            <a:custGeom>
              <a:avLst/>
              <a:gdLst/>
              <a:ahLst/>
              <a:cxnLst/>
              <a:rect l="l" t="t" r="r" b="b"/>
              <a:pathLst>
                <a:path w="11431" h="3891" extrusionOk="0">
                  <a:moveTo>
                    <a:pt x="1" y="3218"/>
                  </a:moveTo>
                  <a:lnTo>
                    <a:pt x="145" y="3314"/>
                  </a:lnTo>
                  <a:lnTo>
                    <a:pt x="193" y="3266"/>
                  </a:lnTo>
                  <a:lnTo>
                    <a:pt x="1" y="3218"/>
                  </a:lnTo>
                  <a:close/>
                  <a:moveTo>
                    <a:pt x="11431" y="1"/>
                  </a:moveTo>
                  <a:lnTo>
                    <a:pt x="10951" y="385"/>
                  </a:lnTo>
                  <a:lnTo>
                    <a:pt x="10422" y="721"/>
                  </a:lnTo>
                  <a:lnTo>
                    <a:pt x="9894" y="961"/>
                  </a:lnTo>
                  <a:lnTo>
                    <a:pt x="9366" y="1153"/>
                  </a:lnTo>
                  <a:lnTo>
                    <a:pt x="8982" y="1249"/>
                  </a:lnTo>
                  <a:lnTo>
                    <a:pt x="8597" y="1297"/>
                  </a:lnTo>
                  <a:lnTo>
                    <a:pt x="7829" y="1345"/>
                  </a:lnTo>
                  <a:lnTo>
                    <a:pt x="6965" y="1297"/>
                  </a:lnTo>
                  <a:lnTo>
                    <a:pt x="6676" y="2018"/>
                  </a:lnTo>
                  <a:lnTo>
                    <a:pt x="6340" y="2642"/>
                  </a:lnTo>
                  <a:lnTo>
                    <a:pt x="5956" y="3314"/>
                  </a:lnTo>
                  <a:lnTo>
                    <a:pt x="5476" y="3891"/>
                  </a:lnTo>
                  <a:lnTo>
                    <a:pt x="6196" y="3795"/>
                  </a:lnTo>
                  <a:lnTo>
                    <a:pt x="6916" y="3698"/>
                  </a:lnTo>
                  <a:lnTo>
                    <a:pt x="7685" y="3506"/>
                  </a:lnTo>
                  <a:lnTo>
                    <a:pt x="8501" y="3314"/>
                  </a:lnTo>
                  <a:lnTo>
                    <a:pt x="9174" y="3122"/>
                  </a:lnTo>
                  <a:lnTo>
                    <a:pt x="9846" y="2834"/>
                  </a:lnTo>
                  <a:lnTo>
                    <a:pt x="10182" y="2546"/>
                  </a:lnTo>
                  <a:lnTo>
                    <a:pt x="10470" y="2210"/>
                  </a:lnTo>
                  <a:lnTo>
                    <a:pt x="10807" y="1681"/>
                  </a:lnTo>
                  <a:lnTo>
                    <a:pt x="11095" y="1153"/>
                  </a:lnTo>
                  <a:lnTo>
                    <a:pt x="11287" y="625"/>
                  </a:lnTo>
                  <a:lnTo>
                    <a:pt x="11431" y="1"/>
                  </a:lnTo>
                  <a:close/>
                </a:path>
              </a:pathLst>
            </a:custGeom>
            <a:solidFill>
              <a:srgbClr val="F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2" name="Google Shape;3752;p59"/>
            <p:cNvSpPr/>
            <p:nvPr/>
          </p:nvSpPr>
          <p:spPr>
            <a:xfrm>
              <a:off x="707550" y="3796375"/>
              <a:ext cx="4825" cy="2425"/>
            </a:xfrm>
            <a:custGeom>
              <a:avLst/>
              <a:gdLst/>
              <a:ahLst/>
              <a:cxnLst/>
              <a:rect l="l" t="t" r="r" b="b"/>
              <a:pathLst>
                <a:path w="193" h="9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5" y="96"/>
                  </a:lnTo>
                  <a:lnTo>
                    <a:pt x="145" y="96"/>
                  </a:lnTo>
                  <a:lnTo>
                    <a:pt x="193" y="48"/>
                  </a:lnTo>
                  <a:lnTo>
                    <a:pt x="193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3" name="Google Shape;3753;p59"/>
            <p:cNvSpPr/>
            <p:nvPr/>
          </p:nvSpPr>
          <p:spPr>
            <a:xfrm>
              <a:off x="844425" y="3715925"/>
              <a:ext cx="148900" cy="97275"/>
            </a:xfrm>
            <a:custGeom>
              <a:avLst/>
              <a:gdLst/>
              <a:ahLst/>
              <a:cxnLst/>
              <a:rect l="l" t="t" r="r" b="b"/>
              <a:pathLst>
                <a:path w="5956" h="3891" fill="none" extrusionOk="0">
                  <a:moveTo>
                    <a:pt x="5956" y="1"/>
                  </a:moveTo>
                  <a:lnTo>
                    <a:pt x="5956" y="1"/>
                  </a:lnTo>
                  <a:lnTo>
                    <a:pt x="5476" y="385"/>
                  </a:lnTo>
                  <a:lnTo>
                    <a:pt x="4947" y="721"/>
                  </a:lnTo>
                  <a:lnTo>
                    <a:pt x="4419" y="961"/>
                  </a:lnTo>
                  <a:lnTo>
                    <a:pt x="3891" y="1153"/>
                  </a:lnTo>
                  <a:lnTo>
                    <a:pt x="3891" y="1153"/>
                  </a:lnTo>
                  <a:lnTo>
                    <a:pt x="3507" y="1249"/>
                  </a:lnTo>
                  <a:lnTo>
                    <a:pt x="3122" y="1297"/>
                  </a:lnTo>
                  <a:lnTo>
                    <a:pt x="2354" y="1345"/>
                  </a:lnTo>
                  <a:lnTo>
                    <a:pt x="2354" y="1345"/>
                  </a:lnTo>
                  <a:lnTo>
                    <a:pt x="1490" y="1297"/>
                  </a:lnTo>
                  <a:lnTo>
                    <a:pt x="1490" y="1297"/>
                  </a:lnTo>
                  <a:lnTo>
                    <a:pt x="1201" y="2018"/>
                  </a:lnTo>
                  <a:lnTo>
                    <a:pt x="865" y="2642"/>
                  </a:lnTo>
                  <a:lnTo>
                    <a:pt x="481" y="3314"/>
                  </a:lnTo>
                  <a:lnTo>
                    <a:pt x="1" y="3891"/>
                  </a:lnTo>
                  <a:lnTo>
                    <a:pt x="1" y="3891"/>
                  </a:lnTo>
                  <a:lnTo>
                    <a:pt x="721" y="3795"/>
                  </a:lnTo>
                  <a:lnTo>
                    <a:pt x="1441" y="3698"/>
                  </a:lnTo>
                  <a:lnTo>
                    <a:pt x="2210" y="3506"/>
                  </a:lnTo>
                  <a:lnTo>
                    <a:pt x="3026" y="3314"/>
                  </a:lnTo>
                  <a:lnTo>
                    <a:pt x="3026" y="3314"/>
                  </a:lnTo>
                  <a:lnTo>
                    <a:pt x="3026" y="3314"/>
                  </a:lnTo>
                  <a:lnTo>
                    <a:pt x="3699" y="3122"/>
                  </a:lnTo>
                  <a:lnTo>
                    <a:pt x="4371" y="2834"/>
                  </a:lnTo>
                  <a:lnTo>
                    <a:pt x="4371" y="2834"/>
                  </a:lnTo>
                  <a:lnTo>
                    <a:pt x="4707" y="2546"/>
                  </a:lnTo>
                  <a:lnTo>
                    <a:pt x="4995" y="2210"/>
                  </a:lnTo>
                  <a:lnTo>
                    <a:pt x="4995" y="2210"/>
                  </a:lnTo>
                  <a:lnTo>
                    <a:pt x="4995" y="2210"/>
                  </a:lnTo>
                  <a:lnTo>
                    <a:pt x="4995" y="2210"/>
                  </a:lnTo>
                  <a:lnTo>
                    <a:pt x="5332" y="1681"/>
                  </a:lnTo>
                  <a:lnTo>
                    <a:pt x="5620" y="1153"/>
                  </a:lnTo>
                  <a:lnTo>
                    <a:pt x="5812" y="625"/>
                  </a:lnTo>
                  <a:lnTo>
                    <a:pt x="595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4" name="Google Shape;3754;p59"/>
            <p:cNvSpPr/>
            <p:nvPr/>
          </p:nvSpPr>
          <p:spPr>
            <a:xfrm>
              <a:off x="870850" y="3466200"/>
              <a:ext cx="216125" cy="452650"/>
            </a:xfrm>
            <a:custGeom>
              <a:avLst/>
              <a:gdLst/>
              <a:ahLst/>
              <a:cxnLst/>
              <a:rect l="l" t="t" r="r" b="b"/>
              <a:pathLst>
                <a:path w="8645" h="18106" extrusionOk="0">
                  <a:moveTo>
                    <a:pt x="3506" y="0"/>
                  </a:moveTo>
                  <a:lnTo>
                    <a:pt x="0" y="3170"/>
                  </a:lnTo>
                  <a:lnTo>
                    <a:pt x="961" y="3842"/>
                  </a:lnTo>
                  <a:lnTo>
                    <a:pt x="1777" y="4467"/>
                  </a:lnTo>
                  <a:lnTo>
                    <a:pt x="2498" y="5139"/>
                  </a:lnTo>
                  <a:lnTo>
                    <a:pt x="3122" y="5715"/>
                  </a:lnTo>
                  <a:lnTo>
                    <a:pt x="3650" y="6340"/>
                  </a:lnTo>
                  <a:lnTo>
                    <a:pt x="4082" y="6916"/>
                  </a:lnTo>
                  <a:lnTo>
                    <a:pt x="4371" y="7492"/>
                  </a:lnTo>
                  <a:lnTo>
                    <a:pt x="4659" y="8020"/>
                  </a:lnTo>
                  <a:lnTo>
                    <a:pt x="4803" y="8549"/>
                  </a:lnTo>
                  <a:lnTo>
                    <a:pt x="4899" y="9077"/>
                  </a:lnTo>
                  <a:lnTo>
                    <a:pt x="4947" y="9557"/>
                  </a:lnTo>
                  <a:lnTo>
                    <a:pt x="4899" y="9990"/>
                  </a:lnTo>
                  <a:lnTo>
                    <a:pt x="4803" y="10470"/>
                  </a:lnTo>
                  <a:lnTo>
                    <a:pt x="4659" y="10902"/>
                  </a:lnTo>
                  <a:lnTo>
                    <a:pt x="4515" y="11286"/>
                  </a:lnTo>
                  <a:lnTo>
                    <a:pt x="4275" y="11670"/>
                  </a:lnTo>
                  <a:lnTo>
                    <a:pt x="4034" y="12055"/>
                  </a:lnTo>
                  <a:lnTo>
                    <a:pt x="3746" y="12391"/>
                  </a:lnTo>
                  <a:lnTo>
                    <a:pt x="3170" y="13015"/>
                  </a:lnTo>
                  <a:lnTo>
                    <a:pt x="2498" y="13543"/>
                  </a:lnTo>
                  <a:lnTo>
                    <a:pt x="1873" y="14024"/>
                  </a:lnTo>
                  <a:lnTo>
                    <a:pt x="1297" y="14360"/>
                  </a:lnTo>
                  <a:lnTo>
                    <a:pt x="865" y="14600"/>
                  </a:lnTo>
                  <a:lnTo>
                    <a:pt x="433" y="14792"/>
                  </a:lnTo>
                  <a:lnTo>
                    <a:pt x="769" y="16377"/>
                  </a:lnTo>
                  <a:lnTo>
                    <a:pt x="1057" y="17481"/>
                  </a:lnTo>
                  <a:lnTo>
                    <a:pt x="1201" y="17914"/>
                  </a:lnTo>
                  <a:lnTo>
                    <a:pt x="1249" y="18010"/>
                  </a:lnTo>
                  <a:lnTo>
                    <a:pt x="1297" y="18106"/>
                  </a:lnTo>
                  <a:lnTo>
                    <a:pt x="1393" y="18106"/>
                  </a:lnTo>
                  <a:lnTo>
                    <a:pt x="1441" y="18058"/>
                  </a:lnTo>
                  <a:lnTo>
                    <a:pt x="1585" y="17866"/>
                  </a:lnTo>
                  <a:lnTo>
                    <a:pt x="1681" y="17529"/>
                  </a:lnTo>
                  <a:lnTo>
                    <a:pt x="1825" y="17193"/>
                  </a:lnTo>
                  <a:lnTo>
                    <a:pt x="1969" y="16473"/>
                  </a:lnTo>
                  <a:lnTo>
                    <a:pt x="2065" y="16137"/>
                  </a:lnTo>
                  <a:lnTo>
                    <a:pt x="3314" y="15464"/>
                  </a:lnTo>
                  <a:lnTo>
                    <a:pt x="4371" y="14792"/>
                  </a:lnTo>
                  <a:lnTo>
                    <a:pt x="5331" y="14120"/>
                  </a:lnTo>
                  <a:lnTo>
                    <a:pt x="6148" y="13447"/>
                  </a:lnTo>
                  <a:lnTo>
                    <a:pt x="6820" y="12727"/>
                  </a:lnTo>
                  <a:lnTo>
                    <a:pt x="7396" y="12055"/>
                  </a:lnTo>
                  <a:lnTo>
                    <a:pt x="7828" y="11334"/>
                  </a:lnTo>
                  <a:lnTo>
                    <a:pt x="8165" y="10662"/>
                  </a:lnTo>
                  <a:lnTo>
                    <a:pt x="8405" y="9990"/>
                  </a:lnTo>
                  <a:lnTo>
                    <a:pt x="8597" y="9317"/>
                  </a:lnTo>
                  <a:lnTo>
                    <a:pt x="8645" y="8645"/>
                  </a:lnTo>
                  <a:lnTo>
                    <a:pt x="8645" y="7972"/>
                  </a:lnTo>
                  <a:lnTo>
                    <a:pt x="8597" y="7300"/>
                  </a:lnTo>
                  <a:lnTo>
                    <a:pt x="8453" y="6676"/>
                  </a:lnTo>
                  <a:lnTo>
                    <a:pt x="8261" y="6051"/>
                  </a:lnTo>
                  <a:lnTo>
                    <a:pt x="8020" y="5475"/>
                  </a:lnTo>
                  <a:lnTo>
                    <a:pt x="7732" y="4851"/>
                  </a:lnTo>
                  <a:lnTo>
                    <a:pt x="7444" y="4323"/>
                  </a:lnTo>
                  <a:lnTo>
                    <a:pt x="7108" y="3794"/>
                  </a:lnTo>
                  <a:lnTo>
                    <a:pt x="6724" y="3266"/>
                  </a:lnTo>
                  <a:lnTo>
                    <a:pt x="6003" y="2354"/>
                  </a:lnTo>
                  <a:lnTo>
                    <a:pt x="5235" y="1537"/>
                  </a:lnTo>
                  <a:lnTo>
                    <a:pt x="4563" y="913"/>
                  </a:lnTo>
                  <a:lnTo>
                    <a:pt x="4034" y="433"/>
                  </a:lnTo>
                  <a:lnTo>
                    <a:pt x="3506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5" name="Google Shape;3755;p59"/>
            <p:cNvSpPr/>
            <p:nvPr/>
          </p:nvSpPr>
          <p:spPr>
            <a:xfrm>
              <a:off x="870850" y="3466200"/>
              <a:ext cx="216125" cy="452650"/>
            </a:xfrm>
            <a:custGeom>
              <a:avLst/>
              <a:gdLst/>
              <a:ahLst/>
              <a:cxnLst/>
              <a:rect l="l" t="t" r="r" b="b"/>
              <a:pathLst>
                <a:path w="8645" h="18106" fill="none" extrusionOk="0">
                  <a:moveTo>
                    <a:pt x="3506" y="0"/>
                  </a:moveTo>
                  <a:lnTo>
                    <a:pt x="3506" y="0"/>
                  </a:lnTo>
                  <a:lnTo>
                    <a:pt x="4034" y="433"/>
                  </a:lnTo>
                  <a:lnTo>
                    <a:pt x="4563" y="913"/>
                  </a:lnTo>
                  <a:lnTo>
                    <a:pt x="5235" y="1537"/>
                  </a:lnTo>
                  <a:lnTo>
                    <a:pt x="6003" y="2354"/>
                  </a:lnTo>
                  <a:lnTo>
                    <a:pt x="6724" y="3266"/>
                  </a:lnTo>
                  <a:lnTo>
                    <a:pt x="7108" y="3794"/>
                  </a:lnTo>
                  <a:lnTo>
                    <a:pt x="7444" y="4323"/>
                  </a:lnTo>
                  <a:lnTo>
                    <a:pt x="7732" y="4851"/>
                  </a:lnTo>
                  <a:lnTo>
                    <a:pt x="8020" y="5475"/>
                  </a:lnTo>
                  <a:lnTo>
                    <a:pt x="8261" y="6051"/>
                  </a:lnTo>
                  <a:lnTo>
                    <a:pt x="8453" y="6676"/>
                  </a:lnTo>
                  <a:lnTo>
                    <a:pt x="8597" y="7300"/>
                  </a:lnTo>
                  <a:lnTo>
                    <a:pt x="8645" y="7972"/>
                  </a:lnTo>
                  <a:lnTo>
                    <a:pt x="8645" y="8645"/>
                  </a:lnTo>
                  <a:lnTo>
                    <a:pt x="8597" y="9317"/>
                  </a:lnTo>
                  <a:lnTo>
                    <a:pt x="8405" y="9990"/>
                  </a:lnTo>
                  <a:lnTo>
                    <a:pt x="8165" y="10662"/>
                  </a:lnTo>
                  <a:lnTo>
                    <a:pt x="7828" y="11334"/>
                  </a:lnTo>
                  <a:lnTo>
                    <a:pt x="7396" y="12055"/>
                  </a:lnTo>
                  <a:lnTo>
                    <a:pt x="6820" y="12727"/>
                  </a:lnTo>
                  <a:lnTo>
                    <a:pt x="6148" y="13447"/>
                  </a:lnTo>
                  <a:lnTo>
                    <a:pt x="5331" y="14120"/>
                  </a:lnTo>
                  <a:lnTo>
                    <a:pt x="4371" y="14792"/>
                  </a:lnTo>
                  <a:lnTo>
                    <a:pt x="3314" y="15464"/>
                  </a:lnTo>
                  <a:lnTo>
                    <a:pt x="2065" y="16137"/>
                  </a:lnTo>
                  <a:lnTo>
                    <a:pt x="2065" y="16137"/>
                  </a:lnTo>
                  <a:lnTo>
                    <a:pt x="1969" y="16473"/>
                  </a:lnTo>
                  <a:lnTo>
                    <a:pt x="1825" y="17193"/>
                  </a:lnTo>
                  <a:lnTo>
                    <a:pt x="1681" y="17529"/>
                  </a:lnTo>
                  <a:lnTo>
                    <a:pt x="1585" y="17866"/>
                  </a:lnTo>
                  <a:lnTo>
                    <a:pt x="1441" y="18058"/>
                  </a:lnTo>
                  <a:lnTo>
                    <a:pt x="1393" y="18106"/>
                  </a:lnTo>
                  <a:lnTo>
                    <a:pt x="1297" y="18106"/>
                  </a:lnTo>
                  <a:lnTo>
                    <a:pt x="1297" y="18106"/>
                  </a:lnTo>
                  <a:lnTo>
                    <a:pt x="1249" y="18010"/>
                  </a:lnTo>
                  <a:lnTo>
                    <a:pt x="1201" y="17914"/>
                  </a:lnTo>
                  <a:lnTo>
                    <a:pt x="1057" y="17481"/>
                  </a:lnTo>
                  <a:lnTo>
                    <a:pt x="769" y="16377"/>
                  </a:lnTo>
                  <a:lnTo>
                    <a:pt x="433" y="14792"/>
                  </a:lnTo>
                  <a:lnTo>
                    <a:pt x="433" y="14792"/>
                  </a:lnTo>
                  <a:lnTo>
                    <a:pt x="865" y="14600"/>
                  </a:lnTo>
                  <a:lnTo>
                    <a:pt x="1297" y="14360"/>
                  </a:lnTo>
                  <a:lnTo>
                    <a:pt x="1873" y="14024"/>
                  </a:lnTo>
                  <a:lnTo>
                    <a:pt x="2498" y="13543"/>
                  </a:lnTo>
                  <a:lnTo>
                    <a:pt x="3170" y="13015"/>
                  </a:lnTo>
                  <a:lnTo>
                    <a:pt x="3746" y="12391"/>
                  </a:lnTo>
                  <a:lnTo>
                    <a:pt x="4034" y="12055"/>
                  </a:lnTo>
                  <a:lnTo>
                    <a:pt x="4275" y="11670"/>
                  </a:lnTo>
                  <a:lnTo>
                    <a:pt x="4515" y="11286"/>
                  </a:lnTo>
                  <a:lnTo>
                    <a:pt x="4659" y="10902"/>
                  </a:lnTo>
                  <a:lnTo>
                    <a:pt x="4803" y="10470"/>
                  </a:lnTo>
                  <a:lnTo>
                    <a:pt x="4899" y="9990"/>
                  </a:lnTo>
                  <a:lnTo>
                    <a:pt x="4947" y="9557"/>
                  </a:lnTo>
                  <a:lnTo>
                    <a:pt x="4899" y="9077"/>
                  </a:lnTo>
                  <a:lnTo>
                    <a:pt x="4803" y="8549"/>
                  </a:lnTo>
                  <a:lnTo>
                    <a:pt x="4659" y="8020"/>
                  </a:lnTo>
                  <a:lnTo>
                    <a:pt x="4371" y="7492"/>
                  </a:lnTo>
                  <a:lnTo>
                    <a:pt x="4082" y="6916"/>
                  </a:lnTo>
                  <a:lnTo>
                    <a:pt x="3650" y="6340"/>
                  </a:lnTo>
                  <a:lnTo>
                    <a:pt x="3122" y="5715"/>
                  </a:lnTo>
                  <a:lnTo>
                    <a:pt x="2498" y="5139"/>
                  </a:lnTo>
                  <a:lnTo>
                    <a:pt x="1777" y="4467"/>
                  </a:lnTo>
                  <a:lnTo>
                    <a:pt x="961" y="3842"/>
                  </a:lnTo>
                  <a:lnTo>
                    <a:pt x="0" y="3170"/>
                  </a:lnTo>
                  <a:lnTo>
                    <a:pt x="350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6" name="Google Shape;3756;p59"/>
            <p:cNvSpPr/>
            <p:nvPr/>
          </p:nvSpPr>
          <p:spPr>
            <a:xfrm>
              <a:off x="873250" y="3819175"/>
              <a:ext cx="76850" cy="128500"/>
            </a:xfrm>
            <a:custGeom>
              <a:avLst/>
              <a:gdLst/>
              <a:ahLst/>
              <a:cxnLst/>
              <a:rect l="l" t="t" r="r" b="b"/>
              <a:pathLst>
                <a:path w="3074" h="5140" extrusionOk="0">
                  <a:moveTo>
                    <a:pt x="1009" y="1"/>
                  </a:moveTo>
                  <a:lnTo>
                    <a:pt x="625" y="49"/>
                  </a:lnTo>
                  <a:lnTo>
                    <a:pt x="240" y="97"/>
                  </a:lnTo>
                  <a:lnTo>
                    <a:pt x="96" y="145"/>
                  </a:lnTo>
                  <a:lnTo>
                    <a:pt x="0" y="193"/>
                  </a:lnTo>
                  <a:lnTo>
                    <a:pt x="0" y="433"/>
                  </a:lnTo>
                  <a:lnTo>
                    <a:pt x="48" y="1009"/>
                  </a:lnTo>
                  <a:lnTo>
                    <a:pt x="144" y="1826"/>
                  </a:lnTo>
                  <a:lnTo>
                    <a:pt x="240" y="2690"/>
                  </a:lnTo>
                  <a:lnTo>
                    <a:pt x="385" y="3603"/>
                  </a:lnTo>
                  <a:lnTo>
                    <a:pt x="577" y="4371"/>
                  </a:lnTo>
                  <a:lnTo>
                    <a:pt x="721" y="4659"/>
                  </a:lnTo>
                  <a:lnTo>
                    <a:pt x="817" y="4899"/>
                  </a:lnTo>
                  <a:lnTo>
                    <a:pt x="913" y="5091"/>
                  </a:lnTo>
                  <a:lnTo>
                    <a:pt x="1057" y="5139"/>
                  </a:lnTo>
                  <a:lnTo>
                    <a:pt x="1201" y="5139"/>
                  </a:lnTo>
                  <a:lnTo>
                    <a:pt x="1297" y="5091"/>
                  </a:lnTo>
                  <a:lnTo>
                    <a:pt x="1537" y="4899"/>
                  </a:lnTo>
                  <a:lnTo>
                    <a:pt x="1729" y="4659"/>
                  </a:lnTo>
                  <a:lnTo>
                    <a:pt x="1921" y="4371"/>
                  </a:lnTo>
                  <a:lnTo>
                    <a:pt x="2209" y="3795"/>
                  </a:lnTo>
                  <a:lnTo>
                    <a:pt x="2306" y="3507"/>
                  </a:lnTo>
                  <a:lnTo>
                    <a:pt x="2450" y="3410"/>
                  </a:lnTo>
                  <a:lnTo>
                    <a:pt x="2786" y="3122"/>
                  </a:lnTo>
                  <a:lnTo>
                    <a:pt x="2930" y="2978"/>
                  </a:lnTo>
                  <a:lnTo>
                    <a:pt x="3026" y="2786"/>
                  </a:lnTo>
                  <a:lnTo>
                    <a:pt x="3074" y="2642"/>
                  </a:lnTo>
                  <a:lnTo>
                    <a:pt x="3026" y="2498"/>
                  </a:lnTo>
                  <a:lnTo>
                    <a:pt x="2834" y="2306"/>
                  </a:lnTo>
                  <a:lnTo>
                    <a:pt x="2594" y="2114"/>
                  </a:lnTo>
                  <a:lnTo>
                    <a:pt x="2450" y="2018"/>
                  </a:lnTo>
                  <a:lnTo>
                    <a:pt x="2306" y="1970"/>
                  </a:lnTo>
                  <a:lnTo>
                    <a:pt x="2161" y="1970"/>
                  </a:lnTo>
                  <a:lnTo>
                    <a:pt x="2017" y="2018"/>
                  </a:lnTo>
                  <a:lnTo>
                    <a:pt x="1921" y="2114"/>
                  </a:lnTo>
                  <a:lnTo>
                    <a:pt x="1825" y="2258"/>
                  </a:lnTo>
                  <a:lnTo>
                    <a:pt x="1681" y="2546"/>
                  </a:lnTo>
                  <a:lnTo>
                    <a:pt x="1585" y="2882"/>
                  </a:lnTo>
                  <a:lnTo>
                    <a:pt x="1489" y="1441"/>
                  </a:lnTo>
                  <a:lnTo>
                    <a:pt x="1393" y="481"/>
                  </a:lnTo>
                  <a:lnTo>
                    <a:pt x="1345" y="145"/>
                  </a:lnTo>
                  <a:lnTo>
                    <a:pt x="1297" y="49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7" name="Google Shape;3757;p59"/>
            <p:cNvSpPr/>
            <p:nvPr/>
          </p:nvSpPr>
          <p:spPr>
            <a:xfrm>
              <a:off x="873250" y="3819175"/>
              <a:ext cx="76850" cy="128500"/>
            </a:xfrm>
            <a:custGeom>
              <a:avLst/>
              <a:gdLst/>
              <a:ahLst/>
              <a:cxnLst/>
              <a:rect l="l" t="t" r="r" b="b"/>
              <a:pathLst>
                <a:path w="3074" h="5140" fill="none" extrusionOk="0">
                  <a:moveTo>
                    <a:pt x="3026" y="2498"/>
                  </a:moveTo>
                  <a:lnTo>
                    <a:pt x="3026" y="2498"/>
                  </a:lnTo>
                  <a:lnTo>
                    <a:pt x="2834" y="2306"/>
                  </a:lnTo>
                  <a:lnTo>
                    <a:pt x="2594" y="2114"/>
                  </a:lnTo>
                  <a:lnTo>
                    <a:pt x="2450" y="2018"/>
                  </a:lnTo>
                  <a:lnTo>
                    <a:pt x="2306" y="1970"/>
                  </a:lnTo>
                  <a:lnTo>
                    <a:pt x="2161" y="1970"/>
                  </a:lnTo>
                  <a:lnTo>
                    <a:pt x="2017" y="2018"/>
                  </a:lnTo>
                  <a:lnTo>
                    <a:pt x="2017" y="2018"/>
                  </a:lnTo>
                  <a:lnTo>
                    <a:pt x="1921" y="2114"/>
                  </a:lnTo>
                  <a:lnTo>
                    <a:pt x="1825" y="2258"/>
                  </a:lnTo>
                  <a:lnTo>
                    <a:pt x="1681" y="2546"/>
                  </a:lnTo>
                  <a:lnTo>
                    <a:pt x="1585" y="2882"/>
                  </a:lnTo>
                  <a:lnTo>
                    <a:pt x="1585" y="2882"/>
                  </a:lnTo>
                  <a:lnTo>
                    <a:pt x="1489" y="1441"/>
                  </a:lnTo>
                  <a:lnTo>
                    <a:pt x="1393" y="481"/>
                  </a:lnTo>
                  <a:lnTo>
                    <a:pt x="1345" y="145"/>
                  </a:lnTo>
                  <a:lnTo>
                    <a:pt x="1297" y="49"/>
                  </a:lnTo>
                  <a:lnTo>
                    <a:pt x="1297" y="1"/>
                  </a:lnTo>
                  <a:lnTo>
                    <a:pt x="1297" y="1"/>
                  </a:lnTo>
                  <a:lnTo>
                    <a:pt x="1009" y="1"/>
                  </a:lnTo>
                  <a:lnTo>
                    <a:pt x="625" y="49"/>
                  </a:lnTo>
                  <a:lnTo>
                    <a:pt x="240" y="97"/>
                  </a:lnTo>
                  <a:lnTo>
                    <a:pt x="96" y="145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0" y="433"/>
                  </a:lnTo>
                  <a:lnTo>
                    <a:pt x="48" y="1009"/>
                  </a:lnTo>
                  <a:lnTo>
                    <a:pt x="144" y="1826"/>
                  </a:lnTo>
                  <a:lnTo>
                    <a:pt x="240" y="2690"/>
                  </a:lnTo>
                  <a:lnTo>
                    <a:pt x="385" y="3603"/>
                  </a:lnTo>
                  <a:lnTo>
                    <a:pt x="577" y="4371"/>
                  </a:lnTo>
                  <a:lnTo>
                    <a:pt x="721" y="4659"/>
                  </a:lnTo>
                  <a:lnTo>
                    <a:pt x="817" y="4899"/>
                  </a:lnTo>
                  <a:lnTo>
                    <a:pt x="913" y="5091"/>
                  </a:lnTo>
                  <a:lnTo>
                    <a:pt x="1057" y="5139"/>
                  </a:lnTo>
                  <a:lnTo>
                    <a:pt x="1057" y="5139"/>
                  </a:lnTo>
                  <a:lnTo>
                    <a:pt x="1201" y="5139"/>
                  </a:lnTo>
                  <a:lnTo>
                    <a:pt x="1297" y="5091"/>
                  </a:lnTo>
                  <a:lnTo>
                    <a:pt x="1537" y="4899"/>
                  </a:lnTo>
                  <a:lnTo>
                    <a:pt x="1729" y="4659"/>
                  </a:lnTo>
                  <a:lnTo>
                    <a:pt x="1921" y="4371"/>
                  </a:lnTo>
                  <a:lnTo>
                    <a:pt x="2209" y="3795"/>
                  </a:lnTo>
                  <a:lnTo>
                    <a:pt x="2306" y="3507"/>
                  </a:lnTo>
                  <a:lnTo>
                    <a:pt x="2306" y="3507"/>
                  </a:lnTo>
                  <a:lnTo>
                    <a:pt x="2450" y="3410"/>
                  </a:lnTo>
                  <a:lnTo>
                    <a:pt x="2786" y="3122"/>
                  </a:lnTo>
                  <a:lnTo>
                    <a:pt x="2930" y="2978"/>
                  </a:lnTo>
                  <a:lnTo>
                    <a:pt x="3026" y="2786"/>
                  </a:lnTo>
                  <a:lnTo>
                    <a:pt x="3074" y="2642"/>
                  </a:lnTo>
                  <a:lnTo>
                    <a:pt x="3026" y="249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8" name="Google Shape;3758;p59"/>
            <p:cNvSpPr/>
            <p:nvPr/>
          </p:nvSpPr>
          <p:spPr>
            <a:xfrm>
              <a:off x="873250" y="3819175"/>
              <a:ext cx="76850" cy="128500"/>
            </a:xfrm>
            <a:custGeom>
              <a:avLst/>
              <a:gdLst/>
              <a:ahLst/>
              <a:cxnLst/>
              <a:rect l="l" t="t" r="r" b="b"/>
              <a:pathLst>
                <a:path w="3074" h="5140" extrusionOk="0">
                  <a:moveTo>
                    <a:pt x="1057" y="1"/>
                  </a:moveTo>
                  <a:lnTo>
                    <a:pt x="433" y="49"/>
                  </a:lnTo>
                  <a:lnTo>
                    <a:pt x="144" y="97"/>
                  </a:lnTo>
                  <a:lnTo>
                    <a:pt x="48" y="145"/>
                  </a:lnTo>
                  <a:lnTo>
                    <a:pt x="0" y="193"/>
                  </a:lnTo>
                  <a:lnTo>
                    <a:pt x="0" y="337"/>
                  </a:lnTo>
                  <a:lnTo>
                    <a:pt x="96" y="1393"/>
                  </a:lnTo>
                  <a:lnTo>
                    <a:pt x="288" y="3026"/>
                  </a:lnTo>
                  <a:lnTo>
                    <a:pt x="433" y="3795"/>
                  </a:lnTo>
                  <a:lnTo>
                    <a:pt x="625" y="4467"/>
                  </a:lnTo>
                  <a:lnTo>
                    <a:pt x="721" y="4755"/>
                  </a:lnTo>
                  <a:lnTo>
                    <a:pt x="817" y="4947"/>
                  </a:lnTo>
                  <a:lnTo>
                    <a:pt x="961" y="5091"/>
                  </a:lnTo>
                  <a:lnTo>
                    <a:pt x="1057" y="5139"/>
                  </a:lnTo>
                  <a:lnTo>
                    <a:pt x="1201" y="5139"/>
                  </a:lnTo>
                  <a:lnTo>
                    <a:pt x="1345" y="5091"/>
                  </a:lnTo>
                  <a:lnTo>
                    <a:pt x="1537" y="4899"/>
                  </a:lnTo>
                  <a:lnTo>
                    <a:pt x="1777" y="4611"/>
                  </a:lnTo>
                  <a:lnTo>
                    <a:pt x="1921" y="4323"/>
                  </a:lnTo>
                  <a:lnTo>
                    <a:pt x="2209" y="3795"/>
                  </a:lnTo>
                  <a:lnTo>
                    <a:pt x="2306" y="3507"/>
                  </a:lnTo>
                  <a:lnTo>
                    <a:pt x="2690" y="3218"/>
                  </a:lnTo>
                  <a:lnTo>
                    <a:pt x="2978" y="2882"/>
                  </a:lnTo>
                  <a:lnTo>
                    <a:pt x="3074" y="2738"/>
                  </a:lnTo>
                  <a:lnTo>
                    <a:pt x="3074" y="2642"/>
                  </a:lnTo>
                  <a:lnTo>
                    <a:pt x="3026" y="2498"/>
                  </a:lnTo>
                  <a:lnTo>
                    <a:pt x="2882" y="2354"/>
                  </a:lnTo>
                  <a:lnTo>
                    <a:pt x="2690" y="2162"/>
                  </a:lnTo>
                  <a:lnTo>
                    <a:pt x="2450" y="2018"/>
                  </a:lnTo>
                  <a:lnTo>
                    <a:pt x="2258" y="1970"/>
                  </a:lnTo>
                  <a:lnTo>
                    <a:pt x="2017" y="2018"/>
                  </a:lnTo>
                  <a:lnTo>
                    <a:pt x="1921" y="2114"/>
                  </a:lnTo>
                  <a:lnTo>
                    <a:pt x="1777" y="2306"/>
                  </a:lnTo>
                  <a:lnTo>
                    <a:pt x="1681" y="2594"/>
                  </a:lnTo>
                  <a:lnTo>
                    <a:pt x="1585" y="2882"/>
                  </a:lnTo>
                  <a:lnTo>
                    <a:pt x="1537" y="1730"/>
                  </a:lnTo>
                  <a:lnTo>
                    <a:pt x="1441" y="817"/>
                  </a:lnTo>
                  <a:lnTo>
                    <a:pt x="1345" y="145"/>
                  </a:lnTo>
                  <a:lnTo>
                    <a:pt x="1297" y="49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9" name="Google Shape;3759;p59"/>
            <p:cNvSpPr/>
            <p:nvPr/>
          </p:nvSpPr>
          <p:spPr>
            <a:xfrm>
              <a:off x="873250" y="3819175"/>
              <a:ext cx="76850" cy="128500"/>
            </a:xfrm>
            <a:custGeom>
              <a:avLst/>
              <a:gdLst/>
              <a:ahLst/>
              <a:cxnLst/>
              <a:rect l="l" t="t" r="r" b="b"/>
              <a:pathLst>
                <a:path w="3074" h="5140" fill="none" extrusionOk="0">
                  <a:moveTo>
                    <a:pt x="1057" y="1"/>
                  </a:moveTo>
                  <a:lnTo>
                    <a:pt x="1057" y="1"/>
                  </a:lnTo>
                  <a:lnTo>
                    <a:pt x="433" y="49"/>
                  </a:lnTo>
                  <a:lnTo>
                    <a:pt x="144" y="97"/>
                  </a:lnTo>
                  <a:lnTo>
                    <a:pt x="48" y="145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0" y="337"/>
                  </a:lnTo>
                  <a:lnTo>
                    <a:pt x="0" y="337"/>
                  </a:lnTo>
                  <a:lnTo>
                    <a:pt x="96" y="1393"/>
                  </a:lnTo>
                  <a:lnTo>
                    <a:pt x="288" y="3026"/>
                  </a:lnTo>
                  <a:lnTo>
                    <a:pt x="433" y="3795"/>
                  </a:lnTo>
                  <a:lnTo>
                    <a:pt x="625" y="4467"/>
                  </a:lnTo>
                  <a:lnTo>
                    <a:pt x="721" y="4755"/>
                  </a:lnTo>
                  <a:lnTo>
                    <a:pt x="817" y="4947"/>
                  </a:lnTo>
                  <a:lnTo>
                    <a:pt x="961" y="5091"/>
                  </a:lnTo>
                  <a:lnTo>
                    <a:pt x="1057" y="5139"/>
                  </a:lnTo>
                  <a:lnTo>
                    <a:pt x="1057" y="5139"/>
                  </a:lnTo>
                  <a:lnTo>
                    <a:pt x="1105" y="5139"/>
                  </a:lnTo>
                  <a:lnTo>
                    <a:pt x="1105" y="5139"/>
                  </a:lnTo>
                  <a:lnTo>
                    <a:pt x="1201" y="5139"/>
                  </a:lnTo>
                  <a:lnTo>
                    <a:pt x="1345" y="5091"/>
                  </a:lnTo>
                  <a:lnTo>
                    <a:pt x="1537" y="4899"/>
                  </a:lnTo>
                  <a:lnTo>
                    <a:pt x="1777" y="4611"/>
                  </a:lnTo>
                  <a:lnTo>
                    <a:pt x="1921" y="4323"/>
                  </a:lnTo>
                  <a:lnTo>
                    <a:pt x="2209" y="3795"/>
                  </a:lnTo>
                  <a:lnTo>
                    <a:pt x="2306" y="3507"/>
                  </a:lnTo>
                  <a:lnTo>
                    <a:pt x="2306" y="3507"/>
                  </a:lnTo>
                  <a:lnTo>
                    <a:pt x="2690" y="3218"/>
                  </a:lnTo>
                  <a:lnTo>
                    <a:pt x="2978" y="2882"/>
                  </a:lnTo>
                  <a:lnTo>
                    <a:pt x="3074" y="2738"/>
                  </a:lnTo>
                  <a:lnTo>
                    <a:pt x="3074" y="2642"/>
                  </a:lnTo>
                  <a:lnTo>
                    <a:pt x="3074" y="2642"/>
                  </a:lnTo>
                  <a:lnTo>
                    <a:pt x="3026" y="2498"/>
                  </a:lnTo>
                  <a:lnTo>
                    <a:pt x="3026" y="2498"/>
                  </a:lnTo>
                  <a:lnTo>
                    <a:pt x="2882" y="2354"/>
                  </a:lnTo>
                  <a:lnTo>
                    <a:pt x="2690" y="2162"/>
                  </a:lnTo>
                  <a:lnTo>
                    <a:pt x="2450" y="2018"/>
                  </a:lnTo>
                  <a:lnTo>
                    <a:pt x="2258" y="1970"/>
                  </a:lnTo>
                  <a:lnTo>
                    <a:pt x="2258" y="1970"/>
                  </a:lnTo>
                  <a:lnTo>
                    <a:pt x="2017" y="2018"/>
                  </a:lnTo>
                  <a:lnTo>
                    <a:pt x="2017" y="2018"/>
                  </a:lnTo>
                  <a:lnTo>
                    <a:pt x="1921" y="2114"/>
                  </a:lnTo>
                  <a:lnTo>
                    <a:pt x="1921" y="2114"/>
                  </a:lnTo>
                  <a:lnTo>
                    <a:pt x="1777" y="2306"/>
                  </a:lnTo>
                  <a:lnTo>
                    <a:pt x="1681" y="2594"/>
                  </a:lnTo>
                  <a:lnTo>
                    <a:pt x="1585" y="2882"/>
                  </a:lnTo>
                  <a:lnTo>
                    <a:pt x="1585" y="2882"/>
                  </a:lnTo>
                  <a:lnTo>
                    <a:pt x="1537" y="1730"/>
                  </a:lnTo>
                  <a:lnTo>
                    <a:pt x="1441" y="817"/>
                  </a:lnTo>
                  <a:lnTo>
                    <a:pt x="1345" y="145"/>
                  </a:lnTo>
                  <a:lnTo>
                    <a:pt x="1345" y="145"/>
                  </a:lnTo>
                  <a:lnTo>
                    <a:pt x="1297" y="49"/>
                  </a:lnTo>
                  <a:lnTo>
                    <a:pt x="1297" y="1"/>
                  </a:lnTo>
                  <a:lnTo>
                    <a:pt x="1297" y="1"/>
                  </a:lnTo>
                  <a:lnTo>
                    <a:pt x="105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0" name="Google Shape;3760;p59"/>
            <p:cNvSpPr/>
            <p:nvPr/>
          </p:nvSpPr>
          <p:spPr>
            <a:xfrm>
              <a:off x="882850" y="3819175"/>
              <a:ext cx="67250" cy="127300"/>
            </a:xfrm>
            <a:custGeom>
              <a:avLst/>
              <a:gdLst/>
              <a:ahLst/>
              <a:cxnLst/>
              <a:rect l="l" t="t" r="r" b="b"/>
              <a:pathLst>
                <a:path w="2690" h="5092" extrusionOk="0">
                  <a:moveTo>
                    <a:pt x="529" y="1"/>
                  </a:moveTo>
                  <a:lnTo>
                    <a:pt x="1" y="49"/>
                  </a:lnTo>
                  <a:lnTo>
                    <a:pt x="97" y="1057"/>
                  </a:lnTo>
                  <a:lnTo>
                    <a:pt x="289" y="2546"/>
                  </a:lnTo>
                  <a:lnTo>
                    <a:pt x="433" y="3266"/>
                  </a:lnTo>
                  <a:lnTo>
                    <a:pt x="577" y="3987"/>
                  </a:lnTo>
                  <a:lnTo>
                    <a:pt x="721" y="4611"/>
                  </a:lnTo>
                  <a:lnTo>
                    <a:pt x="961" y="5091"/>
                  </a:lnTo>
                  <a:lnTo>
                    <a:pt x="1153" y="4899"/>
                  </a:lnTo>
                  <a:lnTo>
                    <a:pt x="1297" y="4707"/>
                  </a:lnTo>
                  <a:lnTo>
                    <a:pt x="1633" y="4179"/>
                  </a:lnTo>
                  <a:lnTo>
                    <a:pt x="1874" y="3699"/>
                  </a:lnTo>
                  <a:lnTo>
                    <a:pt x="1922" y="3507"/>
                  </a:lnTo>
                  <a:lnTo>
                    <a:pt x="2066" y="3410"/>
                  </a:lnTo>
                  <a:lnTo>
                    <a:pt x="2402" y="3122"/>
                  </a:lnTo>
                  <a:lnTo>
                    <a:pt x="2546" y="2978"/>
                  </a:lnTo>
                  <a:lnTo>
                    <a:pt x="2642" y="2786"/>
                  </a:lnTo>
                  <a:lnTo>
                    <a:pt x="2690" y="2642"/>
                  </a:lnTo>
                  <a:lnTo>
                    <a:pt x="2642" y="2498"/>
                  </a:lnTo>
                  <a:lnTo>
                    <a:pt x="2450" y="2306"/>
                  </a:lnTo>
                  <a:lnTo>
                    <a:pt x="2210" y="2114"/>
                  </a:lnTo>
                  <a:lnTo>
                    <a:pt x="2066" y="2018"/>
                  </a:lnTo>
                  <a:lnTo>
                    <a:pt x="1922" y="1970"/>
                  </a:lnTo>
                  <a:lnTo>
                    <a:pt x="1777" y="1970"/>
                  </a:lnTo>
                  <a:lnTo>
                    <a:pt x="1633" y="2018"/>
                  </a:lnTo>
                  <a:lnTo>
                    <a:pt x="1537" y="2114"/>
                  </a:lnTo>
                  <a:lnTo>
                    <a:pt x="1441" y="2258"/>
                  </a:lnTo>
                  <a:lnTo>
                    <a:pt x="1297" y="2546"/>
                  </a:lnTo>
                  <a:lnTo>
                    <a:pt x="1201" y="2882"/>
                  </a:lnTo>
                  <a:lnTo>
                    <a:pt x="1105" y="1441"/>
                  </a:lnTo>
                  <a:lnTo>
                    <a:pt x="1009" y="481"/>
                  </a:lnTo>
                  <a:lnTo>
                    <a:pt x="961" y="145"/>
                  </a:lnTo>
                  <a:lnTo>
                    <a:pt x="913" y="49"/>
                  </a:lnTo>
                  <a:lnTo>
                    <a:pt x="913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1" name="Google Shape;3761;p59"/>
            <p:cNvSpPr/>
            <p:nvPr/>
          </p:nvSpPr>
          <p:spPr>
            <a:xfrm>
              <a:off x="894850" y="3910425"/>
              <a:ext cx="33650" cy="36050"/>
            </a:xfrm>
            <a:custGeom>
              <a:avLst/>
              <a:gdLst/>
              <a:ahLst/>
              <a:cxnLst/>
              <a:rect l="l" t="t" r="r" b="b"/>
              <a:pathLst>
                <a:path w="1346" h="1442" extrusionOk="0">
                  <a:moveTo>
                    <a:pt x="1" y="1"/>
                  </a:moveTo>
                  <a:lnTo>
                    <a:pt x="193" y="817"/>
                  </a:lnTo>
                  <a:lnTo>
                    <a:pt x="337" y="1153"/>
                  </a:lnTo>
                  <a:lnTo>
                    <a:pt x="481" y="1441"/>
                  </a:lnTo>
                  <a:lnTo>
                    <a:pt x="577" y="1297"/>
                  </a:lnTo>
                  <a:lnTo>
                    <a:pt x="721" y="1201"/>
                  </a:lnTo>
                  <a:lnTo>
                    <a:pt x="961" y="865"/>
                  </a:lnTo>
                  <a:lnTo>
                    <a:pt x="1201" y="481"/>
                  </a:lnTo>
                  <a:lnTo>
                    <a:pt x="1345" y="145"/>
                  </a:lnTo>
                  <a:lnTo>
                    <a:pt x="721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2" name="Google Shape;3762;p59"/>
            <p:cNvSpPr/>
            <p:nvPr/>
          </p:nvSpPr>
          <p:spPr>
            <a:xfrm>
              <a:off x="969300" y="3715925"/>
              <a:ext cx="24025" cy="55250"/>
            </a:xfrm>
            <a:custGeom>
              <a:avLst/>
              <a:gdLst/>
              <a:ahLst/>
              <a:cxnLst/>
              <a:rect l="l" t="t" r="r" b="b"/>
              <a:pathLst>
                <a:path w="961" h="2210" extrusionOk="0">
                  <a:moveTo>
                    <a:pt x="961" y="1"/>
                  </a:moveTo>
                  <a:lnTo>
                    <a:pt x="961" y="1"/>
                  </a:lnTo>
                  <a:lnTo>
                    <a:pt x="961" y="1"/>
                  </a:lnTo>
                  <a:lnTo>
                    <a:pt x="961" y="1"/>
                  </a:lnTo>
                  <a:lnTo>
                    <a:pt x="817" y="625"/>
                  </a:lnTo>
                  <a:lnTo>
                    <a:pt x="625" y="1153"/>
                  </a:lnTo>
                  <a:lnTo>
                    <a:pt x="337" y="1681"/>
                  </a:lnTo>
                  <a:lnTo>
                    <a:pt x="0" y="2210"/>
                  </a:lnTo>
                  <a:lnTo>
                    <a:pt x="0" y="2210"/>
                  </a:lnTo>
                  <a:lnTo>
                    <a:pt x="0" y="2210"/>
                  </a:lnTo>
                  <a:lnTo>
                    <a:pt x="0" y="2210"/>
                  </a:lnTo>
                  <a:lnTo>
                    <a:pt x="337" y="1681"/>
                  </a:lnTo>
                  <a:lnTo>
                    <a:pt x="625" y="1153"/>
                  </a:lnTo>
                  <a:lnTo>
                    <a:pt x="817" y="625"/>
                  </a:lnTo>
                  <a:lnTo>
                    <a:pt x="961" y="1"/>
                  </a:lnTo>
                  <a:close/>
                </a:path>
              </a:pathLst>
            </a:custGeom>
            <a:solidFill>
              <a:srgbClr val="D651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3" name="Google Shape;3763;p59"/>
            <p:cNvSpPr/>
            <p:nvPr/>
          </p:nvSpPr>
          <p:spPr>
            <a:xfrm>
              <a:off x="969300" y="3715925"/>
              <a:ext cx="24025" cy="55250"/>
            </a:xfrm>
            <a:custGeom>
              <a:avLst/>
              <a:gdLst/>
              <a:ahLst/>
              <a:cxnLst/>
              <a:rect l="l" t="t" r="r" b="b"/>
              <a:pathLst>
                <a:path w="961" h="2210" fill="none" extrusionOk="0">
                  <a:moveTo>
                    <a:pt x="961" y="1"/>
                  </a:moveTo>
                  <a:lnTo>
                    <a:pt x="961" y="1"/>
                  </a:lnTo>
                  <a:lnTo>
                    <a:pt x="961" y="1"/>
                  </a:lnTo>
                  <a:lnTo>
                    <a:pt x="961" y="1"/>
                  </a:lnTo>
                  <a:lnTo>
                    <a:pt x="817" y="625"/>
                  </a:lnTo>
                  <a:lnTo>
                    <a:pt x="625" y="1153"/>
                  </a:lnTo>
                  <a:lnTo>
                    <a:pt x="337" y="1681"/>
                  </a:lnTo>
                  <a:lnTo>
                    <a:pt x="0" y="2210"/>
                  </a:lnTo>
                  <a:lnTo>
                    <a:pt x="0" y="2210"/>
                  </a:lnTo>
                  <a:lnTo>
                    <a:pt x="0" y="2210"/>
                  </a:lnTo>
                  <a:lnTo>
                    <a:pt x="0" y="2210"/>
                  </a:lnTo>
                  <a:lnTo>
                    <a:pt x="337" y="1681"/>
                  </a:lnTo>
                  <a:lnTo>
                    <a:pt x="625" y="1153"/>
                  </a:lnTo>
                  <a:lnTo>
                    <a:pt x="817" y="625"/>
                  </a:lnTo>
                  <a:lnTo>
                    <a:pt x="96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4" name="Google Shape;3764;p59"/>
            <p:cNvSpPr/>
            <p:nvPr/>
          </p:nvSpPr>
          <p:spPr>
            <a:xfrm>
              <a:off x="969300" y="3642675"/>
              <a:ext cx="117675" cy="128500"/>
            </a:xfrm>
            <a:custGeom>
              <a:avLst/>
              <a:gdLst/>
              <a:ahLst/>
              <a:cxnLst/>
              <a:rect l="l" t="t" r="r" b="b"/>
              <a:pathLst>
                <a:path w="4707" h="5140" extrusionOk="0">
                  <a:moveTo>
                    <a:pt x="4323" y="1"/>
                  </a:moveTo>
                  <a:lnTo>
                    <a:pt x="4179" y="49"/>
                  </a:lnTo>
                  <a:lnTo>
                    <a:pt x="4082" y="97"/>
                  </a:lnTo>
                  <a:lnTo>
                    <a:pt x="3794" y="289"/>
                  </a:lnTo>
                  <a:lnTo>
                    <a:pt x="3410" y="625"/>
                  </a:lnTo>
                  <a:lnTo>
                    <a:pt x="3026" y="1010"/>
                  </a:lnTo>
                  <a:lnTo>
                    <a:pt x="2065" y="1970"/>
                  </a:lnTo>
                  <a:lnTo>
                    <a:pt x="1537" y="2450"/>
                  </a:lnTo>
                  <a:lnTo>
                    <a:pt x="961" y="2931"/>
                  </a:lnTo>
                  <a:lnTo>
                    <a:pt x="817" y="3555"/>
                  </a:lnTo>
                  <a:lnTo>
                    <a:pt x="625" y="4083"/>
                  </a:lnTo>
                  <a:lnTo>
                    <a:pt x="337" y="4611"/>
                  </a:lnTo>
                  <a:lnTo>
                    <a:pt x="0" y="5140"/>
                  </a:lnTo>
                  <a:lnTo>
                    <a:pt x="1153" y="4755"/>
                  </a:lnTo>
                  <a:lnTo>
                    <a:pt x="2306" y="4275"/>
                  </a:lnTo>
                  <a:lnTo>
                    <a:pt x="2882" y="4035"/>
                  </a:lnTo>
                  <a:lnTo>
                    <a:pt x="3410" y="3747"/>
                  </a:lnTo>
                  <a:lnTo>
                    <a:pt x="3938" y="3411"/>
                  </a:lnTo>
                  <a:lnTo>
                    <a:pt x="4419" y="3075"/>
                  </a:lnTo>
                  <a:lnTo>
                    <a:pt x="4563" y="2594"/>
                  </a:lnTo>
                  <a:lnTo>
                    <a:pt x="4611" y="2258"/>
                  </a:lnTo>
                  <a:lnTo>
                    <a:pt x="4707" y="1490"/>
                  </a:lnTo>
                  <a:lnTo>
                    <a:pt x="4707" y="1058"/>
                  </a:lnTo>
                  <a:lnTo>
                    <a:pt x="4659" y="721"/>
                  </a:lnTo>
                  <a:lnTo>
                    <a:pt x="4659" y="673"/>
                  </a:lnTo>
                  <a:lnTo>
                    <a:pt x="4659" y="625"/>
                  </a:lnTo>
                  <a:lnTo>
                    <a:pt x="4611" y="289"/>
                  </a:lnTo>
                  <a:lnTo>
                    <a:pt x="4467" y="97"/>
                  </a:lnTo>
                  <a:lnTo>
                    <a:pt x="4467" y="49"/>
                  </a:lnTo>
                  <a:lnTo>
                    <a:pt x="4371" y="49"/>
                  </a:lnTo>
                  <a:lnTo>
                    <a:pt x="4323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5" name="Google Shape;3765;p59"/>
            <p:cNvSpPr/>
            <p:nvPr/>
          </p:nvSpPr>
          <p:spPr>
            <a:xfrm>
              <a:off x="969300" y="3642675"/>
              <a:ext cx="117675" cy="128500"/>
            </a:xfrm>
            <a:custGeom>
              <a:avLst/>
              <a:gdLst/>
              <a:ahLst/>
              <a:cxnLst/>
              <a:rect l="l" t="t" r="r" b="b"/>
              <a:pathLst>
                <a:path w="4707" h="5140" fill="none" extrusionOk="0">
                  <a:moveTo>
                    <a:pt x="4323" y="1"/>
                  </a:moveTo>
                  <a:lnTo>
                    <a:pt x="4323" y="1"/>
                  </a:lnTo>
                  <a:lnTo>
                    <a:pt x="4179" y="49"/>
                  </a:lnTo>
                  <a:lnTo>
                    <a:pt x="4082" y="97"/>
                  </a:lnTo>
                  <a:lnTo>
                    <a:pt x="3794" y="289"/>
                  </a:lnTo>
                  <a:lnTo>
                    <a:pt x="3410" y="625"/>
                  </a:lnTo>
                  <a:lnTo>
                    <a:pt x="3026" y="1010"/>
                  </a:lnTo>
                  <a:lnTo>
                    <a:pt x="2065" y="1970"/>
                  </a:lnTo>
                  <a:lnTo>
                    <a:pt x="1537" y="2450"/>
                  </a:lnTo>
                  <a:lnTo>
                    <a:pt x="961" y="2931"/>
                  </a:lnTo>
                  <a:lnTo>
                    <a:pt x="961" y="2931"/>
                  </a:lnTo>
                  <a:lnTo>
                    <a:pt x="817" y="3555"/>
                  </a:lnTo>
                  <a:lnTo>
                    <a:pt x="625" y="4083"/>
                  </a:lnTo>
                  <a:lnTo>
                    <a:pt x="337" y="4611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1153" y="4755"/>
                  </a:lnTo>
                  <a:lnTo>
                    <a:pt x="2306" y="4275"/>
                  </a:lnTo>
                  <a:lnTo>
                    <a:pt x="2882" y="4035"/>
                  </a:lnTo>
                  <a:lnTo>
                    <a:pt x="3410" y="3747"/>
                  </a:lnTo>
                  <a:lnTo>
                    <a:pt x="3938" y="3411"/>
                  </a:lnTo>
                  <a:lnTo>
                    <a:pt x="4419" y="3075"/>
                  </a:lnTo>
                  <a:lnTo>
                    <a:pt x="4419" y="3075"/>
                  </a:lnTo>
                  <a:lnTo>
                    <a:pt x="4563" y="2594"/>
                  </a:lnTo>
                  <a:lnTo>
                    <a:pt x="4563" y="2594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707" y="1490"/>
                  </a:lnTo>
                  <a:lnTo>
                    <a:pt x="4707" y="1058"/>
                  </a:lnTo>
                  <a:lnTo>
                    <a:pt x="4659" y="721"/>
                  </a:lnTo>
                  <a:lnTo>
                    <a:pt x="4659" y="721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11" y="289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49"/>
                  </a:lnTo>
                  <a:lnTo>
                    <a:pt x="4467" y="49"/>
                  </a:lnTo>
                  <a:lnTo>
                    <a:pt x="4371" y="49"/>
                  </a:lnTo>
                  <a:lnTo>
                    <a:pt x="43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6" name="Google Shape;3766;p59"/>
            <p:cNvSpPr/>
            <p:nvPr/>
          </p:nvSpPr>
          <p:spPr>
            <a:xfrm>
              <a:off x="538275" y="3574250"/>
              <a:ext cx="359000" cy="290575"/>
            </a:xfrm>
            <a:custGeom>
              <a:avLst/>
              <a:gdLst/>
              <a:ahLst/>
              <a:cxnLst/>
              <a:rect l="l" t="t" r="r" b="b"/>
              <a:pathLst>
                <a:path w="14360" h="11623" extrusionOk="0">
                  <a:moveTo>
                    <a:pt x="9509" y="1"/>
                  </a:moveTo>
                  <a:lnTo>
                    <a:pt x="9701" y="1153"/>
                  </a:lnTo>
                  <a:lnTo>
                    <a:pt x="9845" y="2210"/>
                  </a:lnTo>
                  <a:lnTo>
                    <a:pt x="9942" y="3170"/>
                  </a:lnTo>
                  <a:lnTo>
                    <a:pt x="9942" y="4035"/>
                  </a:lnTo>
                  <a:lnTo>
                    <a:pt x="9893" y="4803"/>
                  </a:lnTo>
                  <a:lnTo>
                    <a:pt x="9797" y="5523"/>
                  </a:lnTo>
                  <a:lnTo>
                    <a:pt x="9653" y="6148"/>
                  </a:lnTo>
                  <a:lnTo>
                    <a:pt x="9461" y="6676"/>
                  </a:lnTo>
                  <a:lnTo>
                    <a:pt x="9221" y="7156"/>
                  </a:lnTo>
                  <a:lnTo>
                    <a:pt x="8981" y="7589"/>
                  </a:lnTo>
                  <a:lnTo>
                    <a:pt x="8645" y="7973"/>
                  </a:lnTo>
                  <a:lnTo>
                    <a:pt x="8309" y="8261"/>
                  </a:lnTo>
                  <a:lnTo>
                    <a:pt x="7972" y="8501"/>
                  </a:lnTo>
                  <a:lnTo>
                    <a:pt x="7588" y="8741"/>
                  </a:lnTo>
                  <a:lnTo>
                    <a:pt x="7204" y="8885"/>
                  </a:lnTo>
                  <a:lnTo>
                    <a:pt x="6772" y="8981"/>
                  </a:lnTo>
                  <a:lnTo>
                    <a:pt x="6340" y="9077"/>
                  </a:lnTo>
                  <a:lnTo>
                    <a:pt x="5907" y="9125"/>
                  </a:lnTo>
                  <a:lnTo>
                    <a:pt x="5091" y="9125"/>
                  </a:lnTo>
                  <a:lnTo>
                    <a:pt x="4275" y="9029"/>
                  </a:lnTo>
                  <a:lnTo>
                    <a:pt x="3554" y="8933"/>
                  </a:lnTo>
                  <a:lnTo>
                    <a:pt x="2930" y="8741"/>
                  </a:lnTo>
                  <a:lnTo>
                    <a:pt x="2450" y="8597"/>
                  </a:lnTo>
                  <a:lnTo>
                    <a:pt x="2017" y="8453"/>
                  </a:lnTo>
                  <a:lnTo>
                    <a:pt x="961" y="9894"/>
                  </a:lnTo>
                  <a:lnTo>
                    <a:pt x="288" y="10950"/>
                  </a:lnTo>
                  <a:lnTo>
                    <a:pt x="48" y="11334"/>
                  </a:lnTo>
                  <a:lnTo>
                    <a:pt x="0" y="11479"/>
                  </a:lnTo>
                  <a:lnTo>
                    <a:pt x="0" y="11575"/>
                  </a:lnTo>
                  <a:lnTo>
                    <a:pt x="48" y="11623"/>
                  </a:lnTo>
                  <a:lnTo>
                    <a:pt x="96" y="11623"/>
                  </a:lnTo>
                  <a:lnTo>
                    <a:pt x="336" y="11575"/>
                  </a:lnTo>
                  <a:lnTo>
                    <a:pt x="625" y="11431"/>
                  </a:lnTo>
                  <a:lnTo>
                    <a:pt x="961" y="11238"/>
                  </a:lnTo>
                  <a:lnTo>
                    <a:pt x="1633" y="10854"/>
                  </a:lnTo>
                  <a:lnTo>
                    <a:pt x="1921" y="10710"/>
                  </a:lnTo>
                  <a:lnTo>
                    <a:pt x="3266" y="11094"/>
                  </a:lnTo>
                  <a:lnTo>
                    <a:pt x="4467" y="11383"/>
                  </a:lnTo>
                  <a:lnTo>
                    <a:pt x="5619" y="11527"/>
                  </a:lnTo>
                  <a:lnTo>
                    <a:pt x="6676" y="11623"/>
                  </a:lnTo>
                  <a:lnTo>
                    <a:pt x="7684" y="11623"/>
                  </a:lnTo>
                  <a:lnTo>
                    <a:pt x="8549" y="11479"/>
                  </a:lnTo>
                  <a:lnTo>
                    <a:pt x="9365" y="11334"/>
                  </a:lnTo>
                  <a:lnTo>
                    <a:pt x="10086" y="11094"/>
                  </a:lnTo>
                  <a:lnTo>
                    <a:pt x="10758" y="10758"/>
                  </a:lnTo>
                  <a:lnTo>
                    <a:pt x="11334" y="10374"/>
                  </a:lnTo>
                  <a:lnTo>
                    <a:pt x="11863" y="9942"/>
                  </a:lnTo>
                  <a:lnTo>
                    <a:pt x="12343" y="9462"/>
                  </a:lnTo>
                  <a:lnTo>
                    <a:pt x="12727" y="8981"/>
                  </a:lnTo>
                  <a:lnTo>
                    <a:pt x="13063" y="8405"/>
                  </a:lnTo>
                  <a:lnTo>
                    <a:pt x="13351" y="7829"/>
                  </a:lnTo>
                  <a:lnTo>
                    <a:pt x="13639" y="7252"/>
                  </a:lnTo>
                  <a:lnTo>
                    <a:pt x="13832" y="6628"/>
                  </a:lnTo>
                  <a:lnTo>
                    <a:pt x="14024" y="6004"/>
                  </a:lnTo>
                  <a:lnTo>
                    <a:pt x="14120" y="5379"/>
                  </a:lnTo>
                  <a:lnTo>
                    <a:pt x="14216" y="4803"/>
                  </a:lnTo>
                  <a:lnTo>
                    <a:pt x="14360" y="3602"/>
                  </a:lnTo>
                  <a:lnTo>
                    <a:pt x="14360" y="2498"/>
                  </a:lnTo>
                  <a:lnTo>
                    <a:pt x="14360" y="1585"/>
                  </a:lnTo>
                  <a:lnTo>
                    <a:pt x="14312" y="865"/>
                  </a:lnTo>
                  <a:lnTo>
                    <a:pt x="14216" y="193"/>
                  </a:lnTo>
                  <a:lnTo>
                    <a:pt x="9509" y="1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7" name="Google Shape;3767;p59"/>
            <p:cNvSpPr/>
            <p:nvPr/>
          </p:nvSpPr>
          <p:spPr>
            <a:xfrm>
              <a:off x="538275" y="3574250"/>
              <a:ext cx="359000" cy="290575"/>
            </a:xfrm>
            <a:custGeom>
              <a:avLst/>
              <a:gdLst/>
              <a:ahLst/>
              <a:cxnLst/>
              <a:rect l="l" t="t" r="r" b="b"/>
              <a:pathLst>
                <a:path w="14360" h="11623" fill="none" extrusionOk="0">
                  <a:moveTo>
                    <a:pt x="14216" y="193"/>
                  </a:moveTo>
                  <a:lnTo>
                    <a:pt x="14216" y="193"/>
                  </a:lnTo>
                  <a:lnTo>
                    <a:pt x="14312" y="865"/>
                  </a:lnTo>
                  <a:lnTo>
                    <a:pt x="14360" y="1585"/>
                  </a:lnTo>
                  <a:lnTo>
                    <a:pt x="14360" y="2498"/>
                  </a:lnTo>
                  <a:lnTo>
                    <a:pt x="14360" y="3602"/>
                  </a:lnTo>
                  <a:lnTo>
                    <a:pt x="14216" y="4803"/>
                  </a:lnTo>
                  <a:lnTo>
                    <a:pt x="14120" y="5379"/>
                  </a:lnTo>
                  <a:lnTo>
                    <a:pt x="14024" y="6004"/>
                  </a:lnTo>
                  <a:lnTo>
                    <a:pt x="13832" y="6628"/>
                  </a:lnTo>
                  <a:lnTo>
                    <a:pt x="13639" y="7252"/>
                  </a:lnTo>
                  <a:lnTo>
                    <a:pt x="13351" y="7829"/>
                  </a:lnTo>
                  <a:lnTo>
                    <a:pt x="13063" y="8405"/>
                  </a:lnTo>
                  <a:lnTo>
                    <a:pt x="12727" y="8981"/>
                  </a:lnTo>
                  <a:lnTo>
                    <a:pt x="12343" y="9462"/>
                  </a:lnTo>
                  <a:lnTo>
                    <a:pt x="11863" y="9942"/>
                  </a:lnTo>
                  <a:lnTo>
                    <a:pt x="11334" y="10374"/>
                  </a:lnTo>
                  <a:lnTo>
                    <a:pt x="10758" y="10758"/>
                  </a:lnTo>
                  <a:lnTo>
                    <a:pt x="10086" y="11094"/>
                  </a:lnTo>
                  <a:lnTo>
                    <a:pt x="9365" y="11334"/>
                  </a:lnTo>
                  <a:lnTo>
                    <a:pt x="8549" y="11479"/>
                  </a:lnTo>
                  <a:lnTo>
                    <a:pt x="7684" y="11623"/>
                  </a:lnTo>
                  <a:lnTo>
                    <a:pt x="6676" y="11623"/>
                  </a:lnTo>
                  <a:lnTo>
                    <a:pt x="5619" y="11527"/>
                  </a:lnTo>
                  <a:lnTo>
                    <a:pt x="4467" y="11383"/>
                  </a:lnTo>
                  <a:lnTo>
                    <a:pt x="3266" y="11094"/>
                  </a:lnTo>
                  <a:lnTo>
                    <a:pt x="1921" y="10710"/>
                  </a:lnTo>
                  <a:lnTo>
                    <a:pt x="1921" y="10710"/>
                  </a:lnTo>
                  <a:lnTo>
                    <a:pt x="1633" y="10854"/>
                  </a:lnTo>
                  <a:lnTo>
                    <a:pt x="961" y="11238"/>
                  </a:lnTo>
                  <a:lnTo>
                    <a:pt x="625" y="11431"/>
                  </a:lnTo>
                  <a:lnTo>
                    <a:pt x="336" y="11575"/>
                  </a:lnTo>
                  <a:lnTo>
                    <a:pt x="96" y="11623"/>
                  </a:lnTo>
                  <a:lnTo>
                    <a:pt x="48" y="11623"/>
                  </a:lnTo>
                  <a:lnTo>
                    <a:pt x="0" y="11575"/>
                  </a:lnTo>
                  <a:lnTo>
                    <a:pt x="0" y="11575"/>
                  </a:lnTo>
                  <a:lnTo>
                    <a:pt x="0" y="11479"/>
                  </a:lnTo>
                  <a:lnTo>
                    <a:pt x="48" y="11334"/>
                  </a:lnTo>
                  <a:lnTo>
                    <a:pt x="288" y="10950"/>
                  </a:lnTo>
                  <a:lnTo>
                    <a:pt x="961" y="9894"/>
                  </a:lnTo>
                  <a:lnTo>
                    <a:pt x="2017" y="8453"/>
                  </a:lnTo>
                  <a:lnTo>
                    <a:pt x="2017" y="8453"/>
                  </a:lnTo>
                  <a:lnTo>
                    <a:pt x="2450" y="8597"/>
                  </a:lnTo>
                  <a:lnTo>
                    <a:pt x="2930" y="8741"/>
                  </a:lnTo>
                  <a:lnTo>
                    <a:pt x="3554" y="8933"/>
                  </a:lnTo>
                  <a:lnTo>
                    <a:pt x="4275" y="9029"/>
                  </a:lnTo>
                  <a:lnTo>
                    <a:pt x="5091" y="9125"/>
                  </a:lnTo>
                  <a:lnTo>
                    <a:pt x="5907" y="9125"/>
                  </a:lnTo>
                  <a:lnTo>
                    <a:pt x="6340" y="9077"/>
                  </a:lnTo>
                  <a:lnTo>
                    <a:pt x="6772" y="8981"/>
                  </a:lnTo>
                  <a:lnTo>
                    <a:pt x="7204" y="8885"/>
                  </a:lnTo>
                  <a:lnTo>
                    <a:pt x="7588" y="8741"/>
                  </a:lnTo>
                  <a:lnTo>
                    <a:pt x="7972" y="8501"/>
                  </a:lnTo>
                  <a:lnTo>
                    <a:pt x="8309" y="8261"/>
                  </a:lnTo>
                  <a:lnTo>
                    <a:pt x="8645" y="7973"/>
                  </a:lnTo>
                  <a:lnTo>
                    <a:pt x="8981" y="7589"/>
                  </a:lnTo>
                  <a:lnTo>
                    <a:pt x="9221" y="7156"/>
                  </a:lnTo>
                  <a:lnTo>
                    <a:pt x="9461" y="6676"/>
                  </a:lnTo>
                  <a:lnTo>
                    <a:pt x="9653" y="6148"/>
                  </a:lnTo>
                  <a:lnTo>
                    <a:pt x="9797" y="5523"/>
                  </a:lnTo>
                  <a:lnTo>
                    <a:pt x="9893" y="4803"/>
                  </a:lnTo>
                  <a:lnTo>
                    <a:pt x="9942" y="4035"/>
                  </a:lnTo>
                  <a:lnTo>
                    <a:pt x="9942" y="3170"/>
                  </a:lnTo>
                  <a:lnTo>
                    <a:pt x="9845" y="2210"/>
                  </a:lnTo>
                  <a:lnTo>
                    <a:pt x="9701" y="1153"/>
                  </a:lnTo>
                  <a:lnTo>
                    <a:pt x="9509" y="1"/>
                  </a:lnTo>
                  <a:lnTo>
                    <a:pt x="14216" y="1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8" name="Google Shape;3768;p59"/>
            <p:cNvSpPr/>
            <p:nvPr/>
          </p:nvSpPr>
          <p:spPr>
            <a:xfrm>
              <a:off x="751975" y="3729125"/>
              <a:ext cx="27650" cy="46850"/>
            </a:xfrm>
            <a:custGeom>
              <a:avLst/>
              <a:gdLst/>
              <a:ahLst/>
              <a:cxnLst/>
              <a:rect l="l" t="t" r="r" b="b"/>
              <a:pathLst>
                <a:path w="1106" h="1874" extrusionOk="0">
                  <a:moveTo>
                    <a:pt x="1057" y="1"/>
                  </a:moveTo>
                  <a:lnTo>
                    <a:pt x="987" y="315"/>
                  </a:lnTo>
                  <a:lnTo>
                    <a:pt x="987" y="315"/>
                  </a:lnTo>
                  <a:lnTo>
                    <a:pt x="1105" y="1"/>
                  </a:lnTo>
                  <a:close/>
                  <a:moveTo>
                    <a:pt x="987" y="315"/>
                  </a:moveTo>
                  <a:lnTo>
                    <a:pt x="961" y="385"/>
                  </a:lnTo>
                  <a:lnTo>
                    <a:pt x="879" y="577"/>
                  </a:lnTo>
                  <a:lnTo>
                    <a:pt x="879" y="577"/>
                  </a:lnTo>
                  <a:lnTo>
                    <a:pt x="961" y="433"/>
                  </a:lnTo>
                  <a:lnTo>
                    <a:pt x="987" y="315"/>
                  </a:lnTo>
                  <a:close/>
                  <a:moveTo>
                    <a:pt x="879" y="577"/>
                  </a:moveTo>
                  <a:lnTo>
                    <a:pt x="769" y="769"/>
                  </a:lnTo>
                  <a:lnTo>
                    <a:pt x="707" y="913"/>
                  </a:lnTo>
                  <a:lnTo>
                    <a:pt x="817" y="721"/>
                  </a:lnTo>
                  <a:lnTo>
                    <a:pt x="879" y="577"/>
                  </a:lnTo>
                  <a:close/>
                  <a:moveTo>
                    <a:pt x="707" y="913"/>
                  </a:moveTo>
                  <a:lnTo>
                    <a:pt x="625" y="1057"/>
                  </a:lnTo>
                  <a:lnTo>
                    <a:pt x="433" y="1345"/>
                  </a:lnTo>
                  <a:lnTo>
                    <a:pt x="337" y="1490"/>
                  </a:lnTo>
                  <a:lnTo>
                    <a:pt x="337" y="1490"/>
                  </a:lnTo>
                  <a:lnTo>
                    <a:pt x="433" y="1394"/>
                  </a:lnTo>
                  <a:lnTo>
                    <a:pt x="625" y="1105"/>
                  </a:lnTo>
                  <a:lnTo>
                    <a:pt x="707" y="913"/>
                  </a:lnTo>
                  <a:close/>
                  <a:moveTo>
                    <a:pt x="337" y="1490"/>
                  </a:moveTo>
                  <a:lnTo>
                    <a:pt x="193" y="1634"/>
                  </a:lnTo>
                  <a:lnTo>
                    <a:pt x="1" y="1874"/>
                  </a:lnTo>
                  <a:lnTo>
                    <a:pt x="1" y="1874"/>
                  </a:lnTo>
                  <a:lnTo>
                    <a:pt x="241" y="1634"/>
                  </a:lnTo>
                  <a:lnTo>
                    <a:pt x="337" y="1490"/>
                  </a:lnTo>
                  <a:close/>
                </a:path>
              </a:pathLst>
            </a:custGeom>
            <a:solidFill>
              <a:srgbClr val="D651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9" name="Google Shape;3769;p59"/>
            <p:cNvSpPr/>
            <p:nvPr/>
          </p:nvSpPr>
          <p:spPr>
            <a:xfrm>
              <a:off x="739975" y="3729125"/>
              <a:ext cx="39650" cy="56450"/>
            </a:xfrm>
            <a:custGeom>
              <a:avLst/>
              <a:gdLst/>
              <a:ahLst/>
              <a:cxnLst/>
              <a:rect l="l" t="t" r="r" b="b"/>
              <a:pathLst>
                <a:path w="1586" h="2258" fill="none" extrusionOk="0">
                  <a:moveTo>
                    <a:pt x="1585" y="1"/>
                  </a:moveTo>
                  <a:lnTo>
                    <a:pt x="1585" y="1"/>
                  </a:lnTo>
                  <a:lnTo>
                    <a:pt x="1585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441" y="433"/>
                  </a:lnTo>
                  <a:lnTo>
                    <a:pt x="1249" y="769"/>
                  </a:lnTo>
                  <a:lnTo>
                    <a:pt x="1105" y="1105"/>
                  </a:lnTo>
                  <a:lnTo>
                    <a:pt x="913" y="1394"/>
                  </a:lnTo>
                  <a:lnTo>
                    <a:pt x="673" y="1634"/>
                  </a:lnTo>
                  <a:lnTo>
                    <a:pt x="481" y="1874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481" y="1874"/>
                  </a:lnTo>
                  <a:lnTo>
                    <a:pt x="721" y="1634"/>
                  </a:lnTo>
                  <a:lnTo>
                    <a:pt x="913" y="1345"/>
                  </a:lnTo>
                  <a:lnTo>
                    <a:pt x="1105" y="1057"/>
                  </a:lnTo>
                  <a:lnTo>
                    <a:pt x="1297" y="721"/>
                  </a:lnTo>
                  <a:lnTo>
                    <a:pt x="1441" y="385"/>
                  </a:lnTo>
                  <a:lnTo>
                    <a:pt x="1585" y="1"/>
                  </a:lnTo>
                  <a:lnTo>
                    <a:pt x="1585" y="1"/>
                  </a:lnTo>
                  <a:lnTo>
                    <a:pt x="1585" y="1"/>
                  </a:lnTo>
                  <a:lnTo>
                    <a:pt x="1585" y="1"/>
                  </a:lnTo>
                  <a:lnTo>
                    <a:pt x="158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0" name="Google Shape;3770;p59"/>
            <p:cNvSpPr/>
            <p:nvPr/>
          </p:nvSpPr>
          <p:spPr>
            <a:xfrm>
              <a:off x="739975" y="3729125"/>
              <a:ext cx="141700" cy="60075"/>
            </a:xfrm>
            <a:custGeom>
              <a:avLst/>
              <a:gdLst/>
              <a:ahLst/>
              <a:cxnLst/>
              <a:rect l="l" t="t" r="r" b="b"/>
              <a:pathLst>
                <a:path w="5668" h="2403" extrusionOk="0">
                  <a:moveTo>
                    <a:pt x="1585" y="1"/>
                  </a:moveTo>
                  <a:lnTo>
                    <a:pt x="1441" y="385"/>
                  </a:lnTo>
                  <a:lnTo>
                    <a:pt x="1297" y="721"/>
                  </a:lnTo>
                  <a:lnTo>
                    <a:pt x="1105" y="1057"/>
                  </a:lnTo>
                  <a:lnTo>
                    <a:pt x="913" y="1345"/>
                  </a:lnTo>
                  <a:lnTo>
                    <a:pt x="721" y="1634"/>
                  </a:lnTo>
                  <a:lnTo>
                    <a:pt x="481" y="1874"/>
                  </a:lnTo>
                  <a:lnTo>
                    <a:pt x="1" y="2258"/>
                  </a:lnTo>
                  <a:lnTo>
                    <a:pt x="1393" y="2354"/>
                  </a:lnTo>
                  <a:lnTo>
                    <a:pt x="3074" y="2402"/>
                  </a:lnTo>
                  <a:lnTo>
                    <a:pt x="3987" y="2402"/>
                  </a:lnTo>
                  <a:lnTo>
                    <a:pt x="4947" y="2354"/>
                  </a:lnTo>
                  <a:lnTo>
                    <a:pt x="5331" y="1586"/>
                  </a:lnTo>
                  <a:lnTo>
                    <a:pt x="5668" y="769"/>
                  </a:lnTo>
                  <a:lnTo>
                    <a:pt x="4851" y="673"/>
                  </a:lnTo>
                  <a:lnTo>
                    <a:pt x="4035" y="529"/>
                  </a:lnTo>
                  <a:lnTo>
                    <a:pt x="2546" y="193"/>
                  </a:lnTo>
                  <a:lnTo>
                    <a:pt x="2498" y="193"/>
                  </a:lnTo>
                  <a:lnTo>
                    <a:pt x="2402" y="145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1" name="Google Shape;3771;p59"/>
            <p:cNvSpPr/>
            <p:nvPr/>
          </p:nvSpPr>
          <p:spPr>
            <a:xfrm>
              <a:off x="739975" y="3729125"/>
              <a:ext cx="141700" cy="60075"/>
            </a:xfrm>
            <a:custGeom>
              <a:avLst/>
              <a:gdLst/>
              <a:ahLst/>
              <a:cxnLst/>
              <a:rect l="l" t="t" r="r" b="b"/>
              <a:pathLst>
                <a:path w="5668" h="2403" fill="none" extrusionOk="0">
                  <a:moveTo>
                    <a:pt x="1585" y="1"/>
                  </a:moveTo>
                  <a:lnTo>
                    <a:pt x="1585" y="1"/>
                  </a:lnTo>
                  <a:lnTo>
                    <a:pt x="1441" y="385"/>
                  </a:lnTo>
                  <a:lnTo>
                    <a:pt x="1297" y="721"/>
                  </a:lnTo>
                  <a:lnTo>
                    <a:pt x="1105" y="1057"/>
                  </a:lnTo>
                  <a:lnTo>
                    <a:pt x="913" y="1345"/>
                  </a:lnTo>
                  <a:lnTo>
                    <a:pt x="721" y="1634"/>
                  </a:lnTo>
                  <a:lnTo>
                    <a:pt x="481" y="1874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1393" y="2354"/>
                  </a:lnTo>
                  <a:lnTo>
                    <a:pt x="3074" y="2402"/>
                  </a:lnTo>
                  <a:lnTo>
                    <a:pt x="3074" y="2402"/>
                  </a:lnTo>
                  <a:lnTo>
                    <a:pt x="3987" y="2402"/>
                  </a:lnTo>
                  <a:lnTo>
                    <a:pt x="4947" y="2354"/>
                  </a:lnTo>
                  <a:lnTo>
                    <a:pt x="4947" y="2354"/>
                  </a:lnTo>
                  <a:lnTo>
                    <a:pt x="5331" y="1586"/>
                  </a:lnTo>
                  <a:lnTo>
                    <a:pt x="5668" y="769"/>
                  </a:lnTo>
                  <a:lnTo>
                    <a:pt x="5668" y="769"/>
                  </a:lnTo>
                  <a:lnTo>
                    <a:pt x="4851" y="673"/>
                  </a:lnTo>
                  <a:lnTo>
                    <a:pt x="4035" y="529"/>
                  </a:lnTo>
                  <a:lnTo>
                    <a:pt x="2546" y="193"/>
                  </a:lnTo>
                  <a:lnTo>
                    <a:pt x="2546" y="193"/>
                  </a:lnTo>
                  <a:lnTo>
                    <a:pt x="2546" y="193"/>
                  </a:lnTo>
                  <a:lnTo>
                    <a:pt x="2546" y="193"/>
                  </a:lnTo>
                  <a:lnTo>
                    <a:pt x="2546" y="193"/>
                  </a:lnTo>
                  <a:lnTo>
                    <a:pt x="2498" y="193"/>
                  </a:lnTo>
                  <a:lnTo>
                    <a:pt x="2498" y="193"/>
                  </a:lnTo>
                  <a:lnTo>
                    <a:pt x="2402" y="145"/>
                  </a:lnTo>
                  <a:lnTo>
                    <a:pt x="2402" y="145"/>
                  </a:lnTo>
                  <a:lnTo>
                    <a:pt x="2402" y="145"/>
                  </a:lnTo>
                  <a:lnTo>
                    <a:pt x="2402" y="145"/>
                  </a:lnTo>
                  <a:lnTo>
                    <a:pt x="1633" y="1"/>
                  </a:lnTo>
                  <a:lnTo>
                    <a:pt x="1633" y="1"/>
                  </a:lnTo>
                  <a:lnTo>
                    <a:pt x="1681" y="1"/>
                  </a:lnTo>
                  <a:lnTo>
                    <a:pt x="1681" y="1"/>
                  </a:lnTo>
                  <a:lnTo>
                    <a:pt x="158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2" name="Google Shape;3772;p59"/>
            <p:cNvSpPr/>
            <p:nvPr/>
          </p:nvSpPr>
          <p:spPr>
            <a:xfrm>
              <a:off x="514250" y="3771150"/>
              <a:ext cx="90075" cy="129700"/>
            </a:xfrm>
            <a:custGeom>
              <a:avLst/>
              <a:gdLst/>
              <a:ahLst/>
              <a:cxnLst/>
              <a:rect l="l" t="t" r="r" b="b"/>
              <a:pathLst>
                <a:path w="3603" h="5188" extrusionOk="0">
                  <a:moveTo>
                    <a:pt x="2450" y="1"/>
                  </a:moveTo>
                  <a:lnTo>
                    <a:pt x="2258" y="241"/>
                  </a:lnTo>
                  <a:lnTo>
                    <a:pt x="1922" y="769"/>
                  </a:lnTo>
                  <a:lnTo>
                    <a:pt x="1490" y="1537"/>
                  </a:lnTo>
                  <a:lnTo>
                    <a:pt x="961" y="2450"/>
                  </a:lnTo>
                  <a:lnTo>
                    <a:pt x="529" y="3314"/>
                  </a:lnTo>
                  <a:lnTo>
                    <a:pt x="193" y="4131"/>
                  </a:lnTo>
                  <a:lnTo>
                    <a:pt x="49" y="4467"/>
                  </a:lnTo>
                  <a:lnTo>
                    <a:pt x="1" y="4755"/>
                  </a:lnTo>
                  <a:lnTo>
                    <a:pt x="1" y="4995"/>
                  </a:lnTo>
                  <a:lnTo>
                    <a:pt x="49" y="5139"/>
                  </a:lnTo>
                  <a:lnTo>
                    <a:pt x="145" y="5187"/>
                  </a:lnTo>
                  <a:lnTo>
                    <a:pt x="577" y="5187"/>
                  </a:lnTo>
                  <a:lnTo>
                    <a:pt x="913" y="5043"/>
                  </a:lnTo>
                  <a:lnTo>
                    <a:pt x="1249" y="4899"/>
                  </a:lnTo>
                  <a:lnTo>
                    <a:pt x="1874" y="4563"/>
                  </a:lnTo>
                  <a:lnTo>
                    <a:pt x="2114" y="4371"/>
                  </a:lnTo>
                  <a:lnTo>
                    <a:pt x="2306" y="4371"/>
                  </a:lnTo>
                  <a:lnTo>
                    <a:pt x="2738" y="4275"/>
                  </a:lnTo>
                  <a:lnTo>
                    <a:pt x="2978" y="4227"/>
                  </a:lnTo>
                  <a:lnTo>
                    <a:pt x="3170" y="4131"/>
                  </a:lnTo>
                  <a:lnTo>
                    <a:pt x="3315" y="4035"/>
                  </a:lnTo>
                  <a:lnTo>
                    <a:pt x="3411" y="3891"/>
                  </a:lnTo>
                  <a:lnTo>
                    <a:pt x="3363" y="3555"/>
                  </a:lnTo>
                  <a:lnTo>
                    <a:pt x="3315" y="3218"/>
                  </a:lnTo>
                  <a:lnTo>
                    <a:pt x="3218" y="3074"/>
                  </a:lnTo>
                  <a:lnTo>
                    <a:pt x="3122" y="2978"/>
                  </a:lnTo>
                  <a:lnTo>
                    <a:pt x="3026" y="2882"/>
                  </a:lnTo>
                  <a:lnTo>
                    <a:pt x="2882" y="2834"/>
                  </a:lnTo>
                  <a:lnTo>
                    <a:pt x="2738" y="2882"/>
                  </a:lnTo>
                  <a:lnTo>
                    <a:pt x="2546" y="2930"/>
                  </a:lnTo>
                  <a:lnTo>
                    <a:pt x="2258" y="3074"/>
                  </a:lnTo>
                  <a:lnTo>
                    <a:pt x="1970" y="3362"/>
                  </a:lnTo>
                  <a:lnTo>
                    <a:pt x="2834" y="2018"/>
                  </a:lnTo>
                  <a:lnTo>
                    <a:pt x="3411" y="1057"/>
                  </a:lnTo>
                  <a:lnTo>
                    <a:pt x="3555" y="721"/>
                  </a:lnTo>
                  <a:lnTo>
                    <a:pt x="3603" y="625"/>
                  </a:lnTo>
                  <a:lnTo>
                    <a:pt x="3603" y="577"/>
                  </a:lnTo>
                  <a:lnTo>
                    <a:pt x="3363" y="433"/>
                  </a:lnTo>
                  <a:lnTo>
                    <a:pt x="3026" y="193"/>
                  </a:lnTo>
                  <a:lnTo>
                    <a:pt x="2690" y="49"/>
                  </a:lnTo>
                  <a:lnTo>
                    <a:pt x="2546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3" name="Google Shape;3773;p59"/>
            <p:cNvSpPr/>
            <p:nvPr/>
          </p:nvSpPr>
          <p:spPr>
            <a:xfrm>
              <a:off x="514250" y="3771150"/>
              <a:ext cx="90075" cy="129700"/>
            </a:xfrm>
            <a:custGeom>
              <a:avLst/>
              <a:gdLst/>
              <a:ahLst/>
              <a:cxnLst/>
              <a:rect l="l" t="t" r="r" b="b"/>
              <a:pathLst>
                <a:path w="3603" h="5188" fill="none" extrusionOk="0">
                  <a:moveTo>
                    <a:pt x="3411" y="3891"/>
                  </a:moveTo>
                  <a:lnTo>
                    <a:pt x="3411" y="3891"/>
                  </a:lnTo>
                  <a:lnTo>
                    <a:pt x="3363" y="3555"/>
                  </a:lnTo>
                  <a:lnTo>
                    <a:pt x="3315" y="3218"/>
                  </a:lnTo>
                  <a:lnTo>
                    <a:pt x="3218" y="3074"/>
                  </a:lnTo>
                  <a:lnTo>
                    <a:pt x="3122" y="2978"/>
                  </a:lnTo>
                  <a:lnTo>
                    <a:pt x="3026" y="2882"/>
                  </a:lnTo>
                  <a:lnTo>
                    <a:pt x="2882" y="2834"/>
                  </a:lnTo>
                  <a:lnTo>
                    <a:pt x="2882" y="2834"/>
                  </a:lnTo>
                  <a:lnTo>
                    <a:pt x="2738" y="2882"/>
                  </a:lnTo>
                  <a:lnTo>
                    <a:pt x="2546" y="2930"/>
                  </a:lnTo>
                  <a:lnTo>
                    <a:pt x="2258" y="3074"/>
                  </a:lnTo>
                  <a:lnTo>
                    <a:pt x="1970" y="3362"/>
                  </a:lnTo>
                  <a:lnTo>
                    <a:pt x="1970" y="3362"/>
                  </a:lnTo>
                  <a:lnTo>
                    <a:pt x="2834" y="2018"/>
                  </a:lnTo>
                  <a:lnTo>
                    <a:pt x="3411" y="1057"/>
                  </a:lnTo>
                  <a:lnTo>
                    <a:pt x="3555" y="721"/>
                  </a:lnTo>
                  <a:lnTo>
                    <a:pt x="3603" y="625"/>
                  </a:lnTo>
                  <a:lnTo>
                    <a:pt x="3603" y="577"/>
                  </a:lnTo>
                  <a:lnTo>
                    <a:pt x="3603" y="577"/>
                  </a:lnTo>
                  <a:lnTo>
                    <a:pt x="3363" y="433"/>
                  </a:lnTo>
                  <a:lnTo>
                    <a:pt x="3026" y="193"/>
                  </a:lnTo>
                  <a:lnTo>
                    <a:pt x="2690" y="49"/>
                  </a:lnTo>
                  <a:lnTo>
                    <a:pt x="2546" y="1"/>
                  </a:lnTo>
                  <a:lnTo>
                    <a:pt x="2450" y="1"/>
                  </a:lnTo>
                  <a:lnTo>
                    <a:pt x="2450" y="1"/>
                  </a:lnTo>
                  <a:lnTo>
                    <a:pt x="2258" y="241"/>
                  </a:lnTo>
                  <a:lnTo>
                    <a:pt x="1922" y="769"/>
                  </a:lnTo>
                  <a:lnTo>
                    <a:pt x="1490" y="1537"/>
                  </a:lnTo>
                  <a:lnTo>
                    <a:pt x="961" y="2450"/>
                  </a:lnTo>
                  <a:lnTo>
                    <a:pt x="529" y="3314"/>
                  </a:lnTo>
                  <a:lnTo>
                    <a:pt x="193" y="4131"/>
                  </a:lnTo>
                  <a:lnTo>
                    <a:pt x="49" y="4467"/>
                  </a:lnTo>
                  <a:lnTo>
                    <a:pt x="1" y="4755"/>
                  </a:lnTo>
                  <a:lnTo>
                    <a:pt x="1" y="4995"/>
                  </a:lnTo>
                  <a:lnTo>
                    <a:pt x="49" y="5139"/>
                  </a:lnTo>
                  <a:lnTo>
                    <a:pt x="49" y="5139"/>
                  </a:lnTo>
                  <a:lnTo>
                    <a:pt x="145" y="5187"/>
                  </a:lnTo>
                  <a:lnTo>
                    <a:pt x="289" y="5187"/>
                  </a:lnTo>
                  <a:lnTo>
                    <a:pt x="577" y="5187"/>
                  </a:lnTo>
                  <a:lnTo>
                    <a:pt x="913" y="5043"/>
                  </a:lnTo>
                  <a:lnTo>
                    <a:pt x="1249" y="4899"/>
                  </a:lnTo>
                  <a:lnTo>
                    <a:pt x="1874" y="4563"/>
                  </a:lnTo>
                  <a:lnTo>
                    <a:pt x="2114" y="4371"/>
                  </a:lnTo>
                  <a:lnTo>
                    <a:pt x="2114" y="4371"/>
                  </a:lnTo>
                  <a:lnTo>
                    <a:pt x="2306" y="4371"/>
                  </a:lnTo>
                  <a:lnTo>
                    <a:pt x="2738" y="4275"/>
                  </a:lnTo>
                  <a:lnTo>
                    <a:pt x="2978" y="4227"/>
                  </a:lnTo>
                  <a:lnTo>
                    <a:pt x="3170" y="4131"/>
                  </a:lnTo>
                  <a:lnTo>
                    <a:pt x="3315" y="4035"/>
                  </a:lnTo>
                  <a:lnTo>
                    <a:pt x="3411" y="38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4" name="Google Shape;3774;p59"/>
            <p:cNvSpPr/>
            <p:nvPr/>
          </p:nvSpPr>
          <p:spPr>
            <a:xfrm>
              <a:off x="514250" y="3771150"/>
              <a:ext cx="90075" cy="129700"/>
            </a:xfrm>
            <a:custGeom>
              <a:avLst/>
              <a:gdLst/>
              <a:ahLst/>
              <a:cxnLst/>
              <a:rect l="l" t="t" r="r" b="b"/>
              <a:pathLst>
                <a:path w="3603" h="5188" extrusionOk="0">
                  <a:moveTo>
                    <a:pt x="2450" y="1"/>
                  </a:moveTo>
                  <a:lnTo>
                    <a:pt x="2306" y="193"/>
                  </a:lnTo>
                  <a:lnTo>
                    <a:pt x="1970" y="673"/>
                  </a:lnTo>
                  <a:lnTo>
                    <a:pt x="1153" y="2114"/>
                  </a:lnTo>
                  <a:lnTo>
                    <a:pt x="721" y="2930"/>
                  </a:lnTo>
                  <a:lnTo>
                    <a:pt x="337" y="3747"/>
                  </a:lnTo>
                  <a:lnTo>
                    <a:pt x="97" y="4419"/>
                  </a:lnTo>
                  <a:lnTo>
                    <a:pt x="1" y="4707"/>
                  </a:lnTo>
                  <a:lnTo>
                    <a:pt x="1" y="4899"/>
                  </a:lnTo>
                  <a:lnTo>
                    <a:pt x="1" y="5043"/>
                  </a:lnTo>
                  <a:lnTo>
                    <a:pt x="49" y="5139"/>
                  </a:lnTo>
                  <a:lnTo>
                    <a:pt x="193" y="5187"/>
                  </a:lnTo>
                  <a:lnTo>
                    <a:pt x="577" y="5187"/>
                  </a:lnTo>
                  <a:lnTo>
                    <a:pt x="865" y="5091"/>
                  </a:lnTo>
                  <a:lnTo>
                    <a:pt x="1490" y="4803"/>
                  </a:lnTo>
                  <a:lnTo>
                    <a:pt x="1922" y="4515"/>
                  </a:lnTo>
                  <a:lnTo>
                    <a:pt x="2114" y="4371"/>
                  </a:lnTo>
                  <a:lnTo>
                    <a:pt x="2306" y="4371"/>
                  </a:lnTo>
                  <a:lnTo>
                    <a:pt x="2738" y="4275"/>
                  </a:lnTo>
                  <a:lnTo>
                    <a:pt x="2978" y="4227"/>
                  </a:lnTo>
                  <a:lnTo>
                    <a:pt x="3170" y="4131"/>
                  </a:lnTo>
                  <a:lnTo>
                    <a:pt x="3315" y="4035"/>
                  </a:lnTo>
                  <a:lnTo>
                    <a:pt x="3411" y="3891"/>
                  </a:lnTo>
                  <a:lnTo>
                    <a:pt x="3363" y="3555"/>
                  </a:lnTo>
                  <a:lnTo>
                    <a:pt x="3315" y="3218"/>
                  </a:lnTo>
                  <a:lnTo>
                    <a:pt x="3218" y="3074"/>
                  </a:lnTo>
                  <a:lnTo>
                    <a:pt x="3122" y="2978"/>
                  </a:lnTo>
                  <a:lnTo>
                    <a:pt x="3026" y="2882"/>
                  </a:lnTo>
                  <a:lnTo>
                    <a:pt x="2882" y="2834"/>
                  </a:lnTo>
                  <a:lnTo>
                    <a:pt x="2834" y="2834"/>
                  </a:lnTo>
                  <a:lnTo>
                    <a:pt x="2690" y="2882"/>
                  </a:lnTo>
                  <a:lnTo>
                    <a:pt x="2546" y="2930"/>
                  </a:lnTo>
                  <a:lnTo>
                    <a:pt x="2258" y="3122"/>
                  </a:lnTo>
                  <a:lnTo>
                    <a:pt x="1970" y="3362"/>
                  </a:lnTo>
                  <a:lnTo>
                    <a:pt x="2786" y="2114"/>
                  </a:lnTo>
                  <a:lnTo>
                    <a:pt x="3315" y="1153"/>
                  </a:lnTo>
                  <a:lnTo>
                    <a:pt x="3507" y="817"/>
                  </a:lnTo>
                  <a:lnTo>
                    <a:pt x="3603" y="625"/>
                  </a:lnTo>
                  <a:lnTo>
                    <a:pt x="3603" y="577"/>
                  </a:lnTo>
                  <a:lnTo>
                    <a:pt x="3411" y="433"/>
                  </a:lnTo>
                  <a:lnTo>
                    <a:pt x="3074" y="241"/>
                  </a:lnTo>
                  <a:lnTo>
                    <a:pt x="2786" y="49"/>
                  </a:lnTo>
                  <a:lnTo>
                    <a:pt x="2498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5" name="Google Shape;3775;p59"/>
            <p:cNvSpPr/>
            <p:nvPr/>
          </p:nvSpPr>
          <p:spPr>
            <a:xfrm>
              <a:off x="514250" y="3771150"/>
              <a:ext cx="90075" cy="129700"/>
            </a:xfrm>
            <a:custGeom>
              <a:avLst/>
              <a:gdLst/>
              <a:ahLst/>
              <a:cxnLst/>
              <a:rect l="l" t="t" r="r" b="b"/>
              <a:pathLst>
                <a:path w="3603" h="5188" fill="none" extrusionOk="0">
                  <a:moveTo>
                    <a:pt x="2498" y="1"/>
                  </a:moveTo>
                  <a:lnTo>
                    <a:pt x="2498" y="1"/>
                  </a:lnTo>
                  <a:lnTo>
                    <a:pt x="2450" y="1"/>
                  </a:lnTo>
                  <a:lnTo>
                    <a:pt x="2450" y="1"/>
                  </a:lnTo>
                  <a:lnTo>
                    <a:pt x="2306" y="193"/>
                  </a:lnTo>
                  <a:lnTo>
                    <a:pt x="1970" y="673"/>
                  </a:lnTo>
                  <a:lnTo>
                    <a:pt x="1153" y="2114"/>
                  </a:lnTo>
                  <a:lnTo>
                    <a:pt x="721" y="2930"/>
                  </a:lnTo>
                  <a:lnTo>
                    <a:pt x="337" y="3747"/>
                  </a:lnTo>
                  <a:lnTo>
                    <a:pt x="97" y="4419"/>
                  </a:lnTo>
                  <a:lnTo>
                    <a:pt x="1" y="4707"/>
                  </a:lnTo>
                  <a:lnTo>
                    <a:pt x="1" y="4899"/>
                  </a:lnTo>
                  <a:lnTo>
                    <a:pt x="1" y="4899"/>
                  </a:lnTo>
                  <a:lnTo>
                    <a:pt x="1" y="5043"/>
                  </a:lnTo>
                  <a:lnTo>
                    <a:pt x="49" y="5139"/>
                  </a:lnTo>
                  <a:lnTo>
                    <a:pt x="49" y="5139"/>
                  </a:lnTo>
                  <a:lnTo>
                    <a:pt x="193" y="5187"/>
                  </a:lnTo>
                  <a:lnTo>
                    <a:pt x="337" y="5187"/>
                  </a:lnTo>
                  <a:lnTo>
                    <a:pt x="337" y="5187"/>
                  </a:lnTo>
                  <a:lnTo>
                    <a:pt x="577" y="5187"/>
                  </a:lnTo>
                  <a:lnTo>
                    <a:pt x="865" y="5091"/>
                  </a:lnTo>
                  <a:lnTo>
                    <a:pt x="1490" y="4803"/>
                  </a:lnTo>
                  <a:lnTo>
                    <a:pt x="1922" y="4515"/>
                  </a:lnTo>
                  <a:lnTo>
                    <a:pt x="2114" y="4371"/>
                  </a:lnTo>
                  <a:lnTo>
                    <a:pt x="2114" y="4371"/>
                  </a:lnTo>
                  <a:lnTo>
                    <a:pt x="2306" y="4371"/>
                  </a:lnTo>
                  <a:lnTo>
                    <a:pt x="2738" y="4275"/>
                  </a:lnTo>
                  <a:lnTo>
                    <a:pt x="2978" y="4227"/>
                  </a:lnTo>
                  <a:lnTo>
                    <a:pt x="3170" y="4131"/>
                  </a:lnTo>
                  <a:lnTo>
                    <a:pt x="3315" y="4035"/>
                  </a:lnTo>
                  <a:lnTo>
                    <a:pt x="3411" y="3891"/>
                  </a:lnTo>
                  <a:lnTo>
                    <a:pt x="3411" y="3891"/>
                  </a:lnTo>
                  <a:lnTo>
                    <a:pt x="3363" y="3555"/>
                  </a:lnTo>
                  <a:lnTo>
                    <a:pt x="3315" y="3218"/>
                  </a:lnTo>
                  <a:lnTo>
                    <a:pt x="3218" y="3074"/>
                  </a:lnTo>
                  <a:lnTo>
                    <a:pt x="3122" y="2978"/>
                  </a:lnTo>
                  <a:lnTo>
                    <a:pt x="3026" y="2882"/>
                  </a:lnTo>
                  <a:lnTo>
                    <a:pt x="2882" y="2834"/>
                  </a:lnTo>
                  <a:lnTo>
                    <a:pt x="2882" y="2834"/>
                  </a:lnTo>
                  <a:lnTo>
                    <a:pt x="2834" y="2834"/>
                  </a:lnTo>
                  <a:lnTo>
                    <a:pt x="2834" y="2834"/>
                  </a:lnTo>
                  <a:lnTo>
                    <a:pt x="2690" y="2882"/>
                  </a:lnTo>
                  <a:lnTo>
                    <a:pt x="2546" y="2930"/>
                  </a:lnTo>
                  <a:lnTo>
                    <a:pt x="2258" y="3122"/>
                  </a:lnTo>
                  <a:lnTo>
                    <a:pt x="1970" y="3362"/>
                  </a:lnTo>
                  <a:lnTo>
                    <a:pt x="1970" y="3362"/>
                  </a:lnTo>
                  <a:lnTo>
                    <a:pt x="1970" y="3362"/>
                  </a:lnTo>
                  <a:lnTo>
                    <a:pt x="1970" y="3362"/>
                  </a:lnTo>
                  <a:lnTo>
                    <a:pt x="2786" y="2114"/>
                  </a:lnTo>
                  <a:lnTo>
                    <a:pt x="3315" y="1153"/>
                  </a:lnTo>
                  <a:lnTo>
                    <a:pt x="3507" y="817"/>
                  </a:lnTo>
                  <a:lnTo>
                    <a:pt x="3603" y="625"/>
                  </a:lnTo>
                  <a:lnTo>
                    <a:pt x="3603" y="625"/>
                  </a:lnTo>
                  <a:lnTo>
                    <a:pt x="3603" y="577"/>
                  </a:lnTo>
                  <a:lnTo>
                    <a:pt x="3603" y="577"/>
                  </a:lnTo>
                  <a:lnTo>
                    <a:pt x="3411" y="433"/>
                  </a:lnTo>
                  <a:lnTo>
                    <a:pt x="3074" y="241"/>
                  </a:lnTo>
                  <a:lnTo>
                    <a:pt x="2786" y="49"/>
                  </a:lnTo>
                  <a:lnTo>
                    <a:pt x="249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6" name="Google Shape;3776;p59"/>
            <p:cNvSpPr/>
            <p:nvPr/>
          </p:nvSpPr>
          <p:spPr>
            <a:xfrm>
              <a:off x="522650" y="3773550"/>
              <a:ext cx="81675" cy="127300"/>
            </a:xfrm>
            <a:custGeom>
              <a:avLst/>
              <a:gdLst/>
              <a:ahLst/>
              <a:cxnLst/>
              <a:rect l="l" t="t" r="r" b="b"/>
              <a:pathLst>
                <a:path w="3267" h="5092" extrusionOk="0">
                  <a:moveTo>
                    <a:pt x="2498" y="1"/>
                  </a:moveTo>
                  <a:lnTo>
                    <a:pt x="1922" y="961"/>
                  </a:lnTo>
                  <a:lnTo>
                    <a:pt x="1106" y="2402"/>
                  </a:lnTo>
                  <a:lnTo>
                    <a:pt x="721" y="3170"/>
                  </a:lnTo>
                  <a:lnTo>
                    <a:pt x="385" y="3939"/>
                  </a:lnTo>
                  <a:lnTo>
                    <a:pt x="97" y="4563"/>
                  </a:lnTo>
                  <a:lnTo>
                    <a:pt x="1" y="5091"/>
                  </a:lnTo>
                  <a:lnTo>
                    <a:pt x="241" y="5091"/>
                  </a:lnTo>
                  <a:lnTo>
                    <a:pt x="529" y="4995"/>
                  </a:lnTo>
                  <a:lnTo>
                    <a:pt x="1106" y="4707"/>
                  </a:lnTo>
                  <a:lnTo>
                    <a:pt x="1586" y="4419"/>
                  </a:lnTo>
                  <a:lnTo>
                    <a:pt x="1778" y="4275"/>
                  </a:lnTo>
                  <a:lnTo>
                    <a:pt x="1970" y="4275"/>
                  </a:lnTo>
                  <a:lnTo>
                    <a:pt x="2402" y="4179"/>
                  </a:lnTo>
                  <a:lnTo>
                    <a:pt x="2642" y="4131"/>
                  </a:lnTo>
                  <a:lnTo>
                    <a:pt x="2834" y="4035"/>
                  </a:lnTo>
                  <a:lnTo>
                    <a:pt x="2979" y="3939"/>
                  </a:lnTo>
                  <a:lnTo>
                    <a:pt x="3075" y="3795"/>
                  </a:lnTo>
                  <a:lnTo>
                    <a:pt x="3027" y="3459"/>
                  </a:lnTo>
                  <a:lnTo>
                    <a:pt x="2979" y="3122"/>
                  </a:lnTo>
                  <a:lnTo>
                    <a:pt x="2882" y="2978"/>
                  </a:lnTo>
                  <a:lnTo>
                    <a:pt x="2786" y="2882"/>
                  </a:lnTo>
                  <a:lnTo>
                    <a:pt x="2690" y="2786"/>
                  </a:lnTo>
                  <a:lnTo>
                    <a:pt x="2546" y="2738"/>
                  </a:lnTo>
                  <a:lnTo>
                    <a:pt x="2402" y="2786"/>
                  </a:lnTo>
                  <a:lnTo>
                    <a:pt x="2210" y="2834"/>
                  </a:lnTo>
                  <a:lnTo>
                    <a:pt x="1922" y="2978"/>
                  </a:lnTo>
                  <a:lnTo>
                    <a:pt x="1634" y="3266"/>
                  </a:lnTo>
                  <a:lnTo>
                    <a:pt x="2498" y="1922"/>
                  </a:lnTo>
                  <a:lnTo>
                    <a:pt x="3075" y="961"/>
                  </a:lnTo>
                  <a:lnTo>
                    <a:pt x="3219" y="625"/>
                  </a:lnTo>
                  <a:lnTo>
                    <a:pt x="3267" y="529"/>
                  </a:lnTo>
                  <a:lnTo>
                    <a:pt x="3267" y="481"/>
                  </a:lnTo>
                  <a:lnTo>
                    <a:pt x="2931" y="241"/>
                  </a:lnTo>
                  <a:lnTo>
                    <a:pt x="2498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7" name="Google Shape;3777;p59"/>
            <p:cNvSpPr/>
            <p:nvPr/>
          </p:nvSpPr>
          <p:spPr>
            <a:xfrm>
              <a:off x="522650" y="3862400"/>
              <a:ext cx="38450" cy="38450"/>
            </a:xfrm>
            <a:custGeom>
              <a:avLst/>
              <a:gdLst/>
              <a:ahLst/>
              <a:cxnLst/>
              <a:rect l="l" t="t" r="r" b="b"/>
              <a:pathLst>
                <a:path w="1538" h="1538" extrusionOk="0">
                  <a:moveTo>
                    <a:pt x="529" y="1"/>
                  </a:moveTo>
                  <a:lnTo>
                    <a:pt x="145" y="865"/>
                  </a:lnTo>
                  <a:lnTo>
                    <a:pt x="49" y="1249"/>
                  </a:lnTo>
                  <a:lnTo>
                    <a:pt x="1" y="1537"/>
                  </a:lnTo>
                  <a:lnTo>
                    <a:pt x="145" y="1537"/>
                  </a:lnTo>
                  <a:lnTo>
                    <a:pt x="337" y="1489"/>
                  </a:lnTo>
                  <a:lnTo>
                    <a:pt x="769" y="1345"/>
                  </a:lnTo>
                  <a:lnTo>
                    <a:pt x="1202" y="1105"/>
                  </a:lnTo>
                  <a:lnTo>
                    <a:pt x="1538" y="913"/>
                  </a:lnTo>
                  <a:lnTo>
                    <a:pt x="1346" y="673"/>
                  </a:lnTo>
                  <a:lnTo>
                    <a:pt x="1106" y="433"/>
                  </a:lnTo>
                  <a:lnTo>
                    <a:pt x="817" y="193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8" name="Google Shape;3778;p59"/>
            <p:cNvSpPr/>
            <p:nvPr/>
          </p:nvSpPr>
          <p:spPr>
            <a:xfrm>
              <a:off x="654725" y="3533425"/>
              <a:ext cx="555925" cy="265375"/>
            </a:xfrm>
            <a:custGeom>
              <a:avLst/>
              <a:gdLst/>
              <a:ahLst/>
              <a:cxnLst/>
              <a:rect l="l" t="t" r="r" b="b"/>
              <a:pathLst>
                <a:path w="22237" h="10615" extrusionOk="0">
                  <a:moveTo>
                    <a:pt x="15657" y="1"/>
                  </a:moveTo>
                  <a:lnTo>
                    <a:pt x="4755" y="4371"/>
                  </a:lnTo>
                  <a:lnTo>
                    <a:pt x="3411" y="5908"/>
                  </a:lnTo>
                  <a:lnTo>
                    <a:pt x="2834" y="6100"/>
                  </a:lnTo>
                  <a:lnTo>
                    <a:pt x="2306" y="6292"/>
                  </a:lnTo>
                  <a:lnTo>
                    <a:pt x="1682" y="6628"/>
                  </a:lnTo>
                  <a:lnTo>
                    <a:pt x="1057" y="7012"/>
                  </a:lnTo>
                  <a:lnTo>
                    <a:pt x="769" y="7204"/>
                  </a:lnTo>
                  <a:lnTo>
                    <a:pt x="481" y="7445"/>
                  </a:lnTo>
                  <a:lnTo>
                    <a:pt x="289" y="7685"/>
                  </a:lnTo>
                  <a:lnTo>
                    <a:pt x="145" y="7973"/>
                  </a:lnTo>
                  <a:lnTo>
                    <a:pt x="1" y="8261"/>
                  </a:lnTo>
                  <a:lnTo>
                    <a:pt x="1" y="8549"/>
                  </a:lnTo>
                  <a:lnTo>
                    <a:pt x="49" y="8837"/>
                  </a:lnTo>
                  <a:lnTo>
                    <a:pt x="97" y="9077"/>
                  </a:lnTo>
                  <a:lnTo>
                    <a:pt x="241" y="9318"/>
                  </a:lnTo>
                  <a:lnTo>
                    <a:pt x="385" y="9510"/>
                  </a:lnTo>
                  <a:lnTo>
                    <a:pt x="577" y="9702"/>
                  </a:lnTo>
                  <a:lnTo>
                    <a:pt x="769" y="9894"/>
                  </a:lnTo>
                  <a:lnTo>
                    <a:pt x="1201" y="10182"/>
                  </a:lnTo>
                  <a:lnTo>
                    <a:pt x="1634" y="10374"/>
                  </a:lnTo>
                  <a:lnTo>
                    <a:pt x="2018" y="10518"/>
                  </a:lnTo>
                  <a:lnTo>
                    <a:pt x="2354" y="10614"/>
                  </a:lnTo>
                  <a:lnTo>
                    <a:pt x="2690" y="10470"/>
                  </a:lnTo>
                  <a:lnTo>
                    <a:pt x="3026" y="10326"/>
                  </a:lnTo>
                  <a:lnTo>
                    <a:pt x="3459" y="10038"/>
                  </a:lnTo>
                  <a:lnTo>
                    <a:pt x="3891" y="9654"/>
                  </a:lnTo>
                  <a:lnTo>
                    <a:pt x="4323" y="9173"/>
                  </a:lnTo>
                  <a:lnTo>
                    <a:pt x="4515" y="8885"/>
                  </a:lnTo>
                  <a:lnTo>
                    <a:pt x="4707" y="8549"/>
                  </a:lnTo>
                  <a:lnTo>
                    <a:pt x="4851" y="8213"/>
                  </a:lnTo>
                  <a:lnTo>
                    <a:pt x="4995" y="7829"/>
                  </a:lnTo>
                  <a:lnTo>
                    <a:pt x="6388" y="8117"/>
                  </a:lnTo>
                  <a:lnTo>
                    <a:pt x="7205" y="8309"/>
                  </a:lnTo>
                  <a:lnTo>
                    <a:pt x="8069" y="8453"/>
                  </a:lnTo>
                  <a:lnTo>
                    <a:pt x="8933" y="8597"/>
                  </a:lnTo>
                  <a:lnTo>
                    <a:pt x="9798" y="8645"/>
                  </a:lnTo>
                  <a:lnTo>
                    <a:pt x="10662" y="8597"/>
                  </a:lnTo>
                  <a:lnTo>
                    <a:pt x="11095" y="8549"/>
                  </a:lnTo>
                  <a:lnTo>
                    <a:pt x="11479" y="8453"/>
                  </a:lnTo>
                  <a:lnTo>
                    <a:pt x="11959" y="8309"/>
                  </a:lnTo>
                  <a:lnTo>
                    <a:pt x="12439" y="8069"/>
                  </a:lnTo>
                  <a:lnTo>
                    <a:pt x="12872" y="7781"/>
                  </a:lnTo>
                  <a:lnTo>
                    <a:pt x="13352" y="7445"/>
                  </a:lnTo>
                  <a:lnTo>
                    <a:pt x="14216" y="6724"/>
                  </a:lnTo>
                  <a:lnTo>
                    <a:pt x="14985" y="5956"/>
                  </a:lnTo>
                  <a:lnTo>
                    <a:pt x="15705" y="5283"/>
                  </a:lnTo>
                  <a:lnTo>
                    <a:pt x="16281" y="4755"/>
                  </a:lnTo>
                  <a:lnTo>
                    <a:pt x="16521" y="4563"/>
                  </a:lnTo>
                  <a:lnTo>
                    <a:pt x="16714" y="4419"/>
                  </a:lnTo>
                  <a:lnTo>
                    <a:pt x="16906" y="4371"/>
                  </a:lnTo>
                  <a:lnTo>
                    <a:pt x="17050" y="4419"/>
                  </a:lnTo>
                  <a:lnTo>
                    <a:pt x="17098" y="4563"/>
                  </a:lnTo>
                  <a:lnTo>
                    <a:pt x="17194" y="4707"/>
                  </a:lnTo>
                  <a:lnTo>
                    <a:pt x="17242" y="5091"/>
                  </a:lnTo>
                  <a:lnTo>
                    <a:pt x="17290" y="5572"/>
                  </a:lnTo>
                  <a:lnTo>
                    <a:pt x="17242" y="6100"/>
                  </a:lnTo>
                  <a:lnTo>
                    <a:pt x="17146" y="6964"/>
                  </a:lnTo>
                  <a:lnTo>
                    <a:pt x="17098" y="7349"/>
                  </a:lnTo>
                  <a:lnTo>
                    <a:pt x="17962" y="6580"/>
                  </a:lnTo>
                  <a:lnTo>
                    <a:pt x="18827" y="5764"/>
                  </a:lnTo>
                  <a:lnTo>
                    <a:pt x="19787" y="4803"/>
                  </a:lnTo>
                  <a:lnTo>
                    <a:pt x="20748" y="3747"/>
                  </a:lnTo>
                  <a:lnTo>
                    <a:pt x="21180" y="3266"/>
                  </a:lnTo>
                  <a:lnTo>
                    <a:pt x="21564" y="2786"/>
                  </a:lnTo>
                  <a:lnTo>
                    <a:pt x="21900" y="2306"/>
                  </a:lnTo>
                  <a:lnTo>
                    <a:pt x="22092" y="1922"/>
                  </a:lnTo>
                  <a:lnTo>
                    <a:pt x="22188" y="1586"/>
                  </a:lnTo>
                  <a:lnTo>
                    <a:pt x="22236" y="1393"/>
                  </a:lnTo>
                  <a:lnTo>
                    <a:pt x="22188" y="1297"/>
                  </a:lnTo>
                  <a:lnTo>
                    <a:pt x="22140" y="1153"/>
                  </a:lnTo>
                  <a:lnTo>
                    <a:pt x="22044" y="1057"/>
                  </a:lnTo>
                  <a:lnTo>
                    <a:pt x="21756" y="865"/>
                  </a:lnTo>
                  <a:lnTo>
                    <a:pt x="21420" y="673"/>
                  </a:lnTo>
                  <a:lnTo>
                    <a:pt x="20988" y="529"/>
                  </a:lnTo>
                  <a:lnTo>
                    <a:pt x="20459" y="433"/>
                  </a:lnTo>
                  <a:lnTo>
                    <a:pt x="19931" y="337"/>
                  </a:lnTo>
                  <a:lnTo>
                    <a:pt x="18731" y="145"/>
                  </a:lnTo>
                  <a:lnTo>
                    <a:pt x="17578" y="49"/>
                  </a:lnTo>
                  <a:lnTo>
                    <a:pt x="16617" y="1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9" name="Google Shape;3779;p59"/>
            <p:cNvSpPr/>
            <p:nvPr/>
          </p:nvSpPr>
          <p:spPr>
            <a:xfrm>
              <a:off x="654725" y="3533425"/>
              <a:ext cx="555925" cy="265375"/>
            </a:xfrm>
            <a:custGeom>
              <a:avLst/>
              <a:gdLst/>
              <a:ahLst/>
              <a:cxnLst/>
              <a:rect l="l" t="t" r="r" b="b"/>
              <a:pathLst>
                <a:path w="22237" h="10615" fill="none" extrusionOk="0">
                  <a:moveTo>
                    <a:pt x="22188" y="1297"/>
                  </a:moveTo>
                  <a:lnTo>
                    <a:pt x="22188" y="1297"/>
                  </a:lnTo>
                  <a:lnTo>
                    <a:pt x="22140" y="1153"/>
                  </a:lnTo>
                  <a:lnTo>
                    <a:pt x="22044" y="1057"/>
                  </a:lnTo>
                  <a:lnTo>
                    <a:pt x="21756" y="865"/>
                  </a:lnTo>
                  <a:lnTo>
                    <a:pt x="21420" y="673"/>
                  </a:lnTo>
                  <a:lnTo>
                    <a:pt x="20988" y="529"/>
                  </a:lnTo>
                  <a:lnTo>
                    <a:pt x="20459" y="433"/>
                  </a:lnTo>
                  <a:lnTo>
                    <a:pt x="19931" y="337"/>
                  </a:lnTo>
                  <a:lnTo>
                    <a:pt x="18731" y="145"/>
                  </a:lnTo>
                  <a:lnTo>
                    <a:pt x="17578" y="49"/>
                  </a:lnTo>
                  <a:lnTo>
                    <a:pt x="16617" y="1"/>
                  </a:lnTo>
                  <a:lnTo>
                    <a:pt x="15657" y="1"/>
                  </a:lnTo>
                  <a:lnTo>
                    <a:pt x="4755" y="4371"/>
                  </a:lnTo>
                  <a:lnTo>
                    <a:pt x="3411" y="5908"/>
                  </a:lnTo>
                  <a:lnTo>
                    <a:pt x="3411" y="5908"/>
                  </a:lnTo>
                  <a:lnTo>
                    <a:pt x="2834" y="6100"/>
                  </a:lnTo>
                  <a:lnTo>
                    <a:pt x="2306" y="6292"/>
                  </a:lnTo>
                  <a:lnTo>
                    <a:pt x="1682" y="6628"/>
                  </a:lnTo>
                  <a:lnTo>
                    <a:pt x="1057" y="7012"/>
                  </a:lnTo>
                  <a:lnTo>
                    <a:pt x="769" y="7204"/>
                  </a:lnTo>
                  <a:lnTo>
                    <a:pt x="481" y="7445"/>
                  </a:lnTo>
                  <a:lnTo>
                    <a:pt x="289" y="7685"/>
                  </a:lnTo>
                  <a:lnTo>
                    <a:pt x="145" y="7973"/>
                  </a:lnTo>
                  <a:lnTo>
                    <a:pt x="1" y="8261"/>
                  </a:lnTo>
                  <a:lnTo>
                    <a:pt x="1" y="8549"/>
                  </a:lnTo>
                  <a:lnTo>
                    <a:pt x="1" y="8549"/>
                  </a:lnTo>
                  <a:lnTo>
                    <a:pt x="49" y="8837"/>
                  </a:lnTo>
                  <a:lnTo>
                    <a:pt x="97" y="9077"/>
                  </a:lnTo>
                  <a:lnTo>
                    <a:pt x="241" y="9318"/>
                  </a:lnTo>
                  <a:lnTo>
                    <a:pt x="385" y="9510"/>
                  </a:lnTo>
                  <a:lnTo>
                    <a:pt x="577" y="9702"/>
                  </a:lnTo>
                  <a:lnTo>
                    <a:pt x="769" y="9894"/>
                  </a:lnTo>
                  <a:lnTo>
                    <a:pt x="1201" y="10182"/>
                  </a:lnTo>
                  <a:lnTo>
                    <a:pt x="1634" y="10374"/>
                  </a:lnTo>
                  <a:lnTo>
                    <a:pt x="2018" y="10518"/>
                  </a:lnTo>
                  <a:lnTo>
                    <a:pt x="2354" y="10614"/>
                  </a:lnTo>
                  <a:lnTo>
                    <a:pt x="2354" y="10614"/>
                  </a:lnTo>
                  <a:lnTo>
                    <a:pt x="2690" y="10470"/>
                  </a:lnTo>
                  <a:lnTo>
                    <a:pt x="3026" y="10326"/>
                  </a:lnTo>
                  <a:lnTo>
                    <a:pt x="3459" y="10038"/>
                  </a:lnTo>
                  <a:lnTo>
                    <a:pt x="3891" y="9654"/>
                  </a:lnTo>
                  <a:lnTo>
                    <a:pt x="4323" y="9173"/>
                  </a:lnTo>
                  <a:lnTo>
                    <a:pt x="4515" y="8885"/>
                  </a:lnTo>
                  <a:lnTo>
                    <a:pt x="4707" y="8549"/>
                  </a:lnTo>
                  <a:lnTo>
                    <a:pt x="4851" y="8213"/>
                  </a:lnTo>
                  <a:lnTo>
                    <a:pt x="4995" y="7829"/>
                  </a:lnTo>
                  <a:lnTo>
                    <a:pt x="4995" y="7829"/>
                  </a:lnTo>
                  <a:lnTo>
                    <a:pt x="6388" y="8117"/>
                  </a:lnTo>
                  <a:lnTo>
                    <a:pt x="7205" y="8309"/>
                  </a:lnTo>
                  <a:lnTo>
                    <a:pt x="8069" y="8453"/>
                  </a:lnTo>
                  <a:lnTo>
                    <a:pt x="8933" y="8597"/>
                  </a:lnTo>
                  <a:lnTo>
                    <a:pt x="9798" y="8645"/>
                  </a:lnTo>
                  <a:lnTo>
                    <a:pt x="10662" y="8597"/>
                  </a:lnTo>
                  <a:lnTo>
                    <a:pt x="11095" y="8549"/>
                  </a:lnTo>
                  <a:lnTo>
                    <a:pt x="11479" y="8453"/>
                  </a:lnTo>
                  <a:lnTo>
                    <a:pt x="11479" y="8453"/>
                  </a:lnTo>
                  <a:lnTo>
                    <a:pt x="11959" y="8309"/>
                  </a:lnTo>
                  <a:lnTo>
                    <a:pt x="12439" y="8069"/>
                  </a:lnTo>
                  <a:lnTo>
                    <a:pt x="12872" y="7781"/>
                  </a:lnTo>
                  <a:lnTo>
                    <a:pt x="13352" y="7445"/>
                  </a:lnTo>
                  <a:lnTo>
                    <a:pt x="14216" y="6724"/>
                  </a:lnTo>
                  <a:lnTo>
                    <a:pt x="14985" y="5956"/>
                  </a:lnTo>
                  <a:lnTo>
                    <a:pt x="15705" y="5283"/>
                  </a:lnTo>
                  <a:lnTo>
                    <a:pt x="16281" y="4755"/>
                  </a:lnTo>
                  <a:lnTo>
                    <a:pt x="16521" y="4563"/>
                  </a:lnTo>
                  <a:lnTo>
                    <a:pt x="16714" y="4419"/>
                  </a:lnTo>
                  <a:lnTo>
                    <a:pt x="16906" y="4371"/>
                  </a:lnTo>
                  <a:lnTo>
                    <a:pt x="17050" y="4419"/>
                  </a:lnTo>
                  <a:lnTo>
                    <a:pt x="17050" y="4419"/>
                  </a:lnTo>
                  <a:lnTo>
                    <a:pt x="17098" y="4563"/>
                  </a:lnTo>
                  <a:lnTo>
                    <a:pt x="17194" y="4707"/>
                  </a:lnTo>
                  <a:lnTo>
                    <a:pt x="17242" y="5091"/>
                  </a:lnTo>
                  <a:lnTo>
                    <a:pt x="17290" y="5572"/>
                  </a:lnTo>
                  <a:lnTo>
                    <a:pt x="17242" y="6100"/>
                  </a:lnTo>
                  <a:lnTo>
                    <a:pt x="17146" y="6964"/>
                  </a:lnTo>
                  <a:lnTo>
                    <a:pt x="17098" y="7349"/>
                  </a:lnTo>
                  <a:lnTo>
                    <a:pt x="17098" y="7349"/>
                  </a:lnTo>
                  <a:lnTo>
                    <a:pt x="17962" y="6580"/>
                  </a:lnTo>
                  <a:lnTo>
                    <a:pt x="18827" y="5764"/>
                  </a:lnTo>
                  <a:lnTo>
                    <a:pt x="19787" y="4803"/>
                  </a:lnTo>
                  <a:lnTo>
                    <a:pt x="20748" y="3747"/>
                  </a:lnTo>
                  <a:lnTo>
                    <a:pt x="21180" y="3266"/>
                  </a:lnTo>
                  <a:lnTo>
                    <a:pt x="21564" y="2786"/>
                  </a:lnTo>
                  <a:lnTo>
                    <a:pt x="21900" y="2306"/>
                  </a:lnTo>
                  <a:lnTo>
                    <a:pt x="22092" y="1922"/>
                  </a:lnTo>
                  <a:lnTo>
                    <a:pt x="22188" y="1586"/>
                  </a:lnTo>
                  <a:lnTo>
                    <a:pt x="22236" y="1393"/>
                  </a:lnTo>
                  <a:lnTo>
                    <a:pt x="22188" y="129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0" name="Google Shape;3780;p59"/>
            <p:cNvSpPr/>
            <p:nvPr/>
          </p:nvSpPr>
          <p:spPr>
            <a:xfrm>
              <a:off x="800000" y="3732725"/>
              <a:ext cx="3625" cy="1225"/>
            </a:xfrm>
            <a:custGeom>
              <a:avLst/>
              <a:gdLst/>
              <a:ahLst/>
              <a:cxnLst/>
              <a:rect l="l" t="t" r="r" b="b"/>
              <a:pathLst>
                <a:path w="145" h="49" extrusionOk="0">
                  <a:moveTo>
                    <a:pt x="145" y="49"/>
                  </a:move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84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1" name="Google Shape;3781;p59"/>
            <p:cNvSpPr/>
            <p:nvPr/>
          </p:nvSpPr>
          <p:spPr>
            <a:xfrm>
              <a:off x="803600" y="3733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2" name="Google Shape;3782;p59"/>
            <p:cNvSpPr/>
            <p:nvPr/>
          </p:nvSpPr>
          <p:spPr>
            <a:xfrm>
              <a:off x="800000" y="3732725"/>
              <a:ext cx="2425" cy="1225"/>
            </a:xfrm>
            <a:custGeom>
              <a:avLst/>
              <a:gdLst/>
              <a:ahLst/>
              <a:cxnLst/>
              <a:rect l="l" t="t" r="r" b="b"/>
              <a:pathLst>
                <a:path w="97" h="49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3" name="Google Shape;3783;p59"/>
            <p:cNvSpPr/>
            <p:nvPr/>
          </p:nvSpPr>
          <p:spPr>
            <a:xfrm>
              <a:off x="800000" y="3732725"/>
              <a:ext cx="3625" cy="1225"/>
            </a:xfrm>
            <a:custGeom>
              <a:avLst/>
              <a:gdLst/>
              <a:ahLst/>
              <a:cxnLst/>
              <a:rect l="l" t="t" r="r" b="b"/>
              <a:pathLst>
                <a:path w="145" h="49" extrusionOk="0">
                  <a:moveTo>
                    <a:pt x="1" y="1"/>
                  </a:moveTo>
                  <a:lnTo>
                    <a:pt x="97" y="49"/>
                  </a:lnTo>
                  <a:lnTo>
                    <a:pt x="145" y="4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4" name="Google Shape;3784;p59"/>
            <p:cNvSpPr/>
            <p:nvPr/>
          </p:nvSpPr>
          <p:spPr>
            <a:xfrm>
              <a:off x="800000" y="3732725"/>
              <a:ext cx="3625" cy="1225"/>
            </a:xfrm>
            <a:custGeom>
              <a:avLst/>
              <a:gdLst/>
              <a:ahLst/>
              <a:cxnLst/>
              <a:rect l="l" t="t" r="r" b="b"/>
              <a:pathLst>
                <a:path w="145" h="49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5" name="Google Shape;3785;p59"/>
            <p:cNvSpPr/>
            <p:nvPr/>
          </p:nvSpPr>
          <p:spPr>
            <a:xfrm>
              <a:off x="778400" y="3729125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extrusionOk="0">
                  <a:moveTo>
                    <a:pt x="48" y="1"/>
                  </a:moveTo>
                  <a:lnTo>
                    <a:pt x="48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48" y="1"/>
                  </a:lnTo>
                  <a:close/>
                  <a:moveTo>
                    <a:pt x="48" y="1"/>
                  </a:moveTo>
                  <a:lnTo>
                    <a:pt x="48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rgbClr val="CE4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6" name="Google Shape;3786;p59"/>
            <p:cNvSpPr/>
            <p:nvPr/>
          </p:nvSpPr>
          <p:spPr>
            <a:xfrm>
              <a:off x="779600" y="3729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7" name="Google Shape;3787;p59"/>
            <p:cNvSpPr/>
            <p:nvPr/>
          </p:nvSpPr>
          <p:spPr>
            <a:xfrm>
              <a:off x="778400" y="3729125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1"/>
                  </a:moveTo>
                  <a:lnTo>
                    <a:pt x="48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4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8" name="Google Shape;3788;p59"/>
            <p:cNvSpPr/>
            <p:nvPr/>
          </p:nvSpPr>
          <p:spPr>
            <a:xfrm>
              <a:off x="779600" y="3729125"/>
              <a:ext cx="2425" cy="25"/>
            </a:xfrm>
            <a:custGeom>
              <a:avLst/>
              <a:gdLst/>
              <a:ahLst/>
              <a:cxnLst/>
              <a:rect l="l" t="t" r="r" b="b"/>
              <a:pathLst>
                <a:path w="97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96" y="1"/>
                  </a:lnTo>
                  <a:lnTo>
                    <a:pt x="96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84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9" name="Google Shape;3789;p59"/>
            <p:cNvSpPr/>
            <p:nvPr/>
          </p:nvSpPr>
          <p:spPr>
            <a:xfrm>
              <a:off x="779600" y="3729125"/>
              <a:ext cx="2425" cy="25"/>
            </a:xfrm>
            <a:custGeom>
              <a:avLst/>
              <a:gdLst/>
              <a:ahLst/>
              <a:cxnLst/>
              <a:rect l="l" t="t" r="r" b="b"/>
              <a:pathLst>
                <a:path w="97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96" y="1"/>
                  </a:lnTo>
                  <a:lnTo>
                    <a:pt x="96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0" name="Google Shape;3790;p59"/>
            <p:cNvSpPr/>
            <p:nvPr/>
          </p:nvSpPr>
          <p:spPr>
            <a:xfrm>
              <a:off x="778400" y="3729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E4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1" name="Google Shape;3791;p59"/>
            <p:cNvSpPr/>
            <p:nvPr/>
          </p:nvSpPr>
          <p:spPr>
            <a:xfrm>
              <a:off x="778400" y="3729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2" name="Google Shape;3792;p59"/>
            <p:cNvSpPr/>
            <p:nvPr/>
          </p:nvSpPr>
          <p:spPr>
            <a:xfrm>
              <a:off x="778400" y="3729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3" name="Google Shape;3793;p59"/>
            <p:cNvSpPr/>
            <p:nvPr/>
          </p:nvSpPr>
          <p:spPr>
            <a:xfrm>
              <a:off x="736375" y="3785550"/>
              <a:ext cx="3625" cy="2450"/>
            </a:xfrm>
            <a:custGeom>
              <a:avLst/>
              <a:gdLst/>
              <a:ahLst/>
              <a:cxnLst/>
              <a:rect l="l" t="t" r="r" b="b"/>
              <a:pathLst>
                <a:path w="145" h="98" extrusionOk="0">
                  <a:moveTo>
                    <a:pt x="145" y="1"/>
                  </a:moveTo>
                  <a:lnTo>
                    <a:pt x="145" y="1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145" y="1"/>
                  </a:lnTo>
                  <a:lnTo>
                    <a:pt x="145" y="1"/>
                  </a:lnTo>
                  <a:lnTo>
                    <a:pt x="145" y="1"/>
                  </a:lnTo>
                  <a:close/>
                </a:path>
              </a:pathLst>
            </a:custGeom>
            <a:solidFill>
              <a:srgbClr val="CB60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4" name="Google Shape;3794;p59"/>
            <p:cNvSpPr/>
            <p:nvPr/>
          </p:nvSpPr>
          <p:spPr>
            <a:xfrm>
              <a:off x="736375" y="3785550"/>
              <a:ext cx="3625" cy="2450"/>
            </a:xfrm>
            <a:custGeom>
              <a:avLst/>
              <a:gdLst/>
              <a:ahLst/>
              <a:cxnLst/>
              <a:rect l="l" t="t" r="r" b="b"/>
              <a:pathLst>
                <a:path w="145" h="98" fill="none" extrusionOk="0">
                  <a:moveTo>
                    <a:pt x="145" y="1"/>
                  </a:moveTo>
                  <a:lnTo>
                    <a:pt x="145" y="1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145" y="1"/>
                  </a:lnTo>
                  <a:lnTo>
                    <a:pt x="145" y="1"/>
                  </a:lnTo>
                  <a:lnTo>
                    <a:pt x="14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5" name="Google Shape;3795;p59"/>
            <p:cNvSpPr/>
            <p:nvPr/>
          </p:nvSpPr>
          <p:spPr>
            <a:xfrm>
              <a:off x="739975" y="3769950"/>
              <a:ext cx="16825" cy="15625"/>
            </a:xfrm>
            <a:custGeom>
              <a:avLst/>
              <a:gdLst/>
              <a:ahLst/>
              <a:cxnLst/>
              <a:rect l="l" t="t" r="r" b="b"/>
              <a:pathLst>
                <a:path w="673" h="625" extrusionOk="0">
                  <a:moveTo>
                    <a:pt x="673" y="1"/>
                  </a:moveTo>
                  <a:lnTo>
                    <a:pt x="433" y="241"/>
                  </a:lnTo>
                  <a:lnTo>
                    <a:pt x="1" y="625"/>
                  </a:lnTo>
                  <a:lnTo>
                    <a:pt x="481" y="241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CE4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6" name="Google Shape;3796;p59"/>
            <p:cNvSpPr/>
            <p:nvPr/>
          </p:nvSpPr>
          <p:spPr>
            <a:xfrm>
              <a:off x="739975" y="3729125"/>
              <a:ext cx="38450" cy="56450"/>
            </a:xfrm>
            <a:custGeom>
              <a:avLst/>
              <a:gdLst/>
              <a:ahLst/>
              <a:cxnLst/>
              <a:rect l="l" t="t" r="r" b="b"/>
              <a:pathLst>
                <a:path w="1538" h="2258" fill="none" extrusionOk="0">
                  <a:moveTo>
                    <a:pt x="1537" y="1"/>
                  </a:moveTo>
                  <a:lnTo>
                    <a:pt x="1537" y="1"/>
                  </a:lnTo>
                  <a:lnTo>
                    <a:pt x="1441" y="433"/>
                  </a:lnTo>
                  <a:lnTo>
                    <a:pt x="1249" y="769"/>
                  </a:lnTo>
                  <a:lnTo>
                    <a:pt x="1105" y="1105"/>
                  </a:lnTo>
                  <a:lnTo>
                    <a:pt x="913" y="1394"/>
                  </a:lnTo>
                  <a:lnTo>
                    <a:pt x="673" y="1634"/>
                  </a:lnTo>
                  <a:lnTo>
                    <a:pt x="433" y="1874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481" y="1874"/>
                  </a:lnTo>
                  <a:lnTo>
                    <a:pt x="673" y="1634"/>
                  </a:lnTo>
                  <a:lnTo>
                    <a:pt x="913" y="1394"/>
                  </a:lnTo>
                  <a:lnTo>
                    <a:pt x="1105" y="1105"/>
                  </a:lnTo>
                  <a:lnTo>
                    <a:pt x="1249" y="769"/>
                  </a:lnTo>
                  <a:lnTo>
                    <a:pt x="1441" y="433"/>
                  </a:lnTo>
                  <a:lnTo>
                    <a:pt x="153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7" name="Google Shape;3797;p59"/>
            <p:cNvSpPr/>
            <p:nvPr/>
          </p:nvSpPr>
          <p:spPr>
            <a:xfrm>
              <a:off x="739975" y="3785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84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8" name="Google Shape;3798;p59"/>
            <p:cNvSpPr/>
            <p:nvPr/>
          </p:nvSpPr>
          <p:spPr>
            <a:xfrm>
              <a:off x="739975" y="3785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9" name="Google Shape;3799;p59"/>
            <p:cNvSpPr/>
            <p:nvPr/>
          </p:nvSpPr>
          <p:spPr>
            <a:xfrm>
              <a:off x="658325" y="3708725"/>
              <a:ext cx="122500" cy="87675"/>
            </a:xfrm>
            <a:custGeom>
              <a:avLst/>
              <a:gdLst/>
              <a:ahLst/>
              <a:cxnLst/>
              <a:rect l="l" t="t" r="r" b="b"/>
              <a:pathLst>
                <a:path w="4900" h="3507" extrusionOk="0">
                  <a:moveTo>
                    <a:pt x="1586" y="0"/>
                  </a:moveTo>
                  <a:lnTo>
                    <a:pt x="1105" y="192"/>
                  </a:lnTo>
                  <a:lnTo>
                    <a:pt x="625" y="481"/>
                  </a:lnTo>
                  <a:lnTo>
                    <a:pt x="433" y="673"/>
                  </a:lnTo>
                  <a:lnTo>
                    <a:pt x="241" y="865"/>
                  </a:lnTo>
                  <a:lnTo>
                    <a:pt x="97" y="1057"/>
                  </a:lnTo>
                  <a:lnTo>
                    <a:pt x="1" y="1297"/>
                  </a:lnTo>
                  <a:lnTo>
                    <a:pt x="1" y="1537"/>
                  </a:lnTo>
                  <a:lnTo>
                    <a:pt x="49" y="1777"/>
                  </a:lnTo>
                  <a:lnTo>
                    <a:pt x="193" y="2065"/>
                  </a:lnTo>
                  <a:lnTo>
                    <a:pt x="385" y="2354"/>
                  </a:lnTo>
                  <a:lnTo>
                    <a:pt x="721" y="2642"/>
                  </a:lnTo>
                  <a:lnTo>
                    <a:pt x="1153" y="2930"/>
                  </a:lnTo>
                  <a:lnTo>
                    <a:pt x="1730" y="3218"/>
                  </a:lnTo>
                  <a:lnTo>
                    <a:pt x="2450" y="3506"/>
                  </a:lnTo>
                  <a:lnTo>
                    <a:pt x="2738" y="3362"/>
                  </a:lnTo>
                  <a:lnTo>
                    <a:pt x="3122" y="3170"/>
                  </a:lnTo>
                  <a:lnTo>
                    <a:pt x="3267" y="3074"/>
                  </a:lnTo>
                  <a:lnTo>
                    <a:pt x="3699" y="2690"/>
                  </a:lnTo>
                  <a:lnTo>
                    <a:pt x="3939" y="2450"/>
                  </a:lnTo>
                  <a:lnTo>
                    <a:pt x="4179" y="2210"/>
                  </a:lnTo>
                  <a:lnTo>
                    <a:pt x="4371" y="1921"/>
                  </a:lnTo>
                  <a:lnTo>
                    <a:pt x="4515" y="1585"/>
                  </a:lnTo>
                  <a:lnTo>
                    <a:pt x="4707" y="1249"/>
                  </a:lnTo>
                  <a:lnTo>
                    <a:pt x="4803" y="817"/>
                  </a:lnTo>
                  <a:lnTo>
                    <a:pt x="4899" y="817"/>
                  </a:lnTo>
                  <a:lnTo>
                    <a:pt x="4467" y="673"/>
                  </a:lnTo>
                  <a:lnTo>
                    <a:pt x="3170" y="240"/>
                  </a:lnTo>
                  <a:lnTo>
                    <a:pt x="2498" y="48"/>
                  </a:lnTo>
                  <a:lnTo>
                    <a:pt x="2210" y="0"/>
                  </a:lnTo>
                  <a:close/>
                </a:path>
              </a:pathLst>
            </a:custGeom>
            <a:solidFill>
              <a:srgbClr val="F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0" name="Google Shape;3800;p59"/>
            <p:cNvSpPr/>
            <p:nvPr/>
          </p:nvSpPr>
          <p:spPr>
            <a:xfrm>
              <a:off x="658325" y="3708725"/>
              <a:ext cx="122500" cy="87675"/>
            </a:xfrm>
            <a:custGeom>
              <a:avLst/>
              <a:gdLst/>
              <a:ahLst/>
              <a:cxnLst/>
              <a:rect l="l" t="t" r="r" b="b"/>
              <a:pathLst>
                <a:path w="4900" h="3507" fill="none" extrusionOk="0">
                  <a:moveTo>
                    <a:pt x="1922" y="0"/>
                  </a:moveTo>
                  <a:lnTo>
                    <a:pt x="1922" y="0"/>
                  </a:lnTo>
                  <a:lnTo>
                    <a:pt x="1586" y="0"/>
                  </a:lnTo>
                  <a:lnTo>
                    <a:pt x="1586" y="0"/>
                  </a:lnTo>
                  <a:lnTo>
                    <a:pt x="1105" y="192"/>
                  </a:lnTo>
                  <a:lnTo>
                    <a:pt x="625" y="481"/>
                  </a:lnTo>
                  <a:lnTo>
                    <a:pt x="433" y="673"/>
                  </a:lnTo>
                  <a:lnTo>
                    <a:pt x="241" y="865"/>
                  </a:lnTo>
                  <a:lnTo>
                    <a:pt x="97" y="1057"/>
                  </a:lnTo>
                  <a:lnTo>
                    <a:pt x="1" y="1297"/>
                  </a:lnTo>
                  <a:lnTo>
                    <a:pt x="1" y="1537"/>
                  </a:lnTo>
                  <a:lnTo>
                    <a:pt x="49" y="1777"/>
                  </a:lnTo>
                  <a:lnTo>
                    <a:pt x="193" y="2065"/>
                  </a:lnTo>
                  <a:lnTo>
                    <a:pt x="385" y="2354"/>
                  </a:lnTo>
                  <a:lnTo>
                    <a:pt x="721" y="2642"/>
                  </a:lnTo>
                  <a:lnTo>
                    <a:pt x="1153" y="2930"/>
                  </a:lnTo>
                  <a:lnTo>
                    <a:pt x="1730" y="3218"/>
                  </a:lnTo>
                  <a:lnTo>
                    <a:pt x="2450" y="3506"/>
                  </a:lnTo>
                  <a:lnTo>
                    <a:pt x="2450" y="3506"/>
                  </a:lnTo>
                  <a:lnTo>
                    <a:pt x="2738" y="3362"/>
                  </a:lnTo>
                  <a:lnTo>
                    <a:pt x="3122" y="3170"/>
                  </a:lnTo>
                  <a:lnTo>
                    <a:pt x="3122" y="3170"/>
                  </a:lnTo>
                  <a:lnTo>
                    <a:pt x="3267" y="3074"/>
                  </a:lnTo>
                  <a:lnTo>
                    <a:pt x="3267" y="3074"/>
                  </a:lnTo>
                  <a:lnTo>
                    <a:pt x="3267" y="3074"/>
                  </a:lnTo>
                  <a:lnTo>
                    <a:pt x="3267" y="3074"/>
                  </a:lnTo>
                  <a:lnTo>
                    <a:pt x="3699" y="2690"/>
                  </a:lnTo>
                  <a:lnTo>
                    <a:pt x="3939" y="2450"/>
                  </a:lnTo>
                  <a:lnTo>
                    <a:pt x="4179" y="2210"/>
                  </a:lnTo>
                  <a:lnTo>
                    <a:pt x="4371" y="1921"/>
                  </a:lnTo>
                  <a:lnTo>
                    <a:pt x="4515" y="1585"/>
                  </a:lnTo>
                  <a:lnTo>
                    <a:pt x="4707" y="1249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51" y="817"/>
                  </a:lnTo>
                  <a:lnTo>
                    <a:pt x="4851" y="817"/>
                  </a:lnTo>
                  <a:lnTo>
                    <a:pt x="4851" y="817"/>
                  </a:lnTo>
                  <a:lnTo>
                    <a:pt x="4851" y="817"/>
                  </a:lnTo>
                  <a:lnTo>
                    <a:pt x="4851" y="817"/>
                  </a:lnTo>
                  <a:lnTo>
                    <a:pt x="4851" y="817"/>
                  </a:lnTo>
                  <a:lnTo>
                    <a:pt x="4851" y="817"/>
                  </a:lnTo>
                  <a:lnTo>
                    <a:pt x="4899" y="817"/>
                  </a:lnTo>
                  <a:lnTo>
                    <a:pt x="4899" y="817"/>
                  </a:lnTo>
                  <a:lnTo>
                    <a:pt x="4467" y="673"/>
                  </a:lnTo>
                  <a:lnTo>
                    <a:pt x="4467" y="673"/>
                  </a:lnTo>
                  <a:lnTo>
                    <a:pt x="3170" y="240"/>
                  </a:lnTo>
                  <a:lnTo>
                    <a:pt x="2498" y="48"/>
                  </a:lnTo>
                  <a:lnTo>
                    <a:pt x="2210" y="0"/>
                  </a:lnTo>
                  <a:lnTo>
                    <a:pt x="192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1" name="Google Shape;3801;p59"/>
            <p:cNvSpPr/>
            <p:nvPr/>
          </p:nvSpPr>
          <p:spPr>
            <a:xfrm>
              <a:off x="1082150" y="3713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2" name="Google Shape;3802;p59"/>
            <p:cNvSpPr/>
            <p:nvPr/>
          </p:nvSpPr>
          <p:spPr>
            <a:xfrm>
              <a:off x="1082150" y="3713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3" name="Google Shape;3803;p59"/>
            <p:cNvSpPr/>
            <p:nvPr/>
          </p:nvSpPr>
          <p:spPr>
            <a:xfrm>
              <a:off x="1082150" y="3708725"/>
              <a:ext cx="1225" cy="4825"/>
            </a:xfrm>
            <a:custGeom>
              <a:avLst/>
              <a:gdLst/>
              <a:ahLst/>
              <a:cxnLst/>
              <a:rect l="l" t="t" r="r" b="b"/>
              <a:pathLst>
                <a:path w="49" h="193" extrusionOk="0">
                  <a:moveTo>
                    <a:pt x="49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ED62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4" name="Google Shape;3804;p59"/>
            <p:cNvSpPr/>
            <p:nvPr/>
          </p:nvSpPr>
          <p:spPr>
            <a:xfrm>
              <a:off x="1082150" y="3708725"/>
              <a:ext cx="1225" cy="4825"/>
            </a:xfrm>
            <a:custGeom>
              <a:avLst/>
              <a:gdLst/>
              <a:ahLst/>
              <a:cxnLst/>
              <a:rect l="l" t="t" r="r" b="b"/>
              <a:pathLst>
                <a:path w="49" h="193" fill="none" extrusionOk="0">
                  <a:moveTo>
                    <a:pt x="49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5" name="Google Shape;3805;p59"/>
            <p:cNvSpPr/>
            <p:nvPr/>
          </p:nvSpPr>
          <p:spPr>
            <a:xfrm>
              <a:off x="1083350" y="3707525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60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6" name="Google Shape;3806;p59"/>
            <p:cNvSpPr/>
            <p:nvPr/>
          </p:nvSpPr>
          <p:spPr>
            <a:xfrm>
              <a:off x="1083350" y="3707525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7" name="Google Shape;3807;p59"/>
            <p:cNvSpPr/>
            <p:nvPr/>
          </p:nvSpPr>
          <p:spPr>
            <a:xfrm>
              <a:off x="1080950" y="3645100"/>
              <a:ext cx="4825" cy="62450"/>
            </a:xfrm>
            <a:custGeom>
              <a:avLst/>
              <a:gdLst/>
              <a:ahLst/>
              <a:cxnLst/>
              <a:rect l="l" t="t" r="r" b="b"/>
              <a:pathLst>
                <a:path w="193" h="2498" extrusionOk="0">
                  <a:moveTo>
                    <a:pt x="145" y="2161"/>
                  </a:moveTo>
                  <a:lnTo>
                    <a:pt x="145" y="2161"/>
                  </a:lnTo>
                  <a:lnTo>
                    <a:pt x="97" y="2497"/>
                  </a:lnTo>
                  <a:lnTo>
                    <a:pt x="97" y="2497"/>
                  </a:lnTo>
                  <a:lnTo>
                    <a:pt x="97" y="2497"/>
                  </a:lnTo>
                  <a:lnTo>
                    <a:pt x="97" y="2497"/>
                  </a:lnTo>
                  <a:lnTo>
                    <a:pt x="145" y="2161"/>
                  </a:lnTo>
                  <a:close/>
                  <a:moveTo>
                    <a:pt x="145" y="2161"/>
                  </a:moveTo>
                  <a:lnTo>
                    <a:pt x="145" y="2161"/>
                  </a:lnTo>
                  <a:lnTo>
                    <a:pt x="145" y="2161"/>
                  </a:lnTo>
                  <a:lnTo>
                    <a:pt x="145" y="2161"/>
                  </a:lnTo>
                  <a:lnTo>
                    <a:pt x="145" y="2161"/>
                  </a:lnTo>
                  <a:close/>
                  <a:moveTo>
                    <a:pt x="145" y="2161"/>
                  </a:moveTo>
                  <a:lnTo>
                    <a:pt x="145" y="2161"/>
                  </a:lnTo>
                  <a:lnTo>
                    <a:pt x="145" y="2161"/>
                  </a:lnTo>
                  <a:lnTo>
                    <a:pt x="145" y="2161"/>
                  </a:lnTo>
                  <a:lnTo>
                    <a:pt x="145" y="2161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624"/>
                  </a:lnTo>
                  <a:lnTo>
                    <a:pt x="193" y="624"/>
                  </a:lnTo>
                  <a:lnTo>
                    <a:pt x="193" y="576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close/>
                  <a:moveTo>
                    <a:pt x="193" y="528"/>
                  </a:moveTo>
                  <a:lnTo>
                    <a:pt x="193" y="528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28"/>
                  </a:lnTo>
                  <a:close/>
                  <a:moveTo>
                    <a:pt x="193" y="528"/>
                  </a:moveTo>
                  <a:lnTo>
                    <a:pt x="193" y="528"/>
                  </a:lnTo>
                  <a:lnTo>
                    <a:pt x="193" y="528"/>
                  </a:lnTo>
                  <a:lnTo>
                    <a:pt x="193" y="528"/>
                  </a:lnTo>
                  <a:lnTo>
                    <a:pt x="193" y="528"/>
                  </a:lnTo>
                  <a:close/>
                  <a:moveTo>
                    <a:pt x="193" y="528"/>
                  </a:moveTo>
                  <a:lnTo>
                    <a:pt x="193" y="528"/>
                  </a:lnTo>
                  <a:lnTo>
                    <a:pt x="193" y="528"/>
                  </a:lnTo>
                  <a:lnTo>
                    <a:pt x="193" y="528"/>
                  </a:lnTo>
                  <a:lnTo>
                    <a:pt x="193" y="528"/>
                  </a:lnTo>
                  <a:close/>
                  <a:moveTo>
                    <a:pt x="193" y="528"/>
                  </a:moveTo>
                  <a:lnTo>
                    <a:pt x="193" y="528"/>
                  </a:lnTo>
                  <a:lnTo>
                    <a:pt x="193" y="528"/>
                  </a:lnTo>
                  <a:lnTo>
                    <a:pt x="193" y="528"/>
                  </a:lnTo>
                  <a:lnTo>
                    <a:pt x="193" y="528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45" y="192"/>
                  </a:lnTo>
                  <a:lnTo>
                    <a:pt x="193" y="528"/>
                  </a:lnTo>
                  <a:lnTo>
                    <a:pt x="193" y="528"/>
                  </a:lnTo>
                  <a:lnTo>
                    <a:pt x="145" y="192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84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8" name="Google Shape;3808;p59"/>
            <p:cNvSpPr/>
            <p:nvPr/>
          </p:nvSpPr>
          <p:spPr>
            <a:xfrm>
              <a:off x="1083350" y="3699125"/>
              <a:ext cx="1225" cy="8425"/>
            </a:xfrm>
            <a:custGeom>
              <a:avLst/>
              <a:gdLst/>
              <a:ahLst/>
              <a:cxnLst/>
              <a:rect l="l" t="t" r="r" b="b"/>
              <a:pathLst>
                <a:path w="49" h="337" fill="none" extrusionOk="0">
                  <a:moveTo>
                    <a:pt x="49" y="0"/>
                  </a:moveTo>
                  <a:lnTo>
                    <a:pt x="49" y="0"/>
                  </a:lnTo>
                  <a:lnTo>
                    <a:pt x="1" y="336"/>
                  </a:lnTo>
                  <a:lnTo>
                    <a:pt x="1" y="336"/>
                  </a:lnTo>
                  <a:lnTo>
                    <a:pt x="1" y="336"/>
                  </a:lnTo>
                  <a:lnTo>
                    <a:pt x="1" y="336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9" name="Google Shape;3809;p59"/>
            <p:cNvSpPr/>
            <p:nvPr/>
          </p:nvSpPr>
          <p:spPr>
            <a:xfrm>
              <a:off x="1084550" y="3699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0" name="Google Shape;3810;p59"/>
            <p:cNvSpPr/>
            <p:nvPr/>
          </p:nvSpPr>
          <p:spPr>
            <a:xfrm>
              <a:off x="1084550" y="3699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1" name="Google Shape;3811;p59"/>
            <p:cNvSpPr/>
            <p:nvPr/>
          </p:nvSpPr>
          <p:spPr>
            <a:xfrm>
              <a:off x="1085750" y="365950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2" name="Google Shape;3812;p59"/>
            <p:cNvSpPr/>
            <p:nvPr/>
          </p:nvSpPr>
          <p:spPr>
            <a:xfrm>
              <a:off x="1085750" y="3659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3" name="Google Shape;3813;p59"/>
            <p:cNvSpPr/>
            <p:nvPr/>
          </p:nvSpPr>
          <p:spPr>
            <a:xfrm>
              <a:off x="1085750" y="3659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4" name="Google Shape;3814;p59"/>
            <p:cNvSpPr/>
            <p:nvPr/>
          </p:nvSpPr>
          <p:spPr>
            <a:xfrm>
              <a:off x="1085750" y="3659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5" name="Google Shape;3815;p59"/>
            <p:cNvSpPr/>
            <p:nvPr/>
          </p:nvSpPr>
          <p:spPr>
            <a:xfrm>
              <a:off x="1085750" y="3659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6" name="Google Shape;3816;p59"/>
            <p:cNvSpPr/>
            <p:nvPr/>
          </p:nvSpPr>
          <p:spPr>
            <a:xfrm>
              <a:off x="1085750" y="3659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7" name="Google Shape;3817;p59"/>
            <p:cNvSpPr/>
            <p:nvPr/>
          </p:nvSpPr>
          <p:spPr>
            <a:xfrm>
              <a:off x="1085750" y="3659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8" name="Google Shape;3818;p59"/>
            <p:cNvSpPr/>
            <p:nvPr/>
          </p:nvSpPr>
          <p:spPr>
            <a:xfrm>
              <a:off x="1085750" y="365830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9" name="Google Shape;3819;p59"/>
            <p:cNvSpPr/>
            <p:nvPr/>
          </p:nvSpPr>
          <p:spPr>
            <a:xfrm>
              <a:off x="1085750" y="3658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0" name="Google Shape;3820;p59"/>
            <p:cNvSpPr/>
            <p:nvPr/>
          </p:nvSpPr>
          <p:spPr>
            <a:xfrm>
              <a:off x="1085750" y="3658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1" name="Google Shape;3821;p59"/>
            <p:cNvSpPr/>
            <p:nvPr/>
          </p:nvSpPr>
          <p:spPr>
            <a:xfrm>
              <a:off x="1085750" y="3658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2" name="Google Shape;3822;p59"/>
            <p:cNvSpPr/>
            <p:nvPr/>
          </p:nvSpPr>
          <p:spPr>
            <a:xfrm>
              <a:off x="1080950" y="3645100"/>
              <a:ext cx="4825" cy="13225"/>
            </a:xfrm>
            <a:custGeom>
              <a:avLst/>
              <a:gdLst/>
              <a:ahLst/>
              <a:cxnLst/>
              <a:rect l="l" t="t" r="r" b="b"/>
              <a:pathLst>
                <a:path w="193" h="52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5" y="192"/>
                  </a:lnTo>
                  <a:lnTo>
                    <a:pt x="193" y="528"/>
                  </a:lnTo>
                  <a:lnTo>
                    <a:pt x="193" y="528"/>
                  </a:lnTo>
                  <a:lnTo>
                    <a:pt x="145" y="19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3" name="Google Shape;3823;p59"/>
            <p:cNvSpPr/>
            <p:nvPr/>
          </p:nvSpPr>
          <p:spPr>
            <a:xfrm>
              <a:off x="1080950" y="3645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4" name="Google Shape;3824;p59"/>
            <p:cNvSpPr/>
            <p:nvPr/>
          </p:nvSpPr>
          <p:spPr>
            <a:xfrm>
              <a:off x="1080950" y="3645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5" name="Google Shape;3825;p59"/>
            <p:cNvSpPr/>
            <p:nvPr/>
          </p:nvSpPr>
          <p:spPr>
            <a:xfrm>
              <a:off x="1080950" y="3645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6" name="Google Shape;3826;p59"/>
            <p:cNvSpPr/>
            <p:nvPr/>
          </p:nvSpPr>
          <p:spPr>
            <a:xfrm>
              <a:off x="1080950" y="3645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7" name="Google Shape;3827;p59"/>
            <p:cNvSpPr/>
            <p:nvPr/>
          </p:nvSpPr>
          <p:spPr>
            <a:xfrm>
              <a:off x="1080950" y="3570650"/>
              <a:ext cx="117700" cy="142900"/>
            </a:xfrm>
            <a:custGeom>
              <a:avLst/>
              <a:gdLst/>
              <a:ahLst/>
              <a:cxnLst/>
              <a:rect l="l" t="t" r="r" b="b"/>
              <a:pathLst>
                <a:path w="4708" h="5716" extrusionOk="0">
                  <a:moveTo>
                    <a:pt x="4563" y="0"/>
                  </a:moveTo>
                  <a:lnTo>
                    <a:pt x="4419" y="48"/>
                  </a:lnTo>
                  <a:lnTo>
                    <a:pt x="4131" y="145"/>
                  </a:lnTo>
                  <a:lnTo>
                    <a:pt x="3507" y="433"/>
                  </a:lnTo>
                  <a:lnTo>
                    <a:pt x="2738" y="913"/>
                  </a:lnTo>
                  <a:lnTo>
                    <a:pt x="1922" y="1441"/>
                  </a:lnTo>
                  <a:lnTo>
                    <a:pt x="1153" y="1970"/>
                  </a:lnTo>
                  <a:lnTo>
                    <a:pt x="529" y="2450"/>
                  </a:lnTo>
                  <a:lnTo>
                    <a:pt x="97" y="2786"/>
                  </a:lnTo>
                  <a:lnTo>
                    <a:pt x="1" y="2882"/>
                  </a:lnTo>
                  <a:lnTo>
                    <a:pt x="1" y="2930"/>
                  </a:lnTo>
                  <a:lnTo>
                    <a:pt x="1" y="2978"/>
                  </a:lnTo>
                  <a:lnTo>
                    <a:pt x="145" y="3170"/>
                  </a:lnTo>
                  <a:lnTo>
                    <a:pt x="193" y="3506"/>
                  </a:lnTo>
                  <a:lnTo>
                    <a:pt x="193" y="3554"/>
                  </a:lnTo>
                  <a:lnTo>
                    <a:pt x="193" y="3602"/>
                  </a:lnTo>
                  <a:lnTo>
                    <a:pt x="241" y="3939"/>
                  </a:lnTo>
                  <a:lnTo>
                    <a:pt x="241" y="4371"/>
                  </a:lnTo>
                  <a:lnTo>
                    <a:pt x="145" y="5139"/>
                  </a:lnTo>
                  <a:lnTo>
                    <a:pt x="97" y="5475"/>
                  </a:lnTo>
                  <a:lnTo>
                    <a:pt x="97" y="5523"/>
                  </a:lnTo>
                  <a:lnTo>
                    <a:pt x="49" y="5715"/>
                  </a:lnTo>
                  <a:lnTo>
                    <a:pt x="673" y="5139"/>
                  </a:lnTo>
                  <a:lnTo>
                    <a:pt x="1393" y="4371"/>
                  </a:lnTo>
                  <a:lnTo>
                    <a:pt x="2978" y="2546"/>
                  </a:lnTo>
                  <a:lnTo>
                    <a:pt x="3699" y="1681"/>
                  </a:lnTo>
                  <a:lnTo>
                    <a:pt x="4275" y="913"/>
                  </a:lnTo>
                  <a:lnTo>
                    <a:pt x="4611" y="337"/>
                  </a:lnTo>
                  <a:lnTo>
                    <a:pt x="4707" y="145"/>
                  </a:lnTo>
                  <a:lnTo>
                    <a:pt x="4707" y="48"/>
                  </a:lnTo>
                  <a:lnTo>
                    <a:pt x="4659" y="0"/>
                  </a:lnTo>
                  <a:close/>
                </a:path>
              </a:pathLst>
            </a:custGeom>
            <a:solidFill>
              <a:srgbClr val="F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8" name="Google Shape;3828;p59"/>
            <p:cNvSpPr/>
            <p:nvPr/>
          </p:nvSpPr>
          <p:spPr>
            <a:xfrm>
              <a:off x="1080950" y="3570650"/>
              <a:ext cx="117700" cy="142900"/>
            </a:xfrm>
            <a:custGeom>
              <a:avLst/>
              <a:gdLst/>
              <a:ahLst/>
              <a:cxnLst/>
              <a:rect l="l" t="t" r="r" b="b"/>
              <a:pathLst>
                <a:path w="4708" h="5716" fill="none" extrusionOk="0">
                  <a:moveTo>
                    <a:pt x="4563" y="0"/>
                  </a:moveTo>
                  <a:lnTo>
                    <a:pt x="4563" y="0"/>
                  </a:lnTo>
                  <a:lnTo>
                    <a:pt x="4419" y="48"/>
                  </a:lnTo>
                  <a:lnTo>
                    <a:pt x="4131" y="145"/>
                  </a:lnTo>
                  <a:lnTo>
                    <a:pt x="3507" y="433"/>
                  </a:lnTo>
                  <a:lnTo>
                    <a:pt x="2738" y="913"/>
                  </a:lnTo>
                  <a:lnTo>
                    <a:pt x="1922" y="1441"/>
                  </a:lnTo>
                  <a:lnTo>
                    <a:pt x="1153" y="1970"/>
                  </a:lnTo>
                  <a:lnTo>
                    <a:pt x="529" y="2450"/>
                  </a:lnTo>
                  <a:lnTo>
                    <a:pt x="97" y="2786"/>
                  </a:lnTo>
                  <a:lnTo>
                    <a:pt x="1" y="2882"/>
                  </a:lnTo>
                  <a:lnTo>
                    <a:pt x="1" y="2930"/>
                  </a:lnTo>
                  <a:lnTo>
                    <a:pt x="1" y="2930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45" y="3170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602"/>
                  </a:lnTo>
                  <a:lnTo>
                    <a:pt x="193" y="3602"/>
                  </a:lnTo>
                  <a:lnTo>
                    <a:pt x="241" y="3939"/>
                  </a:lnTo>
                  <a:lnTo>
                    <a:pt x="241" y="4371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97" y="5475"/>
                  </a:lnTo>
                  <a:lnTo>
                    <a:pt x="97" y="5475"/>
                  </a:lnTo>
                  <a:lnTo>
                    <a:pt x="97" y="5523"/>
                  </a:lnTo>
                  <a:lnTo>
                    <a:pt x="97" y="5523"/>
                  </a:lnTo>
                  <a:lnTo>
                    <a:pt x="49" y="5715"/>
                  </a:lnTo>
                  <a:lnTo>
                    <a:pt x="49" y="5715"/>
                  </a:lnTo>
                  <a:lnTo>
                    <a:pt x="49" y="5715"/>
                  </a:lnTo>
                  <a:lnTo>
                    <a:pt x="49" y="5715"/>
                  </a:lnTo>
                  <a:lnTo>
                    <a:pt x="673" y="5139"/>
                  </a:lnTo>
                  <a:lnTo>
                    <a:pt x="1393" y="4371"/>
                  </a:lnTo>
                  <a:lnTo>
                    <a:pt x="2978" y="2546"/>
                  </a:lnTo>
                  <a:lnTo>
                    <a:pt x="3699" y="1681"/>
                  </a:lnTo>
                  <a:lnTo>
                    <a:pt x="4275" y="913"/>
                  </a:lnTo>
                  <a:lnTo>
                    <a:pt x="4611" y="337"/>
                  </a:lnTo>
                  <a:lnTo>
                    <a:pt x="4707" y="145"/>
                  </a:lnTo>
                  <a:lnTo>
                    <a:pt x="4707" y="48"/>
                  </a:lnTo>
                  <a:lnTo>
                    <a:pt x="4707" y="48"/>
                  </a:lnTo>
                  <a:lnTo>
                    <a:pt x="4659" y="0"/>
                  </a:lnTo>
                  <a:lnTo>
                    <a:pt x="456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9" name="Google Shape;3829;p59"/>
            <p:cNvSpPr/>
            <p:nvPr/>
          </p:nvSpPr>
          <p:spPr>
            <a:xfrm>
              <a:off x="897250" y="3269300"/>
              <a:ext cx="241350" cy="146500"/>
            </a:xfrm>
            <a:custGeom>
              <a:avLst/>
              <a:gdLst/>
              <a:ahLst/>
              <a:cxnLst/>
              <a:rect l="l" t="t" r="r" b="b"/>
              <a:pathLst>
                <a:path w="9654" h="5860" extrusionOk="0">
                  <a:moveTo>
                    <a:pt x="1105" y="0"/>
                  </a:moveTo>
                  <a:lnTo>
                    <a:pt x="721" y="48"/>
                  </a:lnTo>
                  <a:lnTo>
                    <a:pt x="577" y="96"/>
                  </a:lnTo>
                  <a:lnTo>
                    <a:pt x="481" y="192"/>
                  </a:lnTo>
                  <a:lnTo>
                    <a:pt x="385" y="384"/>
                  </a:lnTo>
                  <a:lnTo>
                    <a:pt x="241" y="672"/>
                  </a:lnTo>
                  <a:lnTo>
                    <a:pt x="145" y="1009"/>
                  </a:lnTo>
                  <a:lnTo>
                    <a:pt x="97" y="1345"/>
                  </a:lnTo>
                  <a:lnTo>
                    <a:pt x="1" y="2209"/>
                  </a:lnTo>
                  <a:lnTo>
                    <a:pt x="1" y="3074"/>
                  </a:lnTo>
                  <a:lnTo>
                    <a:pt x="1" y="3890"/>
                  </a:lnTo>
                  <a:lnTo>
                    <a:pt x="49" y="4563"/>
                  </a:lnTo>
                  <a:lnTo>
                    <a:pt x="97" y="5235"/>
                  </a:lnTo>
                  <a:lnTo>
                    <a:pt x="1586" y="5379"/>
                  </a:lnTo>
                  <a:lnTo>
                    <a:pt x="4803" y="5715"/>
                  </a:lnTo>
                  <a:lnTo>
                    <a:pt x="6580" y="5811"/>
                  </a:lnTo>
                  <a:lnTo>
                    <a:pt x="8069" y="5859"/>
                  </a:lnTo>
                  <a:lnTo>
                    <a:pt x="8693" y="5859"/>
                  </a:lnTo>
                  <a:lnTo>
                    <a:pt x="9174" y="5811"/>
                  </a:lnTo>
                  <a:lnTo>
                    <a:pt x="9510" y="5715"/>
                  </a:lnTo>
                  <a:lnTo>
                    <a:pt x="9606" y="5667"/>
                  </a:lnTo>
                  <a:lnTo>
                    <a:pt x="9654" y="5619"/>
                  </a:lnTo>
                  <a:lnTo>
                    <a:pt x="9654" y="5283"/>
                  </a:lnTo>
                  <a:lnTo>
                    <a:pt x="9558" y="4803"/>
                  </a:lnTo>
                  <a:lnTo>
                    <a:pt x="9318" y="3602"/>
                  </a:lnTo>
                  <a:lnTo>
                    <a:pt x="9030" y="2594"/>
                  </a:lnTo>
                  <a:lnTo>
                    <a:pt x="8934" y="2113"/>
                  </a:lnTo>
                  <a:lnTo>
                    <a:pt x="7733" y="1681"/>
                  </a:lnTo>
                  <a:lnTo>
                    <a:pt x="6484" y="1249"/>
                  </a:lnTo>
                  <a:lnTo>
                    <a:pt x="4995" y="817"/>
                  </a:lnTo>
                  <a:lnTo>
                    <a:pt x="3507" y="384"/>
                  </a:lnTo>
                  <a:lnTo>
                    <a:pt x="2834" y="192"/>
                  </a:lnTo>
                  <a:lnTo>
                    <a:pt x="2162" y="96"/>
                  </a:lnTo>
                  <a:lnTo>
                    <a:pt x="1586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0" name="Google Shape;3830;p59"/>
            <p:cNvSpPr/>
            <p:nvPr/>
          </p:nvSpPr>
          <p:spPr>
            <a:xfrm>
              <a:off x="897250" y="3269300"/>
              <a:ext cx="241350" cy="146500"/>
            </a:xfrm>
            <a:custGeom>
              <a:avLst/>
              <a:gdLst/>
              <a:ahLst/>
              <a:cxnLst/>
              <a:rect l="l" t="t" r="r" b="b"/>
              <a:pathLst>
                <a:path w="9654" h="5860" fill="none" extrusionOk="0">
                  <a:moveTo>
                    <a:pt x="8934" y="2113"/>
                  </a:moveTo>
                  <a:lnTo>
                    <a:pt x="8934" y="2113"/>
                  </a:lnTo>
                  <a:lnTo>
                    <a:pt x="7733" y="1681"/>
                  </a:lnTo>
                  <a:lnTo>
                    <a:pt x="6484" y="1249"/>
                  </a:lnTo>
                  <a:lnTo>
                    <a:pt x="4995" y="817"/>
                  </a:lnTo>
                  <a:lnTo>
                    <a:pt x="3507" y="384"/>
                  </a:lnTo>
                  <a:lnTo>
                    <a:pt x="2834" y="192"/>
                  </a:lnTo>
                  <a:lnTo>
                    <a:pt x="2162" y="96"/>
                  </a:lnTo>
                  <a:lnTo>
                    <a:pt x="1586" y="0"/>
                  </a:lnTo>
                  <a:lnTo>
                    <a:pt x="1105" y="0"/>
                  </a:lnTo>
                  <a:lnTo>
                    <a:pt x="721" y="48"/>
                  </a:lnTo>
                  <a:lnTo>
                    <a:pt x="577" y="96"/>
                  </a:lnTo>
                  <a:lnTo>
                    <a:pt x="481" y="192"/>
                  </a:lnTo>
                  <a:lnTo>
                    <a:pt x="481" y="192"/>
                  </a:lnTo>
                  <a:lnTo>
                    <a:pt x="385" y="384"/>
                  </a:lnTo>
                  <a:lnTo>
                    <a:pt x="241" y="672"/>
                  </a:lnTo>
                  <a:lnTo>
                    <a:pt x="145" y="1009"/>
                  </a:lnTo>
                  <a:lnTo>
                    <a:pt x="97" y="1345"/>
                  </a:lnTo>
                  <a:lnTo>
                    <a:pt x="1" y="2209"/>
                  </a:lnTo>
                  <a:lnTo>
                    <a:pt x="1" y="3074"/>
                  </a:lnTo>
                  <a:lnTo>
                    <a:pt x="1" y="3890"/>
                  </a:lnTo>
                  <a:lnTo>
                    <a:pt x="49" y="4563"/>
                  </a:lnTo>
                  <a:lnTo>
                    <a:pt x="97" y="5235"/>
                  </a:lnTo>
                  <a:lnTo>
                    <a:pt x="97" y="5235"/>
                  </a:lnTo>
                  <a:lnTo>
                    <a:pt x="1586" y="5379"/>
                  </a:lnTo>
                  <a:lnTo>
                    <a:pt x="4803" y="5715"/>
                  </a:lnTo>
                  <a:lnTo>
                    <a:pt x="6580" y="5811"/>
                  </a:lnTo>
                  <a:lnTo>
                    <a:pt x="8069" y="5859"/>
                  </a:lnTo>
                  <a:lnTo>
                    <a:pt x="8693" y="5859"/>
                  </a:lnTo>
                  <a:lnTo>
                    <a:pt x="9174" y="5811"/>
                  </a:lnTo>
                  <a:lnTo>
                    <a:pt x="9510" y="5715"/>
                  </a:lnTo>
                  <a:lnTo>
                    <a:pt x="9606" y="5667"/>
                  </a:lnTo>
                  <a:lnTo>
                    <a:pt x="9654" y="5619"/>
                  </a:lnTo>
                  <a:lnTo>
                    <a:pt x="9654" y="5619"/>
                  </a:lnTo>
                  <a:lnTo>
                    <a:pt x="9654" y="5283"/>
                  </a:lnTo>
                  <a:lnTo>
                    <a:pt x="9558" y="4803"/>
                  </a:lnTo>
                  <a:lnTo>
                    <a:pt x="9318" y="3602"/>
                  </a:lnTo>
                  <a:lnTo>
                    <a:pt x="9030" y="2594"/>
                  </a:lnTo>
                  <a:lnTo>
                    <a:pt x="8934" y="2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1" name="Google Shape;3831;p59"/>
            <p:cNvSpPr/>
            <p:nvPr/>
          </p:nvSpPr>
          <p:spPr>
            <a:xfrm>
              <a:off x="1035325" y="3301700"/>
              <a:ext cx="40850" cy="112900"/>
            </a:xfrm>
            <a:custGeom>
              <a:avLst/>
              <a:gdLst/>
              <a:ahLst/>
              <a:cxnLst/>
              <a:rect l="l" t="t" r="r" b="b"/>
              <a:pathLst>
                <a:path w="1634" h="4516" extrusionOk="0">
                  <a:moveTo>
                    <a:pt x="1105" y="1"/>
                  </a:moveTo>
                  <a:lnTo>
                    <a:pt x="865" y="1105"/>
                  </a:lnTo>
                  <a:lnTo>
                    <a:pt x="577" y="2306"/>
                  </a:lnTo>
                  <a:lnTo>
                    <a:pt x="1" y="4467"/>
                  </a:lnTo>
                  <a:lnTo>
                    <a:pt x="961" y="4515"/>
                  </a:lnTo>
                  <a:lnTo>
                    <a:pt x="1153" y="3411"/>
                  </a:lnTo>
                  <a:lnTo>
                    <a:pt x="1345" y="2306"/>
                  </a:lnTo>
                  <a:lnTo>
                    <a:pt x="1490" y="1201"/>
                  </a:lnTo>
                  <a:lnTo>
                    <a:pt x="1634" y="193"/>
                  </a:lnTo>
                  <a:lnTo>
                    <a:pt x="1105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2" name="Google Shape;3832;p59"/>
            <p:cNvSpPr/>
            <p:nvPr/>
          </p:nvSpPr>
          <p:spPr>
            <a:xfrm>
              <a:off x="1035325" y="3301700"/>
              <a:ext cx="40850" cy="112900"/>
            </a:xfrm>
            <a:custGeom>
              <a:avLst/>
              <a:gdLst/>
              <a:ahLst/>
              <a:cxnLst/>
              <a:rect l="l" t="t" r="r" b="b"/>
              <a:pathLst>
                <a:path w="1634" h="4516" fill="none" extrusionOk="0">
                  <a:moveTo>
                    <a:pt x="1105" y="1"/>
                  </a:moveTo>
                  <a:lnTo>
                    <a:pt x="1105" y="1"/>
                  </a:lnTo>
                  <a:lnTo>
                    <a:pt x="865" y="1105"/>
                  </a:lnTo>
                  <a:lnTo>
                    <a:pt x="577" y="2306"/>
                  </a:lnTo>
                  <a:lnTo>
                    <a:pt x="1" y="4467"/>
                  </a:lnTo>
                  <a:lnTo>
                    <a:pt x="1" y="4467"/>
                  </a:lnTo>
                  <a:lnTo>
                    <a:pt x="961" y="4515"/>
                  </a:lnTo>
                  <a:lnTo>
                    <a:pt x="961" y="4515"/>
                  </a:lnTo>
                  <a:lnTo>
                    <a:pt x="1153" y="3411"/>
                  </a:lnTo>
                  <a:lnTo>
                    <a:pt x="1345" y="2306"/>
                  </a:lnTo>
                  <a:lnTo>
                    <a:pt x="1490" y="1201"/>
                  </a:lnTo>
                  <a:lnTo>
                    <a:pt x="1634" y="193"/>
                  </a:lnTo>
                  <a:lnTo>
                    <a:pt x="1634" y="193"/>
                  </a:lnTo>
                  <a:lnTo>
                    <a:pt x="110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3" name="Google Shape;3833;p59"/>
            <p:cNvSpPr/>
            <p:nvPr/>
          </p:nvSpPr>
          <p:spPr>
            <a:xfrm>
              <a:off x="918875" y="3259675"/>
              <a:ext cx="145300" cy="170525"/>
            </a:xfrm>
            <a:custGeom>
              <a:avLst/>
              <a:gdLst/>
              <a:ahLst/>
              <a:cxnLst/>
              <a:rect l="l" t="t" r="r" b="b"/>
              <a:pathLst>
                <a:path w="5812" h="6821" extrusionOk="0">
                  <a:moveTo>
                    <a:pt x="0" y="1"/>
                  </a:moveTo>
                  <a:lnTo>
                    <a:pt x="48" y="289"/>
                  </a:lnTo>
                  <a:lnTo>
                    <a:pt x="192" y="673"/>
                  </a:lnTo>
                  <a:lnTo>
                    <a:pt x="384" y="1154"/>
                  </a:lnTo>
                  <a:lnTo>
                    <a:pt x="673" y="1634"/>
                  </a:lnTo>
                  <a:lnTo>
                    <a:pt x="1393" y="2738"/>
                  </a:lnTo>
                  <a:lnTo>
                    <a:pt x="2209" y="3891"/>
                  </a:lnTo>
                  <a:lnTo>
                    <a:pt x="3794" y="5956"/>
                  </a:lnTo>
                  <a:lnTo>
                    <a:pt x="4467" y="6821"/>
                  </a:lnTo>
                  <a:lnTo>
                    <a:pt x="4707" y="5956"/>
                  </a:lnTo>
                  <a:lnTo>
                    <a:pt x="5235" y="4035"/>
                  </a:lnTo>
                  <a:lnTo>
                    <a:pt x="5523" y="2930"/>
                  </a:lnTo>
                  <a:lnTo>
                    <a:pt x="5715" y="1922"/>
                  </a:lnTo>
                  <a:lnTo>
                    <a:pt x="5811" y="1106"/>
                  </a:lnTo>
                  <a:lnTo>
                    <a:pt x="5811" y="817"/>
                  </a:lnTo>
                  <a:lnTo>
                    <a:pt x="5811" y="625"/>
                  </a:lnTo>
                  <a:lnTo>
                    <a:pt x="5715" y="481"/>
                  </a:lnTo>
                  <a:lnTo>
                    <a:pt x="5619" y="385"/>
                  </a:lnTo>
                  <a:lnTo>
                    <a:pt x="5475" y="289"/>
                  </a:lnTo>
                  <a:lnTo>
                    <a:pt x="5331" y="241"/>
                  </a:lnTo>
                  <a:lnTo>
                    <a:pt x="4995" y="193"/>
                  </a:lnTo>
                  <a:lnTo>
                    <a:pt x="4611" y="193"/>
                  </a:lnTo>
                  <a:lnTo>
                    <a:pt x="3986" y="289"/>
                  </a:lnTo>
                  <a:lnTo>
                    <a:pt x="3650" y="385"/>
                  </a:lnTo>
                  <a:lnTo>
                    <a:pt x="2594" y="241"/>
                  </a:lnTo>
                  <a:lnTo>
                    <a:pt x="1345" y="9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4" name="Google Shape;3834;p59"/>
            <p:cNvSpPr/>
            <p:nvPr/>
          </p:nvSpPr>
          <p:spPr>
            <a:xfrm>
              <a:off x="918875" y="3259675"/>
              <a:ext cx="145300" cy="170525"/>
            </a:xfrm>
            <a:custGeom>
              <a:avLst/>
              <a:gdLst/>
              <a:ahLst/>
              <a:cxnLst/>
              <a:rect l="l" t="t" r="r" b="b"/>
              <a:pathLst>
                <a:path w="5812" h="682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45" y="97"/>
                  </a:lnTo>
                  <a:lnTo>
                    <a:pt x="2594" y="241"/>
                  </a:lnTo>
                  <a:lnTo>
                    <a:pt x="3650" y="385"/>
                  </a:lnTo>
                  <a:lnTo>
                    <a:pt x="3650" y="385"/>
                  </a:lnTo>
                  <a:lnTo>
                    <a:pt x="3986" y="289"/>
                  </a:lnTo>
                  <a:lnTo>
                    <a:pt x="4611" y="193"/>
                  </a:lnTo>
                  <a:lnTo>
                    <a:pt x="4995" y="193"/>
                  </a:lnTo>
                  <a:lnTo>
                    <a:pt x="5331" y="241"/>
                  </a:lnTo>
                  <a:lnTo>
                    <a:pt x="5475" y="289"/>
                  </a:lnTo>
                  <a:lnTo>
                    <a:pt x="5619" y="385"/>
                  </a:lnTo>
                  <a:lnTo>
                    <a:pt x="5715" y="481"/>
                  </a:lnTo>
                  <a:lnTo>
                    <a:pt x="5811" y="625"/>
                  </a:lnTo>
                  <a:lnTo>
                    <a:pt x="5811" y="625"/>
                  </a:lnTo>
                  <a:lnTo>
                    <a:pt x="5811" y="817"/>
                  </a:lnTo>
                  <a:lnTo>
                    <a:pt x="5811" y="1106"/>
                  </a:lnTo>
                  <a:lnTo>
                    <a:pt x="5715" y="1922"/>
                  </a:lnTo>
                  <a:lnTo>
                    <a:pt x="5523" y="2930"/>
                  </a:lnTo>
                  <a:lnTo>
                    <a:pt x="5235" y="4035"/>
                  </a:lnTo>
                  <a:lnTo>
                    <a:pt x="4707" y="5956"/>
                  </a:lnTo>
                  <a:lnTo>
                    <a:pt x="4467" y="6821"/>
                  </a:lnTo>
                  <a:lnTo>
                    <a:pt x="4467" y="6821"/>
                  </a:lnTo>
                  <a:lnTo>
                    <a:pt x="3794" y="5956"/>
                  </a:lnTo>
                  <a:lnTo>
                    <a:pt x="2209" y="3891"/>
                  </a:lnTo>
                  <a:lnTo>
                    <a:pt x="1393" y="2738"/>
                  </a:lnTo>
                  <a:lnTo>
                    <a:pt x="673" y="1634"/>
                  </a:lnTo>
                  <a:lnTo>
                    <a:pt x="384" y="1154"/>
                  </a:lnTo>
                  <a:lnTo>
                    <a:pt x="192" y="673"/>
                  </a:lnTo>
                  <a:lnTo>
                    <a:pt x="48" y="289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5" name="Google Shape;3835;p59"/>
            <p:cNvSpPr/>
            <p:nvPr/>
          </p:nvSpPr>
          <p:spPr>
            <a:xfrm>
              <a:off x="932075" y="3260875"/>
              <a:ext cx="132100" cy="160925"/>
            </a:xfrm>
            <a:custGeom>
              <a:avLst/>
              <a:gdLst/>
              <a:ahLst/>
              <a:cxnLst/>
              <a:rect l="l" t="t" r="r" b="b"/>
              <a:pathLst>
                <a:path w="5284" h="6437" extrusionOk="0">
                  <a:moveTo>
                    <a:pt x="1" y="1"/>
                  </a:moveTo>
                  <a:lnTo>
                    <a:pt x="1165" y="110"/>
                  </a:lnTo>
                  <a:lnTo>
                    <a:pt x="1165" y="110"/>
                  </a:lnTo>
                  <a:lnTo>
                    <a:pt x="1153" y="97"/>
                  </a:lnTo>
                  <a:lnTo>
                    <a:pt x="1" y="1"/>
                  </a:lnTo>
                  <a:close/>
                  <a:moveTo>
                    <a:pt x="1165" y="110"/>
                  </a:moveTo>
                  <a:lnTo>
                    <a:pt x="1585" y="577"/>
                  </a:lnTo>
                  <a:lnTo>
                    <a:pt x="2018" y="1106"/>
                  </a:lnTo>
                  <a:lnTo>
                    <a:pt x="2450" y="1730"/>
                  </a:lnTo>
                  <a:lnTo>
                    <a:pt x="2834" y="2402"/>
                  </a:lnTo>
                  <a:lnTo>
                    <a:pt x="3266" y="3123"/>
                  </a:lnTo>
                  <a:lnTo>
                    <a:pt x="3650" y="3843"/>
                  </a:lnTo>
                  <a:lnTo>
                    <a:pt x="4346" y="5326"/>
                  </a:lnTo>
                  <a:lnTo>
                    <a:pt x="4346" y="5326"/>
                  </a:lnTo>
                  <a:lnTo>
                    <a:pt x="4371" y="5236"/>
                  </a:lnTo>
                  <a:lnTo>
                    <a:pt x="4803" y="3651"/>
                  </a:lnTo>
                  <a:lnTo>
                    <a:pt x="5139" y="2066"/>
                  </a:lnTo>
                  <a:lnTo>
                    <a:pt x="5283" y="1346"/>
                  </a:lnTo>
                  <a:lnTo>
                    <a:pt x="5283" y="865"/>
                  </a:lnTo>
                  <a:lnTo>
                    <a:pt x="5283" y="577"/>
                  </a:lnTo>
                  <a:lnTo>
                    <a:pt x="5235" y="433"/>
                  </a:lnTo>
                  <a:lnTo>
                    <a:pt x="5139" y="337"/>
                  </a:lnTo>
                  <a:lnTo>
                    <a:pt x="4947" y="241"/>
                  </a:lnTo>
                  <a:lnTo>
                    <a:pt x="4659" y="145"/>
                  </a:lnTo>
                  <a:lnTo>
                    <a:pt x="3939" y="145"/>
                  </a:lnTo>
                  <a:lnTo>
                    <a:pt x="3554" y="241"/>
                  </a:lnTo>
                  <a:lnTo>
                    <a:pt x="3122" y="337"/>
                  </a:lnTo>
                  <a:lnTo>
                    <a:pt x="2402" y="241"/>
                  </a:lnTo>
                  <a:lnTo>
                    <a:pt x="1537" y="145"/>
                  </a:lnTo>
                  <a:lnTo>
                    <a:pt x="1165" y="110"/>
                  </a:lnTo>
                  <a:close/>
                  <a:moveTo>
                    <a:pt x="4346" y="5326"/>
                  </a:moveTo>
                  <a:lnTo>
                    <a:pt x="4035" y="6436"/>
                  </a:lnTo>
                  <a:lnTo>
                    <a:pt x="4371" y="5380"/>
                  </a:lnTo>
                  <a:lnTo>
                    <a:pt x="4346" y="5326"/>
                  </a:lnTo>
                  <a:close/>
                </a:path>
              </a:pathLst>
            </a:custGeom>
            <a:solidFill>
              <a:srgbClr val="76A7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6" name="Google Shape;3836;p59"/>
            <p:cNvSpPr/>
            <p:nvPr/>
          </p:nvSpPr>
          <p:spPr>
            <a:xfrm>
              <a:off x="932075" y="3260875"/>
              <a:ext cx="132100" cy="160925"/>
            </a:xfrm>
            <a:custGeom>
              <a:avLst/>
              <a:gdLst/>
              <a:ahLst/>
              <a:cxnLst/>
              <a:rect l="l" t="t" r="r" b="b"/>
              <a:pathLst>
                <a:path w="5284" h="6437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153" y="97"/>
                  </a:lnTo>
                  <a:lnTo>
                    <a:pt x="1153" y="97"/>
                  </a:lnTo>
                  <a:lnTo>
                    <a:pt x="1585" y="577"/>
                  </a:lnTo>
                  <a:lnTo>
                    <a:pt x="2018" y="1106"/>
                  </a:lnTo>
                  <a:lnTo>
                    <a:pt x="2450" y="1730"/>
                  </a:lnTo>
                  <a:lnTo>
                    <a:pt x="2834" y="2402"/>
                  </a:lnTo>
                  <a:lnTo>
                    <a:pt x="3266" y="3123"/>
                  </a:lnTo>
                  <a:lnTo>
                    <a:pt x="3650" y="3843"/>
                  </a:lnTo>
                  <a:lnTo>
                    <a:pt x="4371" y="5380"/>
                  </a:lnTo>
                  <a:lnTo>
                    <a:pt x="4371" y="5380"/>
                  </a:lnTo>
                  <a:lnTo>
                    <a:pt x="4035" y="6436"/>
                  </a:lnTo>
                  <a:lnTo>
                    <a:pt x="4035" y="6436"/>
                  </a:lnTo>
                  <a:lnTo>
                    <a:pt x="4035" y="6436"/>
                  </a:lnTo>
                  <a:lnTo>
                    <a:pt x="4371" y="5236"/>
                  </a:lnTo>
                  <a:lnTo>
                    <a:pt x="4803" y="3651"/>
                  </a:lnTo>
                  <a:lnTo>
                    <a:pt x="5139" y="2066"/>
                  </a:lnTo>
                  <a:lnTo>
                    <a:pt x="5283" y="1346"/>
                  </a:lnTo>
                  <a:lnTo>
                    <a:pt x="5283" y="865"/>
                  </a:lnTo>
                  <a:lnTo>
                    <a:pt x="5283" y="865"/>
                  </a:lnTo>
                  <a:lnTo>
                    <a:pt x="5283" y="577"/>
                  </a:lnTo>
                  <a:lnTo>
                    <a:pt x="5283" y="577"/>
                  </a:lnTo>
                  <a:lnTo>
                    <a:pt x="5235" y="433"/>
                  </a:lnTo>
                  <a:lnTo>
                    <a:pt x="5139" y="337"/>
                  </a:lnTo>
                  <a:lnTo>
                    <a:pt x="4947" y="241"/>
                  </a:lnTo>
                  <a:lnTo>
                    <a:pt x="4659" y="145"/>
                  </a:lnTo>
                  <a:lnTo>
                    <a:pt x="4371" y="145"/>
                  </a:lnTo>
                  <a:lnTo>
                    <a:pt x="4371" y="145"/>
                  </a:lnTo>
                  <a:lnTo>
                    <a:pt x="3939" y="145"/>
                  </a:lnTo>
                  <a:lnTo>
                    <a:pt x="3554" y="241"/>
                  </a:lnTo>
                  <a:lnTo>
                    <a:pt x="3122" y="337"/>
                  </a:lnTo>
                  <a:lnTo>
                    <a:pt x="3122" y="337"/>
                  </a:lnTo>
                  <a:lnTo>
                    <a:pt x="2402" y="241"/>
                  </a:lnTo>
                  <a:lnTo>
                    <a:pt x="1537" y="145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7" name="Google Shape;3837;p59"/>
            <p:cNvSpPr/>
            <p:nvPr/>
          </p:nvSpPr>
          <p:spPr>
            <a:xfrm>
              <a:off x="932075" y="3260875"/>
              <a:ext cx="109275" cy="160925"/>
            </a:xfrm>
            <a:custGeom>
              <a:avLst/>
              <a:gdLst/>
              <a:ahLst/>
              <a:cxnLst/>
              <a:rect l="l" t="t" r="r" b="b"/>
              <a:pathLst>
                <a:path w="4371" h="6437" extrusionOk="0">
                  <a:moveTo>
                    <a:pt x="1" y="1"/>
                  </a:moveTo>
                  <a:lnTo>
                    <a:pt x="385" y="385"/>
                  </a:lnTo>
                  <a:lnTo>
                    <a:pt x="577" y="673"/>
                  </a:lnTo>
                  <a:lnTo>
                    <a:pt x="1105" y="1154"/>
                  </a:lnTo>
                  <a:lnTo>
                    <a:pt x="1585" y="1730"/>
                  </a:lnTo>
                  <a:lnTo>
                    <a:pt x="2018" y="2402"/>
                  </a:lnTo>
                  <a:lnTo>
                    <a:pt x="2498" y="3171"/>
                  </a:lnTo>
                  <a:lnTo>
                    <a:pt x="2930" y="3939"/>
                  </a:lnTo>
                  <a:lnTo>
                    <a:pt x="3314" y="4755"/>
                  </a:lnTo>
                  <a:lnTo>
                    <a:pt x="3699" y="5572"/>
                  </a:lnTo>
                  <a:lnTo>
                    <a:pt x="4035" y="6436"/>
                  </a:lnTo>
                  <a:lnTo>
                    <a:pt x="4371" y="5380"/>
                  </a:lnTo>
                  <a:lnTo>
                    <a:pt x="3650" y="3843"/>
                  </a:lnTo>
                  <a:lnTo>
                    <a:pt x="3266" y="3123"/>
                  </a:lnTo>
                  <a:lnTo>
                    <a:pt x="2834" y="2402"/>
                  </a:lnTo>
                  <a:lnTo>
                    <a:pt x="2450" y="1730"/>
                  </a:lnTo>
                  <a:lnTo>
                    <a:pt x="2018" y="1106"/>
                  </a:lnTo>
                  <a:lnTo>
                    <a:pt x="1585" y="577"/>
                  </a:lnTo>
                  <a:lnTo>
                    <a:pt x="1153" y="9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6D9A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8" name="Google Shape;3838;p59"/>
            <p:cNvSpPr/>
            <p:nvPr/>
          </p:nvSpPr>
          <p:spPr>
            <a:xfrm>
              <a:off x="932075" y="3260875"/>
              <a:ext cx="109275" cy="160925"/>
            </a:xfrm>
            <a:custGeom>
              <a:avLst/>
              <a:gdLst/>
              <a:ahLst/>
              <a:cxnLst/>
              <a:rect l="l" t="t" r="r" b="b"/>
              <a:pathLst>
                <a:path w="4371" h="6437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385" y="385"/>
                  </a:lnTo>
                  <a:lnTo>
                    <a:pt x="577" y="673"/>
                  </a:lnTo>
                  <a:lnTo>
                    <a:pt x="577" y="673"/>
                  </a:lnTo>
                  <a:lnTo>
                    <a:pt x="1105" y="1154"/>
                  </a:lnTo>
                  <a:lnTo>
                    <a:pt x="1585" y="1730"/>
                  </a:lnTo>
                  <a:lnTo>
                    <a:pt x="2018" y="2402"/>
                  </a:lnTo>
                  <a:lnTo>
                    <a:pt x="2498" y="3171"/>
                  </a:lnTo>
                  <a:lnTo>
                    <a:pt x="2930" y="3939"/>
                  </a:lnTo>
                  <a:lnTo>
                    <a:pt x="3314" y="4755"/>
                  </a:lnTo>
                  <a:lnTo>
                    <a:pt x="3699" y="5572"/>
                  </a:lnTo>
                  <a:lnTo>
                    <a:pt x="4035" y="6436"/>
                  </a:lnTo>
                  <a:lnTo>
                    <a:pt x="4035" y="6436"/>
                  </a:lnTo>
                  <a:lnTo>
                    <a:pt x="4371" y="5380"/>
                  </a:lnTo>
                  <a:lnTo>
                    <a:pt x="4371" y="5380"/>
                  </a:lnTo>
                  <a:lnTo>
                    <a:pt x="3650" y="3843"/>
                  </a:lnTo>
                  <a:lnTo>
                    <a:pt x="3266" y="3123"/>
                  </a:lnTo>
                  <a:lnTo>
                    <a:pt x="2834" y="2402"/>
                  </a:lnTo>
                  <a:lnTo>
                    <a:pt x="2450" y="1730"/>
                  </a:lnTo>
                  <a:lnTo>
                    <a:pt x="2018" y="1106"/>
                  </a:lnTo>
                  <a:lnTo>
                    <a:pt x="1585" y="577"/>
                  </a:lnTo>
                  <a:lnTo>
                    <a:pt x="1153" y="97"/>
                  </a:lnTo>
                  <a:lnTo>
                    <a:pt x="1153" y="97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9" name="Google Shape;3839;p59"/>
            <p:cNvSpPr/>
            <p:nvPr/>
          </p:nvSpPr>
          <p:spPr>
            <a:xfrm>
              <a:off x="1106175" y="3172050"/>
              <a:ext cx="186125" cy="242550"/>
            </a:xfrm>
            <a:custGeom>
              <a:avLst/>
              <a:gdLst/>
              <a:ahLst/>
              <a:cxnLst/>
              <a:rect l="l" t="t" r="r" b="b"/>
              <a:pathLst>
                <a:path w="7445" h="9702" extrusionOk="0">
                  <a:moveTo>
                    <a:pt x="5475" y="0"/>
                  </a:moveTo>
                  <a:lnTo>
                    <a:pt x="4130" y="1633"/>
                  </a:lnTo>
                  <a:lnTo>
                    <a:pt x="2594" y="3362"/>
                  </a:lnTo>
                  <a:lnTo>
                    <a:pt x="1153" y="4947"/>
                  </a:lnTo>
                  <a:lnTo>
                    <a:pt x="0" y="6147"/>
                  </a:lnTo>
                  <a:lnTo>
                    <a:pt x="480" y="9461"/>
                  </a:lnTo>
                  <a:lnTo>
                    <a:pt x="577" y="9605"/>
                  </a:lnTo>
                  <a:lnTo>
                    <a:pt x="673" y="9653"/>
                  </a:lnTo>
                  <a:lnTo>
                    <a:pt x="769" y="9701"/>
                  </a:lnTo>
                  <a:lnTo>
                    <a:pt x="913" y="9701"/>
                  </a:lnTo>
                  <a:lnTo>
                    <a:pt x="1153" y="9653"/>
                  </a:lnTo>
                  <a:lnTo>
                    <a:pt x="1393" y="9509"/>
                  </a:lnTo>
                  <a:lnTo>
                    <a:pt x="2065" y="8981"/>
                  </a:lnTo>
                  <a:lnTo>
                    <a:pt x="2690" y="8405"/>
                  </a:lnTo>
                  <a:lnTo>
                    <a:pt x="3266" y="7780"/>
                  </a:lnTo>
                  <a:lnTo>
                    <a:pt x="3842" y="7156"/>
                  </a:lnTo>
                  <a:lnTo>
                    <a:pt x="4371" y="6484"/>
                  </a:lnTo>
                  <a:lnTo>
                    <a:pt x="4899" y="5811"/>
                  </a:lnTo>
                  <a:lnTo>
                    <a:pt x="5763" y="4514"/>
                  </a:lnTo>
                  <a:lnTo>
                    <a:pt x="6484" y="3314"/>
                  </a:lnTo>
                  <a:lnTo>
                    <a:pt x="6964" y="2305"/>
                  </a:lnTo>
                  <a:lnTo>
                    <a:pt x="7444" y="1441"/>
                  </a:lnTo>
                  <a:lnTo>
                    <a:pt x="5475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0" name="Google Shape;3840;p59"/>
            <p:cNvSpPr/>
            <p:nvPr/>
          </p:nvSpPr>
          <p:spPr>
            <a:xfrm>
              <a:off x="1231025" y="3072400"/>
              <a:ext cx="140500" cy="151300"/>
            </a:xfrm>
            <a:custGeom>
              <a:avLst/>
              <a:gdLst/>
              <a:ahLst/>
              <a:cxnLst/>
              <a:rect l="l" t="t" r="r" b="b"/>
              <a:pathLst>
                <a:path w="5620" h="6052" extrusionOk="0">
                  <a:moveTo>
                    <a:pt x="3171" y="0"/>
                  </a:moveTo>
                  <a:lnTo>
                    <a:pt x="2978" y="96"/>
                  </a:lnTo>
                  <a:lnTo>
                    <a:pt x="2786" y="336"/>
                  </a:lnTo>
                  <a:lnTo>
                    <a:pt x="2498" y="672"/>
                  </a:lnTo>
                  <a:lnTo>
                    <a:pt x="2018" y="1441"/>
                  </a:lnTo>
                  <a:lnTo>
                    <a:pt x="1634" y="2065"/>
                  </a:lnTo>
                  <a:lnTo>
                    <a:pt x="1442" y="2065"/>
                  </a:lnTo>
                  <a:lnTo>
                    <a:pt x="1298" y="2113"/>
                  </a:lnTo>
                  <a:lnTo>
                    <a:pt x="1298" y="1729"/>
                  </a:lnTo>
                  <a:lnTo>
                    <a:pt x="1250" y="1393"/>
                  </a:lnTo>
                  <a:lnTo>
                    <a:pt x="1201" y="1297"/>
                  </a:lnTo>
                  <a:lnTo>
                    <a:pt x="1105" y="1153"/>
                  </a:lnTo>
                  <a:lnTo>
                    <a:pt x="1009" y="1057"/>
                  </a:lnTo>
                  <a:lnTo>
                    <a:pt x="865" y="1009"/>
                  </a:lnTo>
                  <a:lnTo>
                    <a:pt x="817" y="1009"/>
                  </a:lnTo>
                  <a:lnTo>
                    <a:pt x="721" y="1057"/>
                  </a:lnTo>
                  <a:lnTo>
                    <a:pt x="577" y="1249"/>
                  </a:lnTo>
                  <a:lnTo>
                    <a:pt x="433" y="1489"/>
                  </a:lnTo>
                  <a:lnTo>
                    <a:pt x="337" y="1777"/>
                  </a:lnTo>
                  <a:lnTo>
                    <a:pt x="193" y="2497"/>
                  </a:lnTo>
                  <a:lnTo>
                    <a:pt x="193" y="3026"/>
                  </a:lnTo>
                  <a:lnTo>
                    <a:pt x="49" y="3314"/>
                  </a:lnTo>
                  <a:lnTo>
                    <a:pt x="1" y="3602"/>
                  </a:lnTo>
                  <a:lnTo>
                    <a:pt x="1" y="3890"/>
                  </a:lnTo>
                  <a:lnTo>
                    <a:pt x="49" y="4178"/>
                  </a:lnTo>
                  <a:lnTo>
                    <a:pt x="145" y="4466"/>
                  </a:lnTo>
                  <a:lnTo>
                    <a:pt x="241" y="4706"/>
                  </a:lnTo>
                  <a:lnTo>
                    <a:pt x="433" y="4947"/>
                  </a:lnTo>
                  <a:lnTo>
                    <a:pt x="673" y="5187"/>
                  </a:lnTo>
                  <a:lnTo>
                    <a:pt x="1346" y="5667"/>
                  </a:lnTo>
                  <a:lnTo>
                    <a:pt x="1634" y="5859"/>
                  </a:lnTo>
                  <a:lnTo>
                    <a:pt x="1970" y="6003"/>
                  </a:lnTo>
                  <a:lnTo>
                    <a:pt x="2306" y="6051"/>
                  </a:lnTo>
                  <a:lnTo>
                    <a:pt x="2642" y="6051"/>
                  </a:lnTo>
                  <a:lnTo>
                    <a:pt x="2978" y="5955"/>
                  </a:lnTo>
                  <a:lnTo>
                    <a:pt x="3267" y="5811"/>
                  </a:lnTo>
                  <a:lnTo>
                    <a:pt x="3555" y="5619"/>
                  </a:lnTo>
                  <a:lnTo>
                    <a:pt x="3795" y="5379"/>
                  </a:lnTo>
                  <a:lnTo>
                    <a:pt x="3939" y="5139"/>
                  </a:lnTo>
                  <a:lnTo>
                    <a:pt x="4035" y="4899"/>
                  </a:lnTo>
                  <a:lnTo>
                    <a:pt x="4131" y="4658"/>
                  </a:lnTo>
                  <a:lnTo>
                    <a:pt x="4131" y="4370"/>
                  </a:lnTo>
                  <a:lnTo>
                    <a:pt x="4659" y="4082"/>
                  </a:lnTo>
                  <a:lnTo>
                    <a:pt x="5140" y="3794"/>
                  </a:lnTo>
                  <a:lnTo>
                    <a:pt x="5524" y="3506"/>
                  </a:lnTo>
                  <a:lnTo>
                    <a:pt x="5620" y="3362"/>
                  </a:lnTo>
                  <a:lnTo>
                    <a:pt x="5620" y="3266"/>
                  </a:lnTo>
                  <a:lnTo>
                    <a:pt x="5572" y="3218"/>
                  </a:lnTo>
                  <a:lnTo>
                    <a:pt x="5524" y="3170"/>
                  </a:lnTo>
                  <a:lnTo>
                    <a:pt x="5092" y="3170"/>
                  </a:lnTo>
                  <a:lnTo>
                    <a:pt x="4803" y="3218"/>
                  </a:lnTo>
                  <a:lnTo>
                    <a:pt x="4275" y="3362"/>
                  </a:lnTo>
                  <a:lnTo>
                    <a:pt x="3939" y="3506"/>
                  </a:lnTo>
                  <a:lnTo>
                    <a:pt x="4275" y="3218"/>
                  </a:lnTo>
                  <a:lnTo>
                    <a:pt x="4755" y="2785"/>
                  </a:lnTo>
                  <a:lnTo>
                    <a:pt x="4995" y="2545"/>
                  </a:lnTo>
                  <a:lnTo>
                    <a:pt x="5236" y="2257"/>
                  </a:lnTo>
                  <a:lnTo>
                    <a:pt x="5332" y="2065"/>
                  </a:lnTo>
                  <a:lnTo>
                    <a:pt x="5380" y="1969"/>
                  </a:lnTo>
                  <a:lnTo>
                    <a:pt x="5380" y="1873"/>
                  </a:lnTo>
                  <a:lnTo>
                    <a:pt x="5332" y="1825"/>
                  </a:lnTo>
                  <a:lnTo>
                    <a:pt x="5236" y="1777"/>
                  </a:lnTo>
                  <a:lnTo>
                    <a:pt x="4995" y="1873"/>
                  </a:lnTo>
                  <a:lnTo>
                    <a:pt x="4707" y="2017"/>
                  </a:lnTo>
                  <a:lnTo>
                    <a:pt x="4371" y="2257"/>
                  </a:lnTo>
                  <a:lnTo>
                    <a:pt x="3747" y="2689"/>
                  </a:lnTo>
                  <a:lnTo>
                    <a:pt x="3459" y="2930"/>
                  </a:lnTo>
                  <a:lnTo>
                    <a:pt x="3459" y="2930"/>
                  </a:lnTo>
                  <a:lnTo>
                    <a:pt x="3699" y="2641"/>
                  </a:lnTo>
                  <a:lnTo>
                    <a:pt x="4131" y="1969"/>
                  </a:lnTo>
                  <a:lnTo>
                    <a:pt x="4371" y="1633"/>
                  </a:lnTo>
                  <a:lnTo>
                    <a:pt x="4563" y="1249"/>
                  </a:lnTo>
                  <a:lnTo>
                    <a:pt x="4659" y="912"/>
                  </a:lnTo>
                  <a:lnTo>
                    <a:pt x="4659" y="768"/>
                  </a:lnTo>
                  <a:lnTo>
                    <a:pt x="4611" y="672"/>
                  </a:lnTo>
                  <a:lnTo>
                    <a:pt x="4563" y="624"/>
                  </a:lnTo>
                  <a:lnTo>
                    <a:pt x="4467" y="624"/>
                  </a:lnTo>
                  <a:lnTo>
                    <a:pt x="4227" y="672"/>
                  </a:lnTo>
                  <a:lnTo>
                    <a:pt x="3939" y="912"/>
                  </a:lnTo>
                  <a:lnTo>
                    <a:pt x="3603" y="1201"/>
                  </a:lnTo>
                  <a:lnTo>
                    <a:pt x="2930" y="1825"/>
                  </a:lnTo>
                  <a:lnTo>
                    <a:pt x="2498" y="2257"/>
                  </a:lnTo>
                  <a:lnTo>
                    <a:pt x="2498" y="2209"/>
                  </a:lnTo>
                  <a:lnTo>
                    <a:pt x="2738" y="1825"/>
                  </a:lnTo>
                  <a:lnTo>
                    <a:pt x="3026" y="1153"/>
                  </a:lnTo>
                  <a:lnTo>
                    <a:pt x="3171" y="816"/>
                  </a:lnTo>
                  <a:lnTo>
                    <a:pt x="3267" y="480"/>
                  </a:lnTo>
                  <a:lnTo>
                    <a:pt x="3315" y="240"/>
                  </a:lnTo>
                  <a:lnTo>
                    <a:pt x="3267" y="48"/>
                  </a:lnTo>
                  <a:lnTo>
                    <a:pt x="3219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1" name="Google Shape;3841;p59"/>
            <p:cNvSpPr/>
            <p:nvPr/>
          </p:nvSpPr>
          <p:spPr>
            <a:xfrm>
              <a:off x="1231025" y="3072400"/>
              <a:ext cx="140500" cy="151300"/>
            </a:xfrm>
            <a:custGeom>
              <a:avLst/>
              <a:gdLst/>
              <a:ahLst/>
              <a:cxnLst/>
              <a:rect l="l" t="t" r="r" b="b"/>
              <a:pathLst>
                <a:path w="5620" h="6052" fill="none" extrusionOk="0">
                  <a:moveTo>
                    <a:pt x="5620" y="3266"/>
                  </a:moveTo>
                  <a:lnTo>
                    <a:pt x="5620" y="3266"/>
                  </a:lnTo>
                  <a:lnTo>
                    <a:pt x="5572" y="3218"/>
                  </a:lnTo>
                  <a:lnTo>
                    <a:pt x="5524" y="3170"/>
                  </a:lnTo>
                  <a:lnTo>
                    <a:pt x="5332" y="3170"/>
                  </a:lnTo>
                  <a:lnTo>
                    <a:pt x="5092" y="3170"/>
                  </a:lnTo>
                  <a:lnTo>
                    <a:pt x="4803" y="3218"/>
                  </a:lnTo>
                  <a:lnTo>
                    <a:pt x="4275" y="3362"/>
                  </a:lnTo>
                  <a:lnTo>
                    <a:pt x="3939" y="3506"/>
                  </a:lnTo>
                  <a:lnTo>
                    <a:pt x="3939" y="3506"/>
                  </a:lnTo>
                  <a:lnTo>
                    <a:pt x="3939" y="3506"/>
                  </a:lnTo>
                  <a:lnTo>
                    <a:pt x="4275" y="3218"/>
                  </a:lnTo>
                  <a:lnTo>
                    <a:pt x="4755" y="2785"/>
                  </a:lnTo>
                  <a:lnTo>
                    <a:pt x="4995" y="2545"/>
                  </a:lnTo>
                  <a:lnTo>
                    <a:pt x="5236" y="2257"/>
                  </a:lnTo>
                  <a:lnTo>
                    <a:pt x="5332" y="2065"/>
                  </a:lnTo>
                  <a:lnTo>
                    <a:pt x="5380" y="1969"/>
                  </a:lnTo>
                  <a:lnTo>
                    <a:pt x="5380" y="1873"/>
                  </a:lnTo>
                  <a:lnTo>
                    <a:pt x="5380" y="1873"/>
                  </a:lnTo>
                  <a:lnTo>
                    <a:pt x="5332" y="1825"/>
                  </a:lnTo>
                  <a:lnTo>
                    <a:pt x="5236" y="1777"/>
                  </a:lnTo>
                  <a:lnTo>
                    <a:pt x="4995" y="1873"/>
                  </a:lnTo>
                  <a:lnTo>
                    <a:pt x="4707" y="2017"/>
                  </a:lnTo>
                  <a:lnTo>
                    <a:pt x="4371" y="2257"/>
                  </a:lnTo>
                  <a:lnTo>
                    <a:pt x="3747" y="2689"/>
                  </a:lnTo>
                  <a:lnTo>
                    <a:pt x="3459" y="2930"/>
                  </a:lnTo>
                  <a:lnTo>
                    <a:pt x="3459" y="2930"/>
                  </a:lnTo>
                  <a:lnTo>
                    <a:pt x="3699" y="2641"/>
                  </a:lnTo>
                  <a:lnTo>
                    <a:pt x="4131" y="1969"/>
                  </a:lnTo>
                  <a:lnTo>
                    <a:pt x="4371" y="1633"/>
                  </a:lnTo>
                  <a:lnTo>
                    <a:pt x="4563" y="1249"/>
                  </a:lnTo>
                  <a:lnTo>
                    <a:pt x="4659" y="912"/>
                  </a:lnTo>
                  <a:lnTo>
                    <a:pt x="4659" y="768"/>
                  </a:lnTo>
                  <a:lnTo>
                    <a:pt x="4611" y="672"/>
                  </a:lnTo>
                  <a:lnTo>
                    <a:pt x="4611" y="672"/>
                  </a:lnTo>
                  <a:lnTo>
                    <a:pt x="4563" y="624"/>
                  </a:lnTo>
                  <a:lnTo>
                    <a:pt x="4467" y="624"/>
                  </a:lnTo>
                  <a:lnTo>
                    <a:pt x="4227" y="672"/>
                  </a:lnTo>
                  <a:lnTo>
                    <a:pt x="3939" y="912"/>
                  </a:lnTo>
                  <a:lnTo>
                    <a:pt x="3603" y="1201"/>
                  </a:lnTo>
                  <a:lnTo>
                    <a:pt x="2930" y="1825"/>
                  </a:lnTo>
                  <a:lnTo>
                    <a:pt x="2498" y="2257"/>
                  </a:lnTo>
                  <a:lnTo>
                    <a:pt x="2498" y="2209"/>
                  </a:lnTo>
                  <a:lnTo>
                    <a:pt x="2498" y="2209"/>
                  </a:lnTo>
                  <a:lnTo>
                    <a:pt x="2738" y="1825"/>
                  </a:lnTo>
                  <a:lnTo>
                    <a:pt x="3026" y="1153"/>
                  </a:lnTo>
                  <a:lnTo>
                    <a:pt x="3171" y="816"/>
                  </a:lnTo>
                  <a:lnTo>
                    <a:pt x="3267" y="480"/>
                  </a:lnTo>
                  <a:lnTo>
                    <a:pt x="3315" y="240"/>
                  </a:lnTo>
                  <a:lnTo>
                    <a:pt x="3267" y="48"/>
                  </a:lnTo>
                  <a:lnTo>
                    <a:pt x="3267" y="48"/>
                  </a:lnTo>
                  <a:lnTo>
                    <a:pt x="3219" y="0"/>
                  </a:lnTo>
                  <a:lnTo>
                    <a:pt x="3171" y="0"/>
                  </a:lnTo>
                  <a:lnTo>
                    <a:pt x="2978" y="96"/>
                  </a:lnTo>
                  <a:lnTo>
                    <a:pt x="2786" y="336"/>
                  </a:lnTo>
                  <a:lnTo>
                    <a:pt x="2498" y="672"/>
                  </a:lnTo>
                  <a:lnTo>
                    <a:pt x="2018" y="1441"/>
                  </a:lnTo>
                  <a:lnTo>
                    <a:pt x="1634" y="2065"/>
                  </a:lnTo>
                  <a:lnTo>
                    <a:pt x="1634" y="2065"/>
                  </a:lnTo>
                  <a:lnTo>
                    <a:pt x="1442" y="2065"/>
                  </a:lnTo>
                  <a:lnTo>
                    <a:pt x="1298" y="2113"/>
                  </a:lnTo>
                  <a:lnTo>
                    <a:pt x="1298" y="2113"/>
                  </a:lnTo>
                  <a:lnTo>
                    <a:pt x="1298" y="1729"/>
                  </a:lnTo>
                  <a:lnTo>
                    <a:pt x="1250" y="1393"/>
                  </a:lnTo>
                  <a:lnTo>
                    <a:pt x="1201" y="1297"/>
                  </a:lnTo>
                  <a:lnTo>
                    <a:pt x="1105" y="1153"/>
                  </a:lnTo>
                  <a:lnTo>
                    <a:pt x="1009" y="1057"/>
                  </a:lnTo>
                  <a:lnTo>
                    <a:pt x="865" y="1009"/>
                  </a:lnTo>
                  <a:lnTo>
                    <a:pt x="865" y="1009"/>
                  </a:lnTo>
                  <a:lnTo>
                    <a:pt x="817" y="1009"/>
                  </a:lnTo>
                  <a:lnTo>
                    <a:pt x="721" y="1057"/>
                  </a:lnTo>
                  <a:lnTo>
                    <a:pt x="577" y="1249"/>
                  </a:lnTo>
                  <a:lnTo>
                    <a:pt x="433" y="1489"/>
                  </a:lnTo>
                  <a:lnTo>
                    <a:pt x="337" y="1777"/>
                  </a:lnTo>
                  <a:lnTo>
                    <a:pt x="193" y="2497"/>
                  </a:lnTo>
                  <a:lnTo>
                    <a:pt x="193" y="3026"/>
                  </a:lnTo>
                  <a:lnTo>
                    <a:pt x="193" y="3026"/>
                  </a:lnTo>
                  <a:lnTo>
                    <a:pt x="49" y="3314"/>
                  </a:lnTo>
                  <a:lnTo>
                    <a:pt x="1" y="3602"/>
                  </a:lnTo>
                  <a:lnTo>
                    <a:pt x="1" y="3890"/>
                  </a:lnTo>
                  <a:lnTo>
                    <a:pt x="49" y="4178"/>
                  </a:lnTo>
                  <a:lnTo>
                    <a:pt x="145" y="4466"/>
                  </a:lnTo>
                  <a:lnTo>
                    <a:pt x="241" y="4706"/>
                  </a:lnTo>
                  <a:lnTo>
                    <a:pt x="433" y="4947"/>
                  </a:lnTo>
                  <a:lnTo>
                    <a:pt x="673" y="5187"/>
                  </a:lnTo>
                  <a:lnTo>
                    <a:pt x="1346" y="5667"/>
                  </a:lnTo>
                  <a:lnTo>
                    <a:pt x="1346" y="5667"/>
                  </a:lnTo>
                  <a:lnTo>
                    <a:pt x="1634" y="5859"/>
                  </a:lnTo>
                  <a:lnTo>
                    <a:pt x="1970" y="6003"/>
                  </a:lnTo>
                  <a:lnTo>
                    <a:pt x="2306" y="6051"/>
                  </a:lnTo>
                  <a:lnTo>
                    <a:pt x="2642" y="6051"/>
                  </a:lnTo>
                  <a:lnTo>
                    <a:pt x="2978" y="5955"/>
                  </a:lnTo>
                  <a:lnTo>
                    <a:pt x="3267" y="5811"/>
                  </a:lnTo>
                  <a:lnTo>
                    <a:pt x="3555" y="5619"/>
                  </a:lnTo>
                  <a:lnTo>
                    <a:pt x="3795" y="5379"/>
                  </a:lnTo>
                  <a:lnTo>
                    <a:pt x="3795" y="5379"/>
                  </a:lnTo>
                  <a:lnTo>
                    <a:pt x="3939" y="5139"/>
                  </a:lnTo>
                  <a:lnTo>
                    <a:pt x="4035" y="4899"/>
                  </a:lnTo>
                  <a:lnTo>
                    <a:pt x="4131" y="4658"/>
                  </a:lnTo>
                  <a:lnTo>
                    <a:pt x="4131" y="4370"/>
                  </a:lnTo>
                  <a:lnTo>
                    <a:pt x="4131" y="4370"/>
                  </a:lnTo>
                  <a:lnTo>
                    <a:pt x="4659" y="4082"/>
                  </a:lnTo>
                  <a:lnTo>
                    <a:pt x="5140" y="3794"/>
                  </a:lnTo>
                  <a:lnTo>
                    <a:pt x="5524" y="3506"/>
                  </a:lnTo>
                  <a:lnTo>
                    <a:pt x="5620" y="3362"/>
                  </a:lnTo>
                  <a:lnTo>
                    <a:pt x="5620" y="32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2" name="Google Shape;3842;p59"/>
            <p:cNvSpPr/>
            <p:nvPr/>
          </p:nvSpPr>
          <p:spPr>
            <a:xfrm>
              <a:off x="1271850" y="3124025"/>
              <a:ext cx="62475" cy="57650"/>
            </a:xfrm>
            <a:custGeom>
              <a:avLst/>
              <a:gdLst/>
              <a:ahLst/>
              <a:cxnLst/>
              <a:rect l="l" t="t" r="r" b="b"/>
              <a:pathLst>
                <a:path w="2499" h="2306" extrusionOk="0">
                  <a:moveTo>
                    <a:pt x="1" y="0"/>
                  </a:moveTo>
                  <a:lnTo>
                    <a:pt x="241" y="144"/>
                  </a:lnTo>
                  <a:lnTo>
                    <a:pt x="913" y="624"/>
                  </a:lnTo>
                  <a:lnTo>
                    <a:pt x="1345" y="961"/>
                  </a:lnTo>
                  <a:lnTo>
                    <a:pt x="1730" y="1393"/>
                  </a:lnTo>
                  <a:lnTo>
                    <a:pt x="2162" y="1825"/>
                  </a:lnTo>
                  <a:lnTo>
                    <a:pt x="2498" y="2305"/>
                  </a:lnTo>
                  <a:lnTo>
                    <a:pt x="2402" y="1969"/>
                  </a:lnTo>
                  <a:lnTo>
                    <a:pt x="2210" y="1585"/>
                  </a:lnTo>
                  <a:lnTo>
                    <a:pt x="1970" y="1153"/>
                  </a:lnTo>
                  <a:lnTo>
                    <a:pt x="1634" y="720"/>
                  </a:lnTo>
                  <a:lnTo>
                    <a:pt x="1393" y="528"/>
                  </a:lnTo>
                  <a:lnTo>
                    <a:pt x="1201" y="384"/>
                  </a:lnTo>
                  <a:lnTo>
                    <a:pt x="913" y="240"/>
                  </a:lnTo>
                  <a:lnTo>
                    <a:pt x="625" y="96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3" name="Google Shape;3843;p59"/>
            <p:cNvSpPr/>
            <p:nvPr/>
          </p:nvSpPr>
          <p:spPr>
            <a:xfrm>
              <a:off x="1271850" y="3124025"/>
              <a:ext cx="62475" cy="57650"/>
            </a:xfrm>
            <a:custGeom>
              <a:avLst/>
              <a:gdLst/>
              <a:ahLst/>
              <a:cxnLst/>
              <a:rect l="l" t="t" r="r" b="b"/>
              <a:pathLst>
                <a:path w="2499" h="2306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241" y="144"/>
                  </a:lnTo>
                  <a:lnTo>
                    <a:pt x="913" y="624"/>
                  </a:lnTo>
                  <a:lnTo>
                    <a:pt x="1345" y="961"/>
                  </a:lnTo>
                  <a:lnTo>
                    <a:pt x="1730" y="1393"/>
                  </a:lnTo>
                  <a:lnTo>
                    <a:pt x="2162" y="1825"/>
                  </a:lnTo>
                  <a:lnTo>
                    <a:pt x="2498" y="2305"/>
                  </a:lnTo>
                  <a:lnTo>
                    <a:pt x="2498" y="2305"/>
                  </a:lnTo>
                  <a:lnTo>
                    <a:pt x="2402" y="1969"/>
                  </a:lnTo>
                  <a:lnTo>
                    <a:pt x="2210" y="1585"/>
                  </a:lnTo>
                  <a:lnTo>
                    <a:pt x="1970" y="1153"/>
                  </a:lnTo>
                  <a:lnTo>
                    <a:pt x="1634" y="720"/>
                  </a:lnTo>
                  <a:lnTo>
                    <a:pt x="1393" y="528"/>
                  </a:lnTo>
                  <a:lnTo>
                    <a:pt x="1201" y="384"/>
                  </a:lnTo>
                  <a:lnTo>
                    <a:pt x="913" y="240"/>
                  </a:lnTo>
                  <a:lnTo>
                    <a:pt x="625" y="96"/>
                  </a:lnTo>
                  <a:lnTo>
                    <a:pt x="337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4" name="Google Shape;3844;p59"/>
            <p:cNvSpPr/>
            <p:nvPr/>
          </p:nvSpPr>
          <p:spPr>
            <a:xfrm>
              <a:off x="1263450" y="3125225"/>
              <a:ext cx="20425" cy="54050"/>
            </a:xfrm>
            <a:custGeom>
              <a:avLst/>
              <a:gdLst/>
              <a:ahLst/>
              <a:cxnLst/>
              <a:rect l="l" t="t" r="r" b="b"/>
              <a:pathLst>
                <a:path w="817" h="2162" extrusionOk="0">
                  <a:moveTo>
                    <a:pt x="1" y="0"/>
                  </a:moveTo>
                  <a:lnTo>
                    <a:pt x="193" y="288"/>
                  </a:lnTo>
                  <a:lnTo>
                    <a:pt x="385" y="624"/>
                  </a:lnTo>
                  <a:lnTo>
                    <a:pt x="481" y="1009"/>
                  </a:lnTo>
                  <a:lnTo>
                    <a:pt x="577" y="1345"/>
                  </a:lnTo>
                  <a:lnTo>
                    <a:pt x="625" y="1921"/>
                  </a:lnTo>
                  <a:lnTo>
                    <a:pt x="673" y="2161"/>
                  </a:lnTo>
                  <a:lnTo>
                    <a:pt x="769" y="1873"/>
                  </a:lnTo>
                  <a:lnTo>
                    <a:pt x="817" y="1633"/>
                  </a:lnTo>
                  <a:lnTo>
                    <a:pt x="817" y="1441"/>
                  </a:lnTo>
                  <a:lnTo>
                    <a:pt x="817" y="1201"/>
                  </a:lnTo>
                  <a:lnTo>
                    <a:pt x="721" y="865"/>
                  </a:lnTo>
                  <a:lnTo>
                    <a:pt x="577" y="528"/>
                  </a:lnTo>
                  <a:lnTo>
                    <a:pt x="385" y="336"/>
                  </a:lnTo>
                  <a:lnTo>
                    <a:pt x="193" y="1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5" name="Google Shape;3845;p59"/>
            <p:cNvSpPr/>
            <p:nvPr/>
          </p:nvSpPr>
          <p:spPr>
            <a:xfrm>
              <a:off x="1263450" y="3125225"/>
              <a:ext cx="20425" cy="54050"/>
            </a:xfrm>
            <a:custGeom>
              <a:avLst/>
              <a:gdLst/>
              <a:ahLst/>
              <a:cxnLst/>
              <a:rect l="l" t="t" r="r" b="b"/>
              <a:pathLst>
                <a:path w="817" h="2162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3" y="288"/>
                  </a:lnTo>
                  <a:lnTo>
                    <a:pt x="385" y="624"/>
                  </a:lnTo>
                  <a:lnTo>
                    <a:pt x="481" y="1009"/>
                  </a:lnTo>
                  <a:lnTo>
                    <a:pt x="577" y="1345"/>
                  </a:lnTo>
                  <a:lnTo>
                    <a:pt x="625" y="1921"/>
                  </a:lnTo>
                  <a:lnTo>
                    <a:pt x="673" y="2161"/>
                  </a:lnTo>
                  <a:lnTo>
                    <a:pt x="673" y="2161"/>
                  </a:lnTo>
                  <a:lnTo>
                    <a:pt x="769" y="1873"/>
                  </a:lnTo>
                  <a:lnTo>
                    <a:pt x="817" y="1633"/>
                  </a:lnTo>
                  <a:lnTo>
                    <a:pt x="817" y="1441"/>
                  </a:lnTo>
                  <a:lnTo>
                    <a:pt x="817" y="1201"/>
                  </a:lnTo>
                  <a:lnTo>
                    <a:pt x="721" y="865"/>
                  </a:lnTo>
                  <a:lnTo>
                    <a:pt x="577" y="528"/>
                  </a:lnTo>
                  <a:lnTo>
                    <a:pt x="385" y="336"/>
                  </a:lnTo>
                  <a:lnTo>
                    <a:pt x="193" y="144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6" name="Google Shape;3846;p59"/>
            <p:cNvSpPr/>
            <p:nvPr/>
          </p:nvSpPr>
          <p:spPr>
            <a:xfrm>
              <a:off x="393000" y="3136025"/>
              <a:ext cx="445450" cy="284575"/>
            </a:xfrm>
            <a:custGeom>
              <a:avLst/>
              <a:gdLst/>
              <a:ahLst/>
              <a:cxnLst/>
              <a:rect l="l" t="t" r="r" b="b"/>
              <a:pathLst>
                <a:path w="17818" h="11383" extrusionOk="0">
                  <a:moveTo>
                    <a:pt x="1729" y="0"/>
                  </a:moveTo>
                  <a:lnTo>
                    <a:pt x="0" y="1633"/>
                  </a:lnTo>
                  <a:lnTo>
                    <a:pt x="336" y="2113"/>
                  </a:lnTo>
                  <a:lnTo>
                    <a:pt x="1249" y="3314"/>
                  </a:lnTo>
                  <a:lnTo>
                    <a:pt x="1921" y="4131"/>
                  </a:lnTo>
                  <a:lnTo>
                    <a:pt x="2738" y="4995"/>
                  </a:lnTo>
                  <a:lnTo>
                    <a:pt x="3698" y="5955"/>
                  </a:lnTo>
                  <a:lnTo>
                    <a:pt x="4755" y="6916"/>
                  </a:lnTo>
                  <a:lnTo>
                    <a:pt x="5907" y="7876"/>
                  </a:lnTo>
                  <a:lnTo>
                    <a:pt x="6532" y="8309"/>
                  </a:lnTo>
                  <a:lnTo>
                    <a:pt x="7204" y="8741"/>
                  </a:lnTo>
                  <a:lnTo>
                    <a:pt x="7876" y="9173"/>
                  </a:lnTo>
                  <a:lnTo>
                    <a:pt x="8549" y="9557"/>
                  </a:lnTo>
                  <a:lnTo>
                    <a:pt x="9269" y="9942"/>
                  </a:lnTo>
                  <a:lnTo>
                    <a:pt x="10038" y="10278"/>
                  </a:lnTo>
                  <a:lnTo>
                    <a:pt x="10806" y="10566"/>
                  </a:lnTo>
                  <a:lnTo>
                    <a:pt x="11574" y="10854"/>
                  </a:lnTo>
                  <a:lnTo>
                    <a:pt x="12391" y="11046"/>
                  </a:lnTo>
                  <a:lnTo>
                    <a:pt x="13255" y="11238"/>
                  </a:lnTo>
                  <a:lnTo>
                    <a:pt x="14072" y="11334"/>
                  </a:lnTo>
                  <a:lnTo>
                    <a:pt x="14936" y="11382"/>
                  </a:lnTo>
                  <a:lnTo>
                    <a:pt x="15849" y="11382"/>
                  </a:lnTo>
                  <a:lnTo>
                    <a:pt x="16761" y="11334"/>
                  </a:lnTo>
                  <a:lnTo>
                    <a:pt x="17001" y="11238"/>
                  </a:lnTo>
                  <a:lnTo>
                    <a:pt x="17241" y="11142"/>
                  </a:lnTo>
                  <a:lnTo>
                    <a:pt x="17433" y="10950"/>
                  </a:lnTo>
                  <a:lnTo>
                    <a:pt x="17626" y="10758"/>
                  </a:lnTo>
                  <a:lnTo>
                    <a:pt x="17722" y="10566"/>
                  </a:lnTo>
                  <a:lnTo>
                    <a:pt x="17818" y="10278"/>
                  </a:lnTo>
                  <a:lnTo>
                    <a:pt x="17818" y="10038"/>
                  </a:lnTo>
                  <a:lnTo>
                    <a:pt x="17770" y="9749"/>
                  </a:lnTo>
                  <a:lnTo>
                    <a:pt x="17337" y="8453"/>
                  </a:lnTo>
                  <a:lnTo>
                    <a:pt x="17193" y="8069"/>
                  </a:lnTo>
                  <a:lnTo>
                    <a:pt x="17001" y="7684"/>
                  </a:lnTo>
                  <a:lnTo>
                    <a:pt x="16761" y="7396"/>
                  </a:lnTo>
                  <a:lnTo>
                    <a:pt x="16473" y="7108"/>
                  </a:lnTo>
                  <a:lnTo>
                    <a:pt x="16137" y="6868"/>
                  </a:lnTo>
                  <a:lnTo>
                    <a:pt x="15753" y="6724"/>
                  </a:lnTo>
                  <a:lnTo>
                    <a:pt x="15368" y="6580"/>
                  </a:lnTo>
                  <a:lnTo>
                    <a:pt x="14936" y="6532"/>
                  </a:lnTo>
                  <a:lnTo>
                    <a:pt x="13928" y="6484"/>
                  </a:lnTo>
                  <a:lnTo>
                    <a:pt x="12727" y="6340"/>
                  </a:lnTo>
                  <a:lnTo>
                    <a:pt x="12103" y="6244"/>
                  </a:lnTo>
                  <a:lnTo>
                    <a:pt x="11430" y="6100"/>
                  </a:lnTo>
                  <a:lnTo>
                    <a:pt x="10710" y="5907"/>
                  </a:lnTo>
                  <a:lnTo>
                    <a:pt x="9941" y="5667"/>
                  </a:lnTo>
                  <a:lnTo>
                    <a:pt x="9125" y="5331"/>
                  </a:lnTo>
                  <a:lnTo>
                    <a:pt x="8261" y="4899"/>
                  </a:lnTo>
                  <a:lnTo>
                    <a:pt x="7348" y="4371"/>
                  </a:lnTo>
                  <a:lnTo>
                    <a:pt x="6340" y="3746"/>
                  </a:lnTo>
                  <a:lnTo>
                    <a:pt x="5283" y="3026"/>
                  </a:lnTo>
                  <a:lnTo>
                    <a:pt x="4178" y="2161"/>
                  </a:lnTo>
                  <a:lnTo>
                    <a:pt x="2978" y="1153"/>
                  </a:lnTo>
                  <a:lnTo>
                    <a:pt x="1729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7" name="Google Shape;3847;p59"/>
            <p:cNvSpPr/>
            <p:nvPr/>
          </p:nvSpPr>
          <p:spPr>
            <a:xfrm>
              <a:off x="393000" y="3136025"/>
              <a:ext cx="445450" cy="284575"/>
            </a:xfrm>
            <a:custGeom>
              <a:avLst/>
              <a:gdLst/>
              <a:ahLst/>
              <a:cxnLst/>
              <a:rect l="l" t="t" r="r" b="b"/>
              <a:pathLst>
                <a:path w="17818" h="11383" fill="none" extrusionOk="0">
                  <a:moveTo>
                    <a:pt x="14936" y="6532"/>
                  </a:moveTo>
                  <a:lnTo>
                    <a:pt x="14936" y="6532"/>
                  </a:lnTo>
                  <a:lnTo>
                    <a:pt x="13928" y="6484"/>
                  </a:lnTo>
                  <a:lnTo>
                    <a:pt x="12727" y="6340"/>
                  </a:lnTo>
                  <a:lnTo>
                    <a:pt x="12103" y="6244"/>
                  </a:lnTo>
                  <a:lnTo>
                    <a:pt x="11430" y="6100"/>
                  </a:lnTo>
                  <a:lnTo>
                    <a:pt x="10710" y="5907"/>
                  </a:lnTo>
                  <a:lnTo>
                    <a:pt x="9941" y="5667"/>
                  </a:lnTo>
                  <a:lnTo>
                    <a:pt x="9125" y="5331"/>
                  </a:lnTo>
                  <a:lnTo>
                    <a:pt x="8261" y="4899"/>
                  </a:lnTo>
                  <a:lnTo>
                    <a:pt x="7348" y="4371"/>
                  </a:lnTo>
                  <a:lnTo>
                    <a:pt x="6340" y="3746"/>
                  </a:lnTo>
                  <a:lnTo>
                    <a:pt x="5283" y="3026"/>
                  </a:lnTo>
                  <a:lnTo>
                    <a:pt x="4178" y="2161"/>
                  </a:lnTo>
                  <a:lnTo>
                    <a:pt x="2978" y="1153"/>
                  </a:lnTo>
                  <a:lnTo>
                    <a:pt x="1729" y="0"/>
                  </a:lnTo>
                  <a:lnTo>
                    <a:pt x="0" y="1633"/>
                  </a:lnTo>
                  <a:lnTo>
                    <a:pt x="0" y="1633"/>
                  </a:lnTo>
                  <a:lnTo>
                    <a:pt x="336" y="2113"/>
                  </a:lnTo>
                  <a:lnTo>
                    <a:pt x="1249" y="3314"/>
                  </a:lnTo>
                  <a:lnTo>
                    <a:pt x="1921" y="4131"/>
                  </a:lnTo>
                  <a:lnTo>
                    <a:pt x="2738" y="4995"/>
                  </a:lnTo>
                  <a:lnTo>
                    <a:pt x="3698" y="5955"/>
                  </a:lnTo>
                  <a:lnTo>
                    <a:pt x="4755" y="6916"/>
                  </a:lnTo>
                  <a:lnTo>
                    <a:pt x="5907" y="7876"/>
                  </a:lnTo>
                  <a:lnTo>
                    <a:pt x="6532" y="8309"/>
                  </a:lnTo>
                  <a:lnTo>
                    <a:pt x="7204" y="8741"/>
                  </a:lnTo>
                  <a:lnTo>
                    <a:pt x="7876" y="9173"/>
                  </a:lnTo>
                  <a:lnTo>
                    <a:pt x="8549" y="9557"/>
                  </a:lnTo>
                  <a:lnTo>
                    <a:pt x="9269" y="9942"/>
                  </a:lnTo>
                  <a:lnTo>
                    <a:pt x="10038" y="10278"/>
                  </a:lnTo>
                  <a:lnTo>
                    <a:pt x="10806" y="10566"/>
                  </a:lnTo>
                  <a:lnTo>
                    <a:pt x="11574" y="10854"/>
                  </a:lnTo>
                  <a:lnTo>
                    <a:pt x="12391" y="11046"/>
                  </a:lnTo>
                  <a:lnTo>
                    <a:pt x="13255" y="11238"/>
                  </a:lnTo>
                  <a:lnTo>
                    <a:pt x="14072" y="11334"/>
                  </a:lnTo>
                  <a:lnTo>
                    <a:pt x="14936" y="11382"/>
                  </a:lnTo>
                  <a:lnTo>
                    <a:pt x="15849" y="11382"/>
                  </a:lnTo>
                  <a:lnTo>
                    <a:pt x="16761" y="11334"/>
                  </a:lnTo>
                  <a:lnTo>
                    <a:pt x="16761" y="11334"/>
                  </a:lnTo>
                  <a:lnTo>
                    <a:pt x="17001" y="11238"/>
                  </a:lnTo>
                  <a:lnTo>
                    <a:pt x="17241" y="11142"/>
                  </a:lnTo>
                  <a:lnTo>
                    <a:pt x="17433" y="10950"/>
                  </a:lnTo>
                  <a:lnTo>
                    <a:pt x="17626" y="10758"/>
                  </a:lnTo>
                  <a:lnTo>
                    <a:pt x="17722" y="10566"/>
                  </a:lnTo>
                  <a:lnTo>
                    <a:pt x="17818" y="10278"/>
                  </a:lnTo>
                  <a:lnTo>
                    <a:pt x="17818" y="10038"/>
                  </a:lnTo>
                  <a:lnTo>
                    <a:pt x="17770" y="9749"/>
                  </a:lnTo>
                  <a:lnTo>
                    <a:pt x="17337" y="8453"/>
                  </a:lnTo>
                  <a:lnTo>
                    <a:pt x="17337" y="8453"/>
                  </a:lnTo>
                  <a:lnTo>
                    <a:pt x="17193" y="8069"/>
                  </a:lnTo>
                  <a:lnTo>
                    <a:pt x="17001" y="7684"/>
                  </a:lnTo>
                  <a:lnTo>
                    <a:pt x="16761" y="7396"/>
                  </a:lnTo>
                  <a:lnTo>
                    <a:pt x="16473" y="7108"/>
                  </a:lnTo>
                  <a:lnTo>
                    <a:pt x="16137" y="6868"/>
                  </a:lnTo>
                  <a:lnTo>
                    <a:pt x="15753" y="6724"/>
                  </a:lnTo>
                  <a:lnTo>
                    <a:pt x="15368" y="6580"/>
                  </a:lnTo>
                  <a:lnTo>
                    <a:pt x="14936" y="653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8" name="Google Shape;3848;p59"/>
            <p:cNvSpPr/>
            <p:nvPr/>
          </p:nvSpPr>
          <p:spPr>
            <a:xfrm>
              <a:off x="634325" y="3274100"/>
              <a:ext cx="19225" cy="7225"/>
            </a:xfrm>
            <a:custGeom>
              <a:avLst/>
              <a:gdLst/>
              <a:ahLst/>
              <a:cxnLst/>
              <a:rect l="l" t="t" r="r" b="b"/>
              <a:pathLst>
                <a:path w="769" h="289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69" y="288"/>
                  </a:lnTo>
                  <a:lnTo>
                    <a:pt x="769" y="288"/>
                  </a:lnTo>
                  <a:lnTo>
                    <a:pt x="769" y="288"/>
                  </a:lnTo>
                  <a:lnTo>
                    <a:pt x="769" y="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B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9" name="Google Shape;3849;p59"/>
            <p:cNvSpPr/>
            <p:nvPr/>
          </p:nvSpPr>
          <p:spPr>
            <a:xfrm>
              <a:off x="634325" y="3274100"/>
              <a:ext cx="19225" cy="7225"/>
            </a:xfrm>
            <a:custGeom>
              <a:avLst/>
              <a:gdLst/>
              <a:ahLst/>
              <a:cxnLst/>
              <a:rect l="l" t="t" r="r" b="b"/>
              <a:pathLst>
                <a:path w="769" h="28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69" y="288"/>
                  </a:lnTo>
                  <a:lnTo>
                    <a:pt x="769" y="288"/>
                  </a:lnTo>
                  <a:lnTo>
                    <a:pt x="769" y="288"/>
                  </a:lnTo>
                  <a:lnTo>
                    <a:pt x="769" y="28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0" name="Google Shape;3850;p59"/>
            <p:cNvSpPr/>
            <p:nvPr/>
          </p:nvSpPr>
          <p:spPr>
            <a:xfrm>
              <a:off x="624725" y="3274100"/>
              <a:ext cx="28825" cy="116475"/>
            </a:xfrm>
            <a:custGeom>
              <a:avLst/>
              <a:gdLst/>
              <a:ahLst/>
              <a:cxnLst/>
              <a:rect l="l" t="t" r="r" b="b"/>
              <a:pathLst>
                <a:path w="1153" h="4659" extrusionOk="0">
                  <a:moveTo>
                    <a:pt x="384" y="0"/>
                  </a:moveTo>
                  <a:lnTo>
                    <a:pt x="0" y="4419"/>
                  </a:lnTo>
                  <a:lnTo>
                    <a:pt x="576" y="4659"/>
                  </a:lnTo>
                  <a:lnTo>
                    <a:pt x="865" y="2450"/>
                  </a:lnTo>
                  <a:lnTo>
                    <a:pt x="1009" y="1249"/>
                  </a:lnTo>
                  <a:lnTo>
                    <a:pt x="1153" y="288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1" name="Google Shape;3851;p59"/>
            <p:cNvSpPr/>
            <p:nvPr/>
          </p:nvSpPr>
          <p:spPr>
            <a:xfrm>
              <a:off x="624725" y="3274100"/>
              <a:ext cx="28825" cy="116475"/>
            </a:xfrm>
            <a:custGeom>
              <a:avLst/>
              <a:gdLst/>
              <a:ahLst/>
              <a:cxnLst/>
              <a:rect l="l" t="t" r="r" b="b"/>
              <a:pathLst>
                <a:path w="1153" h="4659" fill="none" extrusionOk="0">
                  <a:moveTo>
                    <a:pt x="384" y="0"/>
                  </a:moveTo>
                  <a:lnTo>
                    <a:pt x="0" y="4419"/>
                  </a:lnTo>
                  <a:lnTo>
                    <a:pt x="0" y="4419"/>
                  </a:lnTo>
                  <a:lnTo>
                    <a:pt x="576" y="4659"/>
                  </a:lnTo>
                  <a:lnTo>
                    <a:pt x="576" y="4659"/>
                  </a:lnTo>
                  <a:lnTo>
                    <a:pt x="865" y="2450"/>
                  </a:lnTo>
                  <a:lnTo>
                    <a:pt x="1009" y="1249"/>
                  </a:lnTo>
                  <a:lnTo>
                    <a:pt x="1153" y="288"/>
                  </a:lnTo>
                  <a:lnTo>
                    <a:pt x="1153" y="288"/>
                  </a:lnTo>
                  <a:lnTo>
                    <a:pt x="38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2" name="Google Shape;3852;p59"/>
            <p:cNvSpPr/>
            <p:nvPr/>
          </p:nvSpPr>
          <p:spPr>
            <a:xfrm>
              <a:off x="636725" y="3264500"/>
              <a:ext cx="136900" cy="183700"/>
            </a:xfrm>
            <a:custGeom>
              <a:avLst/>
              <a:gdLst/>
              <a:ahLst/>
              <a:cxnLst/>
              <a:rect l="l" t="t" r="r" b="b"/>
              <a:pathLst>
                <a:path w="5476" h="7348" extrusionOk="0">
                  <a:moveTo>
                    <a:pt x="1009" y="0"/>
                  </a:moveTo>
                  <a:lnTo>
                    <a:pt x="865" y="48"/>
                  </a:lnTo>
                  <a:lnTo>
                    <a:pt x="817" y="144"/>
                  </a:lnTo>
                  <a:lnTo>
                    <a:pt x="769" y="384"/>
                  </a:lnTo>
                  <a:lnTo>
                    <a:pt x="625" y="1105"/>
                  </a:lnTo>
                  <a:lnTo>
                    <a:pt x="337" y="3122"/>
                  </a:lnTo>
                  <a:lnTo>
                    <a:pt x="0" y="6051"/>
                  </a:lnTo>
                  <a:lnTo>
                    <a:pt x="5187" y="7348"/>
                  </a:lnTo>
                  <a:lnTo>
                    <a:pt x="5475" y="720"/>
                  </a:lnTo>
                  <a:lnTo>
                    <a:pt x="3890" y="768"/>
                  </a:lnTo>
                  <a:lnTo>
                    <a:pt x="2786" y="768"/>
                  </a:lnTo>
                  <a:lnTo>
                    <a:pt x="2210" y="720"/>
                  </a:lnTo>
                  <a:lnTo>
                    <a:pt x="2017" y="576"/>
                  </a:lnTo>
                  <a:lnTo>
                    <a:pt x="1633" y="288"/>
                  </a:lnTo>
                  <a:lnTo>
                    <a:pt x="1393" y="144"/>
                  </a:lnTo>
                  <a:lnTo>
                    <a:pt x="1201" y="48"/>
                  </a:lnTo>
                  <a:lnTo>
                    <a:pt x="1009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3" name="Google Shape;3853;p59"/>
            <p:cNvSpPr/>
            <p:nvPr/>
          </p:nvSpPr>
          <p:spPr>
            <a:xfrm>
              <a:off x="636725" y="3264500"/>
              <a:ext cx="136900" cy="183700"/>
            </a:xfrm>
            <a:custGeom>
              <a:avLst/>
              <a:gdLst/>
              <a:ahLst/>
              <a:cxnLst/>
              <a:rect l="l" t="t" r="r" b="b"/>
              <a:pathLst>
                <a:path w="5476" h="7348" fill="none" extrusionOk="0">
                  <a:moveTo>
                    <a:pt x="5475" y="720"/>
                  </a:moveTo>
                  <a:lnTo>
                    <a:pt x="5475" y="720"/>
                  </a:lnTo>
                  <a:lnTo>
                    <a:pt x="3890" y="768"/>
                  </a:lnTo>
                  <a:lnTo>
                    <a:pt x="2786" y="768"/>
                  </a:lnTo>
                  <a:lnTo>
                    <a:pt x="2210" y="720"/>
                  </a:lnTo>
                  <a:lnTo>
                    <a:pt x="2210" y="720"/>
                  </a:lnTo>
                  <a:lnTo>
                    <a:pt x="2017" y="576"/>
                  </a:lnTo>
                  <a:lnTo>
                    <a:pt x="1633" y="288"/>
                  </a:lnTo>
                  <a:lnTo>
                    <a:pt x="1393" y="144"/>
                  </a:lnTo>
                  <a:lnTo>
                    <a:pt x="1201" y="48"/>
                  </a:lnTo>
                  <a:lnTo>
                    <a:pt x="1009" y="0"/>
                  </a:lnTo>
                  <a:lnTo>
                    <a:pt x="865" y="48"/>
                  </a:lnTo>
                  <a:lnTo>
                    <a:pt x="865" y="48"/>
                  </a:lnTo>
                  <a:lnTo>
                    <a:pt x="817" y="144"/>
                  </a:lnTo>
                  <a:lnTo>
                    <a:pt x="769" y="384"/>
                  </a:lnTo>
                  <a:lnTo>
                    <a:pt x="625" y="1105"/>
                  </a:lnTo>
                  <a:lnTo>
                    <a:pt x="337" y="3122"/>
                  </a:lnTo>
                  <a:lnTo>
                    <a:pt x="0" y="6051"/>
                  </a:lnTo>
                  <a:lnTo>
                    <a:pt x="5187" y="7348"/>
                  </a:lnTo>
                  <a:lnTo>
                    <a:pt x="5475" y="7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4" name="Google Shape;3854;p59"/>
            <p:cNvSpPr/>
            <p:nvPr/>
          </p:nvSpPr>
          <p:spPr>
            <a:xfrm>
              <a:off x="636725" y="3264500"/>
              <a:ext cx="104475" cy="174100"/>
            </a:xfrm>
            <a:custGeom>
              <a:avLst/>
              <a:gdLst/>
              <a:ahLst/>
              <a:cxnLst/>
              <a:rect l="l" t="t" r="r" b="b"/>
              <a:pathLst>
                <a:path w="4179" h="6964" extrusionOk="0">
                  <a:moveTo>
                    <a:pt x="1009" y="0"/>
                  </a:moveTo>
                  <a:lnTo>
                    <a:pt x="865" y="48"/>
                  </a:lnTo>
                  <a:lnTo>
                    <a:pt x="769" y="240"/>
                  </a:lnTo>
                  <a:lnTo>
                    <a:pt x="673" y="672"/>
                  </a:lnTo>
                  <a:lnTo>
                    <a:pt x="529" y="1633"/>
                  </a:lnTo>
                  <a:lnTo>
                    <a:pt x="385" y="2834"/>
                  </a:lnTo>
                  <a:lnTo>
                    <a:pt x="96" y="5043"/>
                  </a:lnTo>
                  <a:lnTo>
                    <a:pt x="0" y="6051"/>
                  </a:lnTo>
                  <a:lnTo>
                    <a:pt x="3650" y="6964"/>
                  </a:lnTo>
                  <a:lnTo>
                    <a:pt x="3698" y="4995"/>
                  </a:lnTo>
                  <a:lnTo>
                    <a:pt x="3794" y="3266"/>
                  </a:lnTo>
                  <a:lnTo>
                    <a:pt x="3986" y="1777"/>
                  </a:lnTo>
                  <a:lnTo>
                    <a:pt x="4083" y="1201"/>
                  </a:lnTo>
                  <a:lnTo>
                    <a:pt x="4179" y="768"/>
                  </a:lnTo>
                  <a:lnTo>
                    <a:pt x="3122" y="768"/>
                  </a:lnTo>
                  <a:lnTo>
                    <a:pt x="2210" y="720"/>
                  </a:lnTo>
                  <a:lnTo>
                    <a:pt x="2017" y="576"/>
                  </a:lnTo>
                  <a:lnTo>
                    <a:pt x="1729" y="336"/>
                  </a:lnTo>
                  <a:lnTo>
                    <a:pt x="1345" y="96"/>
                  </a:lnTo>
                  <a:lnTo>
                    <a:pt x="1201" y="48"/>
                  </a:lnTo>
                  <a:lnTo>
                    <a:pt x="1009" y="0"/>
                  </a:lnTo>
                  <a:close/>
                </a:path>
              </a:pathLst>
            </a:custGeom>
            <a:solidFill>
              <a:srgbClr val="76A7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5" name="Google Shape;3855;p59"/>
            <p:cNvSpPr/>
            <p:nvPr/>
          </p:nvSpPr>
          <p:spPr>
            <a:xfrm>
              <a:off x="751975" y="3282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6" name="Google Shape;3856;p59"/>
            <p:cNvSpPr/>
            <p:nvPr/>
          </p:nvSpPr>
          <p:spPr>
            <a:xfrm>
              <a:off x="753175" y="3282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7" name="Google Shape;3857;p59"/>
            <p:cNvSpPr/>
            <p:nvPr/>
          </p:nvSpPr>
          <p:spPr>
            <a:xfrm>
              <a:off x="753175" y="3282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8" name="Google Shape;3858;p59"/>
            <p:cNvSpPr/>
            <p:nvPr/>
          </p:nvSpPr>
          <p:spPr>
            <a:xfrm>
              <a:off x="753175" y="3282500"/>
              <a:ext cx="12050" cy="25"/>
            </a:xfrm>
            <a:custGeom>
              <a:avLst/>
              <a:gdLst/>
              <a:ahLst/>
              <a:cxnLst/>
              <a:rect l="l" t="t" r="r" b="b"/>
              <a:pathLst>
                <a:path w="482" h="1" fill="none" extrusionOk="0">
                  <a:moveTo>
                    <a:pt x="481" y="0"/>
                  </a:moveTo>
                  <a:lnTo>
                    <a:pt x="48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481" y="0"/>
                  </a:lnTo>
                  <a:lnTo>
                    <a:pt x="48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9" name="Google Shape;3859;p59"/>
            <p:cNvSpPr/>
            <p:nvPr/>
          </p:nvSpPr>
          <p:spPr>
            <a:xfrm>
              <a:off x="636725" y="3264500"/>
              <a:ext cx="104475" cy="174100"/>
            </a:xfrm>
            <a:custGeom>
              <a:avLst/>
              <a:gdLst/>
              <a:ahLst/>
              <a:cxnLst/>
              <a:rect l="l" t="t" r="r" b="b"/>
              <a:pathLst>
                <a:path w="4179" h="6964" fill="none" extrusionOk="0">
                  <a:moveTo>
                    <a:pt x="1009" y="0"/>
                  </a:moveTo>
                  <a:lnTo>
                    <a:pt x="1009" y="0"/>
                  </a:lnTo>
                  <a:lnTo>
                    <a:pt x="865" y="48"/>
                  </a:lnTo>
                  <a:lnTo>
                    <a:pt x="865" y="48"/>
                  </a:lnTo>
                  <a:lnTo>
                    <a:pt x="769" y="240"/>
                  </a:lnTo>
                  <a:lnTo>
                    <a:pt x="673" y="672"/>
                  </a:lnTo>
                  <a:lnTo>
                    <a:pt x="673" y="672"/>
                  </a:lnTo>
                  <a:lnTo>
                    <a:pt x="529" y="1633"/>
                  </a:lnTo>
                  <a:lnTo>
                    <a:pt x="385" y="2834"/>
                  </a:lnTo>
                  <a:lnTo>
                    <a:pt x="96" y="5043"/>
                  </a:lnTo>
                  <a:lnTo>
                    <a:pt x="96" y="5043"/>
                  </a:lnTo>
                  <a:lnTo>
                    <a:pt x="0" y="6051"/>
                  </a:lnTo>
                  <a:lnTo>
                    <a:pt x="3650" y="6964"/>
                  </a:lnTo>
                  <a:lnTo>
                    <a:pt x="3650" y="6964"/>
                  </a:lnTo>
                  <a:lnTo>
                    <a:pt x="3698" y="4995"/>
                  </a:lnTo>
                  <a:lnTo>
                    <a:pt x="3794" y="3266"/>
                  </a:lnTo>
                  <a:lnTo>
                    <a:pt x="3986" y="1777"/>
                  </a:lnTo>
                  <a:lnTo>
                    <a:pt x="4083" y="1201"/>
                  </a:lnTo>
                  <a:lnTo>
                    <a:pt x="4179" y="768"/>
                  </a:lnTo>
                  <a:lnTo>
                    <a:pt x="4179" y="768"/>
                  </a:lnTo>
                  <a:lnTo>
                    <a:pt x="3122" y="768"/>
                  </a:lnTo>
                  <a:lnTo>
                    <a:pt x="3122" y="768"/>
                  </a:lnTo>
                  <a:lnTo>
                    <a:pt x="2210" y="720"/>
                  </a:lnTo>
                  <a:lnTo>
                    <a:pt x="2210" y="720"/>
                  </a:lnTo>
                  <a:lnTo>
                    <a:pt x="2017" y="576"/>
                  </a:lnTo>
                  <a:lnTo>
                    <a:pt x="1729" y="336"/>
                  </a:lnTo>
                  <a:lnTo>
                    <a:pt x="1345" y="96"/>
                  </a:lnTo>
                  <a:lnTo>
                    <a:pt x="1201" y="48"/>
                  </a:lnTo>
                  <a:lnTo>
                    <a:pt x="100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0" name="Google Shape;3860;p59"/>
            <p:cNvSpPr/>
            <p:nvPr/>
          </p:nvSpPr>
          <p:spPr>
            <a:xfrm>
              <a:off x="727975" y="3282500"/>
              <a:ext cx="25225" cy="159700"/>
            </a:xfrm>
            <a:custGeom>
              <a:avLst/>
              <a:gdLst/>
              <a:ahLst/>
              <a:cxnLst/>
              <a:rect l="l" t="t" r="r" b="b"/>
              <a:pathLst>
                <a:path w="1009" h="6388" extrusionOk="0">
                  <a:moveTo>
                    <a:pt x="0" y="6244"/>
                  </a:moveTo>
                  <a:lnTo>
                    <a:pt x="0" y="6244"/>
                  </a:lnTo>
                  <a:lnTo>
                    <a:pt x="673" y="6388"/>
                  </a:lnTo>
                  <a:lnTo>
                    <a:pt x="673" y="6388"/>
                  </a:lnTo>
                  <a:lnTo>
                    <a:pt x="0" y="6244"/>
                  </a:lnTo>
                  <a:close/>
                  <a:moveTo>
                    <a:pt x="961" y="0"/>
                  </a:moveTo>
                  <a:lnTo>
                    <a:pt x="961" y="0"/>
                  </a:lnTo>
                  <a:lnTo>
                    <a:pt x="529" y="48"/>
                  </a:lnTo>
                  <a:lnTo>
                    <a:pt x="529" y="48"/>
                  </a:lnTo>
                  <a:lnTo>
                    <a:pt x="529" y="48"/>
                  </a:lnTo>
                  <a:lnTo>
                    <a:pt x="961" y="0"/>
                  </a:lnTo>
                  <a:close/>
                  <a:moveTo>
                    <a:pt x="1009" y="0"/>
                  </a:moveTo>
                  <a:lnTo>
                    <a:pt x="1009" y="0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009" y="0"/>
                  </a:lnTo>
                  <a:close/>
                  <a:moveTo>
                    <a:pt x="1009" y="0"/>
                  </a:move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close/>
                  <a:moveTo>
                    <a:pt x="1009" y="0"/>
                  </a:move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close/>
                </a:path>
              </a:pathLst>
            </a:custGeom>
            <a:solidFill>
              <a:srgbClr val="D8DF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1" name="Google Shape;3861;p59"/>
            <p:cNvSpPr/>
            <p:nvPr/>
          </p:nvSpPr>
          <p:spPr>
            <a:xfrm>
              <a:off x="727975" y="3438575"/>
              <a:ext cx="16825" cy="3625"/>
            </a:xfrm>
            <a:custGeom>
              <a:avLst/>
              <a:gdLst/>
              <a:ahLst/>
              <a:cxnLst/>
              <a:rect l="l" t="t" r="r" b="b"/>
              <a:pathLst>
                <a:path w="673" h="14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673" y="145"/>
                  </a:lnTo>
                  <a:lnTo>
                    <a:pt x="673" y="145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2" name="Google Shape;3862;p59"/>
            <p:cNvSpPr/>
            <p:nvPr/>
          </p:nvSpPr>
          <p:spPr>
            <a:xfrm>
              <a:off x="741175" y="3282500"/>
              <a:ext cx="10825" cy="1225"/>
            </a:xfrm>
            <a:custGeom>
              <a:avLst/>
              <a:gdLst/>
              <a:ahLst/>
              <a:cxnLst/>
              <a:rect l="l" t="t" r="r" b="b"/>
              <a:pathLst>
                <a:path w="433" h="49" fill="none" extrusionOk="0">
                  <a:moveTo>
                    <a:pt x="433" y="0"/>
                  </a:moveTo>
                  <a:lnTo>
                    <a:pt x="433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43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3" name="Google Shape;3863;p59"/>
            <p:cNvSpPr/>
            <p:nvPr/>
          </p:nvSpPr>
          <p:spPr>
            <a:xfrm>
              <a:off x="751975" y="328250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9" y="0"/>
                  </a:moveTo>
                  <a:lnTo>
                    <a:pt x="49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4" name="Google Shape;3864;p59"/>
            <p:cNvSpPr/>
            <p:nvPr/>
          </p:nvSpPr>
          <p:spPr>
            <a:xfrm>
              <a:off x="753175" y="3282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5" name="Google Shape;3865;p59"/>
            <p:cNvSpPr/>
            <p:nvPr/>
          </p:nvSpPr>
          <p:spPr>
            <a:xfrm>
              <a:off x="753175" y="3282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6" name="Google Shape;3866;p59"/>
            <p:cNvSpPr/>
            <p:nvPr/>
          </p:nvSpPr>
          <p:spPr>
            <a:xfrm>
              <a:off x="727975" y="3282500"/>
              <a:ext cx="37250" cy="159700"/>
            </a:xfrm>
            <a:custGeom>
              <a:avLst/>
              <a:gdLst/>
              <a:ahLst/>
              <a:cxnLst/>
              <a:rect l="l" t="t" r="r" b="b"/>
              <a:pathLst>
                <a:path w="1490" h="6388" extrusionOk="0">
                  <a:moveTo>
                    <a:pt x="961" y="0"/>
                  </a:moveTo>
                  <a:lnTo>
                    <a:pt x="529" y="48"/>
                  </a:lnTo>
                  <a:lnTo>
                    <a:pt x="433" y="481"/>
                  </a:lnTo>
                  <a:lnTo>
                    <a:pt x="336" y="1057"/>
                  </a:lnTo>
                  <a:lnTo>
                    <a:pt x="144" y="2546"/>
                  </a:lnTo>
                  <a:lnTo>
                    <a:pt x="48" y="4275"/>
                  </a:lnTo>
                  <a:lnTo>
                    <a:pt x="0" y="6244"/>
                  </a:lnTo>
                  <a:lnTo>
                    <a:pt x="673" y="6388"/>
                  </a:lnTo>
                  <a:lnTo>
                    <a:pt x="817" y="4131"/>
                  </a:lnTo>
                  <a:lnTo>
                    <a:pt x="913" y="3170"/>
                  </a:lnTo>
                  <a:lnTo>
                    <a:pt x="1009" y="2306"/>
                  </a:lnTo>
                  <a:lnTo>
                    <a:pt x="961" y="2306"/>
                  </a:lnTo>
                  <a:lnTo>
                    <a:pt x="913" y="2017"/>
                  </a:lnTo>
                  <a:lnTo>
                    <a:pt x="913" y="1729"/>
                  </a:lnTo>
                  <a:lnTo>
                    <a:pt x="913" y="1441"/>
                  </a:lnTo>
                  <a:lnTo>
                    <a:pt x="1009" y="1105"/>
                  </a:lnTo>
                  <a:lnTo>
                    <a:pt x="1249" y="529"/>
                  </a:lnTo>
                  <a:lnTo>
                    <a:pt x="1489" y="0"/>
                  </a:lnTo>
                  <a:close/>
                </a:path>
              </a:pathLst>
            </a:custGeom>
            <a:solidFill>
              <a:srgbClr val="6D9A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7" name="Google Shape;3867;p59"/>
            <p:cNvSpPr/>
            <p:nvPr/>
          </p:nvSpPr>
          <p:spPr>
            <a:xfrm>
              <a:off x="727975" y="3282500"/>
              <a:ext cx="37250" cy="159700"/>
            </a:xfrm>
            <a:custGeom>
              <a:avLst/>
              <a:gdLst/>
              <a:ahLst/>
              <a:cxnLst/>
              <a:rect l="l" t="t" r="r" b="b"/>
              <a:pathLst>
                <a:path w="1490" h="6388" fill="none" extrusionOk="0">
                  <a:moveTo>
                    <a:pt x="1489" y="0"/>
                  </a:moveTo>
                  <a:lnTo>
                    <a:pt x="148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529" y="48"/>
                  </a:lnTo>
                  <a:lnTo>
                    <a:pt x="529" y="48"/>
                  </a:lnTo>
                  <a:lnTo>
                    <a:pt x="433" y="481"/>
                  </a:lnTo>
                  <a:lnTo>
                    <a:pt x="336" y="1057"/>
                  </a:lnTo>
                  <a:lnTo>
                    <a:pt x="144" y="2546"/>
                  </a:lnTo>
                  <a:lnTo>
                    <a:pt x="48" y="4275"/>
                  </a:lnTo>
                  <a:lnTo>
                    <a:pt x="0" y="6244"/>
                  </a:lnTo>
                  <a:lnTo>
                    <a:pt x="673" y="6388"/>
                  </a:lnTo>
                  <a:lnTo>
                    <a:pt x="673" y="6388"/>
                  </a:lnTo>
                  <a:lnTo>
                    <a:pt x="817" y="4131"/>
                  </a:lnTo>
                  <a:lnTo>
                    <a:pt x="913" y="3170"/>
                  </a:lnTo>
                  <a:lnTo>
                    <a:pt x="1009" y="2306"/>
                  </a:lnTo>
                  <a:lnTo>
                    <a:pt x="1009" y="2306"/>
                  </a:lnTo>
                  <a:lnTo>
                    <a:pt x="961" y="2306"/>
                  </a:lnTo>
                  <a:lnTo>
                    <a:pt x="961" y="2306"/>
                  </a:lnTo>
                  <a:lnTo>
                    <a:pt x="913" y="2017"/>
                  </a:lnTo>
                  <a:lnTo>
                    <a:pt x="913" y="1729"/>
                  </a:lnTo>
                  <a:lnTo>
                    <a:pt x="913" y="1441"/>
                  </a:lnTo>
                  <a:lnTo>
                    <a:pt x="1009" y="1105"/>
                  </a:lnTo>
                  <a:lnTo>
                    <a:pt x="1249" y="529"/>
                  </a:lnTo>
                  <a:lnTo>
                    <a:pt x="148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8" name="Google Shape;3868;p59"/>
            <p:cNvSpPr/>
            <p:nvPr/>
          </p:nvSpPr>
          <p:spPr>
            <a:xfrm>
              <a:off x="307750" y="3044775"/>
              <a:ext cx="140500" cy="148900"/>
            </a:xfrm>
            <a:custGeom>
              <a:avLst/>
              <a:gdLst/>
              <a:ahLst/>
              <a:cxnLst/>
              <a:rect l="l" t="t" r="r" b="b"/>
              <a:pathLst>
                <a:path w="5620" h="5956" extrusionOk="0">
                  <a:moveTo>
                    <a:pt x="1921" y="0"/>
                  </a:moveTo>
                  <a:lnTo>
                    <a:pt x="1873" y="48"/>
                  </a:lnTo>
                  <a:lnTo>
                    <a:pt x="1873" y="241"/>
                  </a:lnTo>
                  <a:lnTo>
                    <a:pt x="1969" y="529"/>
                  </a:lnTo>
                  <a:lnTo>
                    <a:pt x="2114" y="817"/>
                  </a:lnTo>
                  <a:lnTo>
                    <a:pt x="2306" y="1153"/>
                  </a:lnTo>
                  <a:lnTo>
                    <a:pt x="2690" y="1777"/>
                  </a:lnTo>
                  <a:lnTo>
                    <a:pt x="2930" y="2162"/>
                  </a:lnTo>
                  <a:lnTo>
                    <a:pt x="2930" y="2162"/>
                  </a:lnTo>
                  <a:lnTo>
                    <a:pt x="2450" y="1777"/>
                  </a:lnTo>
                  <a:lnTo>
                    <a:pt x="1729" y="1249"/>
                  </a:lnTo>
                  <a:lnTo>
                    <a:pt x="1345" y="1009"/>
                  </a:lnTo>
                  <a:lnTo>
                    <a:pt x="1009" y="865"/>
                  </a:lnTo>
                  <a:lnTo>
                    <a:pt x="769" y="769"/>
                  </a:lnTo>
                  <a:lnTo>
                    <a:pt x="673" y="817"/>
                  </a:lnTo>
                  <a:lnTo>
                    <a:pt x="625" y="865"/>
                  </a:lnTo>
                  <a:lnTo>
                    <a:pt x="625" y="1009"/>
                  </a:lnTo>
                  <a:lnTo>
                    <a:pt x="625" y="1105"/>
                  </a:lnTo>
                  <a:lnTo>
                    <a:pt x="769" y="1441"/>
                  </a:lnTo>
                  <a:lnTo>
                    <a:pt x="1009" y="1777"/>
                  </a:lnTo>
                  <a:lnTo>
                    <a:pt x="1297" y="2114"/>
                  </a:lnTo>
                  <a:lnTo>
                    <a:pt x="1825" y="2690"/>
                  </a:lnTo>
                  <a:lnTo>
                    <a:pt x="2066" y="2978"/>
                  </a:lnTo>
                  <a:lnTo>
                    <a:pt x="1777" y="2786"/>
                  </a:lnTo>
                  <a:lnTo>
                    <a:pt x="1105" y="2402"/>
                  </a:lnTo>
                  <a:lnTo>
                    <a:pt x="721" y="2210"/>
                  </a:lnTo>
                  <a:lnTo>
                    <a:pt x="385" y="2114"/>
                  </a:lnTo>
                  <a:lnTo>
                    <a:pt x="145" y="2066"/>
                  </a:lnTo>
                  <a:lnTo>
                    <a:pt x="97" y="2114"/>
                  </a:lnTo>
                  <a:lnTo>
                    <a:pt x="48" y="2162"/>
                  </a:lnTo>
                  <a:lnTo>
                    <a:pt x="48" y="2258"/>
                  </a:lnTo>
                  <a:lnTo>
                    <a:pt x="97" y="2354"/>
                  </a:lnTo>
                  <a:lnTo>
                    <a:pt x="241" y="2546"/>
                  </a:lnTo>
                  <a:lnTo>
                    <a:pt x="481" y="2738"/>
                  </a:lnTo>
                  <a:lnTo>
                    <a:pt x="769" y="2978"/>
                  </a:lnTo>
                  <a:lnTo>
                    <a:pt x="1345" y="3362"/>
                  </a:lnTo>
                  <a:lnTo>
                    <a:pt x="1681" y="3602"/>
                  </a:lnTo>
                  <a:lnTo>
                    <a:pt x="1681" y="3602"/>
                  </a:lnTo>
                  <a:lnTo>
                    <a:pt x="1297" y="3506"/>
                  </a:lnTo>
                  <a:lnTo>
                    <a:pt x="769" y="3410"/>
                  </a:lnTo>
                  <a:lnTo>
                    <a:pt x="241" y="3410"/>
                  </a:lnTo>
                  <a:lnTo>
                    <a:pt x="48" y="3458"/>
                  </a:lnTo>
                  <a:lnTo>
                    <a:pt x="0" y="3506"/>
                  </a:lnTo>
                  <a:lnTo>
                    <a:pt x="0" y="3554"/>
                  </a:lnTo>
                  <a:lnTo>
                    <a:pt x="0" y="3698"/>
                  </a:lnTo>
                  <a:lnTo>
                    <a:pt x="145" y="3794"/>
                  </a:lnTo>
                  <a:lnTo>
                    <a:pt x="529" y="4035"/>
                  </a:lnTo>
                  <a:lnTo>
                    <a:pt x="1057" y="4275"/>
                  </a:lnTo>
                  <a:lnTo>
                    <a:pt x="1585" y="4515"/>
                  </a:lnTo>
                  <a:lnTo>
                    <a:pt x="1633" y="4755"/>
                  </a:lnTo>
                  <a:lnTo>
                    <a:pt x="1729" y="4995"/>
                  </a:lnTo>
                  <a:lnTo>
                    <a:pt x="1873" y="5187"/>
                  </a:lnTo>
                  <a:lnTo>
                    <a:pt x="2066" y="5427"/>
                  </a:lnTo>
                  <a:lnTo>
                    <a:pt x="2354" y="5619"/>
                  </a:lnTo>
                  <a:lnTo>
                    <a:pt x="2642" y="5811"/>
                  </a:lnTo>
                  <a:lnTo>
                    <a:pt x="2930" y="5908"/>
                  </a:lnTo>
                  <a:lnTo>
                    <a:pt x="3266" y="5956"/>
                  </a:lnTo>
                  <a:lnTo>
                    <a:pt x="3602" y="5908"/>
                  </a:lnTo>
                  <a:lnTo>
                    <a:pt x="3939" y="5811"/>
                  </a:lnTo>
                  <a:lnTo>
                    <a:pt x="4227" y="5667"/>
                  </a:lnTo>
                  <a:lnTo>
                    <a:pt x="4515" y="5427"/>
                  </a:lnTo>
                  <a:lnTo>
                    <a:pt x="5139" y="4851"/>
                  </a:lnTo>
                  <a:lnTo>
                    <a:pt x="5331" y="4611"/>
                  </a:lnTo>
                  <a:lnTo>
                    <a:pt x="5475" y="4323"/>
                  </a:lnTo>
                  <a:lnTo>
                    <a:pt x="5571" y="4035"/>
                  </a:lnTo>
                  <a:lnTo>
                    <a:pt x="5619" y="3746"/>
                  </a:lnTo>
                  <a:lnTo>
                    <a:pt x="5619" y="3458"/>
                  </a:lnTo>
                  <a:lnTo>
                    <a:pt x="5571" y="3170"/>
                  </a:lnTo>
                  <a:lnTo>
                    <a:pt x="5475" y="2882"/>
                  </a:lnTo>
                  <a:lnTo>
                    <a:pt x="5331" y="2642"/>
                  </a:lnTo>
                  <a:lnTo>
                    <a:pt x="5283" y="2017"/>
                  </a:lnTo>
                  <a:lnTo>
                    <a:pt x="5139" y="1201"/>
                  </a:lnTo>
                  <a:lnTo>
                    <a:pt x="5091" y="817"/>
                  </a:lnTo>
                  <a:lnTo>
                    <a:pt x="4947" y="481"/>
                  </a:lnTo>
                  <a:lnTo>
                    <a:pt x="4803" y="289"/>
                  </a:lnTo>
                  <a:lnTo>
                    <a:pt x="4755" y="241"/>
                  </a:lnTo>
                  <a:lnTo>
                    <a:pt x="4659" y="289"/>
                  </a:lnTo>
                  <a:lnTo>
                    <a:pt x="4515" y="337"/>
                  </a:lnTo>
                  <a:lnTo>
                    <a:pt x="4419" y="529"/>
                  </a:lnTo>
                  <a:lnTo>
                    <a:pt x="4323" y="721"/>
                  </a:lnTo>
                  <a:lnTo>
                    <a:pt x="4275" y="961"/>
                  </a:lnTo>
                  <a:lnTo>
                    <a:pt x="4227" y="1441"/>
                  </a:lnTo>
                  <a:lnTo>
                    <a:pt x="4275" y="1873"/>
                  </a:lnTo>
                  <a:lnTo>
                    <a:pt x="3794" y="1873"/>
                  </a:lnTo>
                  <a:lnTo>
                    <a:pt x="3314" y="1297"/>
                  </a:lnTo>
                  <a:lnTo>
                    <a:pt x="2738" y="625"/>
                  </a:lnTo>
                  <a:lnTo>
                    <a:pt x="2450" y="289"/>
                  </a:lnTo>
                  <a:lnTo>
                    <a:pt x="2162" y="96"/>
                  </a:lnTo>
                  <a:lnTo>
                    <a:pt x="1969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9" name="Google Shape;3869;p59"/>
            <p:cNvSpPr/>
            <p:nvPr/>
          </p:nvSpPr>
          <p:spPr>
            <a:xfrm>
              <a:off x="307750" y="3044775"/>
              <a:ext cx="140500" cy="148900"/>
            </a:xfrm>
            <a:custGeom>
              <a:avLst/>
              <a:gdLst/>
              <a:ahLst/>
              <a:cxnLst/>
              <a:rect l="l" t="t" r="r" b="b"/>
              <a:pathLst>
                <a:path w="5620" h="5956" fill="none" extrusionOk="0">
                  <a:moveTo>
                    <a:pt x="0" y="3554"/>
                  </a:moveTo>
                  <a:lnTo>
                    <a:pt x="0" y="3554"/>
                  </a:lnTo>
                  <a:lnTo>
                    <a:pt x="0" y="3506"/>
                  </a:lnTo>
                  <a:lnTo>
                    <a:pt x="48" y="3458"/>
                  </a:lnTo>
                  <a:lnTo>
                    <a:pt x="241" y="3410"/>
                  </a:lnTo>
                  <a:lnTo>
                    <a:pt x="481" y="3410"/>
                  </a:lnTo>
                  <a:lnTo>
                    <a:pt x="769" y="3410"/>
                  </a:lnTo>
                  <a:lnTo>
                    <a:pt x="1297" y="3506"/>
                  </a:lnTo>
                  <a:lnTo>
                    <a:pt x="1681" y="3602"/>
                  </a:lnTo>
                  <a:lnTo>
                    <a:pt x="1681" y="3602"/>
                  </a:lnTo>
                  <a:lnTo>
                    <a:pt x="1681" y="3602"/>
                  </a:lnTo>
                  <a:lnTo>
                    <a:pt x="1345" y="3362"/>
                  </a:lnTo>
                  <a:lnTo>
                    <a:pt x="769" y="2978"/>
                  </a:lnTo>
                  <a:lnTo>
                    <a:pt x="481" y="2738"/>
                  </a:lnTo>
                  <a:lnTo>
                    <a:pt x="241" y="2546"/>
                  </a:lnTo>
                  <a:lnTo>
                    <a:pt x="97" y="2354"/>
                  </a:lnTo>
                  <a:lnTo>
                    <a:pt x="48" y="2258"/>
                  </a:lnTo>
                  <a:lnTo>
                    <a:pt x="48" y="2162"/>
                  </a:lnTo>
                  <a:lnTo>
                    <a:pt x="48" y="2162"/>
                  </a:lnTo>
                  <a:lnTo>
                    <a:pt x="97" y="2114"/>
                  </a:lnTo>
                  <a:lnTo>
                    <a:pt x="145" y="2066"/>
                  </a:lnTo>
                  <a:lnTo>
                    <a:pt x="385" y="2114"/>
                  </a:lnTo>
                  <a:lnTo>
                    <a:pt x="721" y="2210"/>
                  </a:lnTo>
                  <a:lnTo>
                    <a:pt x="1105" y="2402"/>
                  </a:lnTo>
                  <a:lnTo>
                    <a:pt x="1777" y="2786"/>
                  </a:lnTo>
                  <a:lnTo>
                    <a:pt x="2066" y="2978"/>
                  </a:lnTo>
                  <a:lnTo>
                    <a:pt x="2066" y="2978"/>
                  </a:lnTo>
                  <a:lnTo>
                    <a:pt x="1825" y="2690"/>
                  </a:lnTo>
                  <a:lnTo>
                    <a:pt x="1297" y="2114"/>
                  </a:lnTo>
                  <a:lnTo>
                    <a:pt x="1009" y="1777"/>
                  </a:lnTo>
                  <a:lnTo>
                    <a:pt x="769" y="1441"/>
                  </a:lnTo>
                  <a:lnTo>
                    <a:pt x="625" y="1105"/>
                  </a:lnTo>
                  <a:lnTo>
                    <a:pt x="625" y="1009"/>
                  </a:lnTo>
                  <a:lnTo>
                    <a:pt x="625" y="865"/>
                  </a:lnTo>
                  <a:lnTo>
                    <a:pt x="625" y="865"/>
                  </a:lnTo>
                  <a:lnTo>
                    <a:pt x="673" y="817"/>
                  </a:lnTo>
                  <a:lnTo>
                    <a:pt x="769" y="769"/>
                  </a:lnTo>
                  <a:lnTo>
                    <a:pt x="1009" y="865"/>
                  </a:lnTo>
                  <a:lnTo>
                    <a:pt x="1345" y="1009"/>
                  </a:lnTo>
                  <a:lnTo>
                    <a:pt x="1729" y="1249"/>
                  </a:lnTo>
                  <a:lnTo>
                    <a:pt x="2450" y="1777"/>
                  </a:lnTo>
                  <a:lnTo>
                    <a:pt x="2930" y="2162"/>
                  </a:lnTo>
                  <a:lnTo>
                    <a:pt x="2930" y="2162"/>
                  </a:lnTo>
                  <a:lnTo>
                    <a:pt x="2930" y="2162"/>
                  </a:lnTo>
                  <a:lnTo>
                    <a:pt x="2690" y="1777"/>
                  </a:lnTo>
                  <a:lnTo>
                    <a:pt x="2306" y="1153"/>
                  </a:lnTo>
                  <a:lnTo>
                    <a:pt x="2114" y="817"/>
                  </a:lnTo>
                  <a:lnTo>
                    <a:pt x="1969" y="529"/>
                  </a:lnTo>
                  <a:lnTo>
                    <a:pt x="1873" y="241"/>
                  </a:lnTo>
                  <a:lnTo>
                    <a:pt x="1873" y="48"/>
                  </a:lnTo>
                  <a:lnTo>
                    <a:pt x="1873" y="48"/>
                  </a:lnTo>
                  <a:lnTo>
                    <a:pt x="1921" y="0"/>
                  </a:lnTo>
                  <a:lnTo>
                    <a:pt x="1969" y="0"/>
                  </a:lnTo>
                  <a:lnTo>
                    <a:pt x="2162" y="96"/>
                  </a:lnTo>
                  <a:lnTo>
                    <a:pt x="2450" y="289"/>
                  </a:lnTo>
                  <a:lnTo>
                    <a:pt x="2738" y="625"/>
                  </a:lnTo>
                  <a:lnTo>
                    <a:pt x="3314" y="1297"/>
                  </a:lnTo>
                  <a:lnTo>
                    <a:pt x="3794" y="1873"/>
                  </a:lnTo>
                  <a:lnTo>
                    <a:pt x="3794" y="1873"/>
                  </a:lnTo>
                  <a:lnTo>
                    <a:pt x="4035" y="1873"/>
                  </a:lnTo>
                  <a:lnTo>
                    <a:pt x="4275" y="1873"/>
                  </a:lnTo>
                  <a:lnTo>
                    <a:pt x="4275" y="1873"/>
                  </a:lnTo>
                  <a:lnTo>
                    <a:pt x="4227" y="1441"/>
                  </a:lnTo>
                  <a:lnTo>
                    <a:pt x="4275" y="961"/>
                  </a:lnTo>
                  <a:lnTo>
                    <a:pt x="4323" y="721"/>
                  </a:lnTo>
                  <a:lnTo>
                    <a:pt x="4419" y="529"/>
                  </a:lnTo>
                  <a:lnTo>
                    <a:pt x="4515" y="337"/>
                  </a:lnTo>
                  <a:lnTo>
                    <a:pt x="4659" y="289"/>
                  </a:lnTo>
                  <a:lnTo>
                    <a:pt x="4659" y="289"/>
                  </a:lnTo>
                  <a:lnTo>
                    <a:pt x="4755" y="241"/>
                  </a:lnTo>
                  <a:lnTo>
                    <a:pt x="4803" y="289"/>
                  </a:lnTo>
                  <a:lnTo>
                    <a:pt x="4947" y="481"/>
                  </a:lnTo>
                  <a:lnTo>
                    <a:pt x="5091" y="817"/>
                  </a:lnTo>
                  <a:lnTo>
                    <a:pt x="5139" y="1201"/>
                  </a:lnTo>
                  <a:lnTo>
                    <a:pt x="5283" y="2017"/>
                  </a:lnTo>
                  <a:lnTo>
                    <a:pt x="5331" y="2642"/>
                  </a:lnTo>
                  <a:lnTo>
                    <a:pt x="5331" y="2642"/>
                  </a:lnTo>
                  <a:lnTo>
                    <a:pt x="5475" y="2882"/>
                  </a:lnTo>
                  <a:lnTo>
                    <a:pt x="5571" y="3170"/>
                  </a:lnTo>
                  <a:lnTo>
                    <a:pt x="5619" y="3458"/>
                  </a:lnTo>
                  <a:lnTo>
                    <a:pt x="5619" y="3746"/>
                  </a:lnTo>
                  <a:lnTo>
                    <a:pt x="5571" y="4035"/>
                  </a:lnTo>
                  <a:lnTo>
                    <a:pt x="5475" y="4323"/>
                  </a:lnTo>
                  <a:lnTo>
                    <a:pt x="5331" y="4611"/>
                  </a:lnTo>
                  <a:lnTo>
                    <a:pt x="5139" y="4851"/>
                  </a:lnTo>
                  <a:lnTo>
                    <a:pt x="4515" y="5427"/>
                  </a:lnTo>
                  <a:lnTo>
                    <a:pt x="4515" y="5427"/>
                  </a:lnTo>
                  <a:lnTo>
                    <a:pt x="4227" y="5667"/>
                  </a:lnTo>
                  <a:lnTo>
                    <a:pt x="3939" y="5811"/>
                  </a:lnTo>
                  <a:lnTo>
                    <a:pt x="3602" y="5908"/>
                  </a:lnTo>
                  <a:lnTo>
                    <a:pt x="3266" y="5956"/>
                  </a:lnTo>
                  <a:lnTo>
                    <a:pt x="2930" y="5908"/>
                  </a:lnTo>
                  <a:lnTo>
                    <a:pt x="2642" y="5811"/>
                  </a:lnTo>
                  <a:lnTo>
                    <a:pt x="2354" y="5619"/>
                  </a:lnTo>
                  <a:lnTo>
                    <a:pt x="2066" y="5427"/>
                  </a:lnTo>
                  <a:lnTo>
                    <a:pt x="2066" y="5427"/>
                  </a:lnTo>
                  <a:lnTo>
                    <a:pt x="1873" y="5187"/>
                  </a:lnTo>
                  <a:lnTo>
                    <a:pt x="1729" y="4995"/>
                  </a:lnTo>
                  <a:lnTo>
                    <a:pt x="1633" y="4755"/>
                  </a:lnTo>
                  <a:lnTo>
                    <a:pt x="1585" y="4515"/>
                  </a:lnTo>
                  <a:lnTo>
                    <a:pt x="1585" y="4515"/>
                  </a:lnTo>
                  <a:lnTo>
                    <a:pt x="1057" y="4275"/>
                  </a:lnTo>
                  <a:lnTo>
                    <a:pt x="529" y="4035"/>
                  </a:lnTo>
                  <a:lnTo>
                    <a:pt x="145" y="3794"/>
                  </a:lnTo>
                  <a:lnTo>
                    <a:pt x="0" y="3698"/>
                  </a:lnTo>
                  <a:lnTo>
                    <a:pt x="0" y="355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0" name="Google Shape;3870;p59"/>
            <p:cNvSpPr/>
            <p:nvPr/>
          </p:nvSpPr>
          <p:spPr>
            <a:xfrm>
              <a:off x="353375" y="3092800"/>
              <a:ext cx="40850" cy="70850"/>
            </a:xfrm>
            <a:custGeom>
              <a:avLst/>
              <a:gdLst/>
              <a:ahLst/>
              <a:cxnLst/>
              <a:rect l="l" t="t" r="r" b="b"/>
              <a:pathLst>
                <a:path w="1634" h="2834" extrusionOk="0">
                  <a:moveTo>
                    <a:pt x="1633" y="0"/>
                  </a:moveTo>
                  <a:lnTo>
                    <a:pt x="1345" y="193"/>
                  </a:lnTo>
                  <a:lnTo>
                    <a:pt x="1009" y="385"/>
                  </a:lnTo>
                  <a:lnTo>
                    <a:pt x="673" y="721"/>
                  </a:lnTo>
                  <a:lnTo>
                    <a:pt x="385" y="1105"/>
                  </a:lnTo>
                  <a:lnTo>
                    <a:pt x="241" y="1345"/>
                  </a:lnTo>
                  <a:lnTo>
                    <a:pt x="144" y="1633"/>
                  </a:lnTo>
                  <a:lnTo>
                    <a:pt x="48" y="1873"/>
                  </a:lnTo>
                  <a:lnTo>
                    <a:pt x="0" y="2210"/>
                  </a:lnTo>
                  <a:lnTo>
                    <a:pt x="0" y="2498"/>
                  </a:lnTo>
                  <a:lnTo>
                    <a:pt x="48" y="2834"/>
                  </a:lnTo>
                  <a:lnTo>
                    <a:pt x="96" y="2594"/>
                  </a:lnTo>
                  <a:lnTo>
                    <a:pt x="193" y="2306"/>
                  </a:lnTo>
                  <a:lnTo>
                    <a:pt x="337" y="1921"/>
                  </a:lnTo>
                  <a:lnTo>
                    <a:pt x="529" y="1489"/>
                  </a:lnTo>
                  <a:lnTo>
                    <a:pt x="817" y="1009"/>
                  </a:lnTo>
                  <a:lnTo>
                    <a:pt x="1153" y="481"/>
                  </a:lnTo>
                  <a:lnTo>
                    <a:pt x="1633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1" name="Google Shape;3871;p59"/>
            <p:cNvSpPr/>
            <p:nvPr/>
          </p:nvSpPr>
          <p:spPr>
            <a:xfrm>
              <a:off x="353375" y="3092800"/>
              <a:ext cx="40850" cy="70850"/>
            </a:xfrm>
            <a:custGeom>
              <a:avLst/>
              <a:gdLst/>
              <a:ahLst/>
              <a:cxnLst/>
              <a:rect l="l" t="t" r="r" b="b"/>
              <a:pathLst>
                <a:path w="1634" h="2834" fill="none" extrusionOk="0">
                  <a:moveTo>
                    <a:pt x="1633" y="0"/>
                  </a:moveTo>
                  <a:lnTo>
                    <a:pt x="1633" y="0"/>
                  </a:lnTo>
                  <a:lnTo>
                    <a:pt x="1345" y="193"/>
                  </a:lnTo>
                  <a:lnTo>
                    <a:pt x="1009" y="385"/>
                  </a:lnTo>
                  <a:lnTo>
                    <a:pt x="673" y="721"/>
                  </a:lnTo>
                  <a:lnTo>
                    <a:pt x="385" y="1105"/>
                  </a:lnTo>
                  <a:lnTo>
                    <a:pt x="241" y="1345"/>
                  </a:lnTo>
                  <a:lnTo>
                    <a:pt x="144" y="1633"/>
                  </a:lnTo>
                  <a:lnTo>
                    <a:pt x="48" y="1873"/>
                  </a:lnTo>
                  <a:lnTo>
                    <a:pt x="0" y="2210"/>
                  </a:lnTo>
                  <a:lnTo>
                    <a:pt x="0" y="2498"/>
                  </a:lnTo>
                  <a:lnTo>
                    <a:pt x="48" y="2834"/>
                  </a:lnTo>
                  <a:lnTo>
                    <a:pt x="48" y="2834"/>
                  </a:lnTo>
                  <a:lnTo>
                    <a:pt x="96" y="2594"/>
                  </a:lnTo>
                  <a:lnTo>
                    <a:pt x="193" y="2306"/>
                  </a:lnTo>
                  <a:lnTo>
                    <a:pt x="337" y="1921"/>
                  </a:lnTo>
                  <a:lnTo>
                    <a:pt x="529" y="1489"/>
                  </a:lnTo>
                  <a:lnTo>
                    <a:pt x="817" y="1009"/>
                  </a:lnTo>
                  <a:lnTo>
                    <a:pt x="1153" y="481"/>
                  </a:lnTo>
                  <a:lnTo>
                    <a:pt x="163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2" name="Google Shape;3872;p59"/>
            <p:cNvSpPr/>
            <p:nvPr/>
          </p:nvSpPr>
          <p:spPr>
            <a:xfrm>
              <a:off x="400200" y="3091600"/>
              <a:ext cx="14425" cy="51650"/>
            </a:xfrm>
            <a:custGeom>
              <a:avLst/>
              <a:gdLst/>
              <a:ahLst/>
              <a:cxnLst/>
              <a:rect l="l" t="t" r="r" b="b"/>
              <a:pathLst>
                <a:path w="577" h="2066" extrusionOk="0">
                  <a:moveTo>
                    <a:pt x="577" y="0"/>
                  </a:moveTo>
                  <a:lnTo>
                    <a:pt x="385" y="193"/>
                  </a:lnTo>
                  <a:lnTo>
                    <a:pt x="289" y="433"/>
                  </a:lnTo>
                  <a:lnTo>
                    <a:pt x="144" y="721"/>
                  </a:lnTo>
                  <a:lnTo>
                    <a:pt x="48" y="1057"/>
                  </a:lnTo>
                  <a:lnTo>
                    <a:pt x="0" y="1393"/>
                  </a:lnTo>
                  <a:lnTo>
                    <a:pt x="0" y="1585"/>
                  </a:lnTo>
                  <a:lnTo>
                    <a:pt x="48" y="1729"/>
                  </a:lnTo>
                  <a:lnTo>
                    <a:pt x="144" y="1921"/>
                  </a:lnTo>
                  <a:lnTo>
                    <a:pt x="241" y="2065"/>
                  </a:lnTo>
                  <a:lnTo>
                    <a:pt x="241" y="1873"/>
                  </a:lnTo>
                  <a:lnTo>
                    <a:pt x="241" y="1393"/>
                  </a:lnTo>
                  <a:lnTo>
                    <a:pt x="337" y="721"/>
                  </a:lnTo>
                  <a:lnTo>
                    <a:pt x="433" y="337"/>
                  </a:lnTo>
                  <a:lnTo>
                    <a:pt x="577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3" name="Google Shape;3873;p59"/>
            <p:cNvSpPr/>
            <p:nvPr/>
          </p:nvSpPr>
          <p:spPr>
            <a:xfrm>
              <a:off x="400200" y="3091600"/>
              <a:ext cx="14425" cy="51650"/>
            </a:xfrm>
            <a:custGeom>
              <a:avLst/>
              <a:gdLst/>
              <a:ahLst/>
              <a:cxnLst/>
              <a:rect l="l" t="t" r="r" b="b"/>
              <a:pathLst>
                <a:path w="577" h="2066" fill="none" extrusionOk="0">
                  <a:moveTo>
                    <a:pt x="577" y="0"/>
                  </a:moveTo>
                  <a:lnTo>
                    <a:pt x="577" y="0"/>
                  </a:lnTo>
                  <a:lnTo>
                    <a:pt x="385" y="193"/>
                  </a:lnTo>
                  <a:lnTo>
                    <a:pt x="289" y="433"/>
                  </a:lnTo>
                  <a:lnTo>
                    <a:pt x="144" y="721"/>
                  </a:lnTo>
                  <a:lnTo>
                    <a:pt x="48" y="1057"/>
                  </a:lnTo>
                  <a:lnTo>
                    <a:pt x="0" y="1393"/>
                  </a:lnTo>
                  <a:lnTo>
                    <a:pt x="0" y="1585"/>
                  </a:lnTo>
                  <a:lnTo>
                    <a:pt x="48" y="1729"/>
                  </a:lnTo>
                  <a:lnTo>
                    <a:pt x="144" y="1921"/>
                  </a:lnTo>
                  <a:lnTo>
                    <a:pt x="241" y="2065"/>
                  </a:lnTo>
                  <a:lnTo>
                    <a:pt x="241" y="2065"/>
                  </a:lnTo>
                  <a:lnTo>
                    <a:pt x="241" y="1873"/>
                  </a:lnTo>
                  <a:lnTo>
                    <a:pt x="241" y="1393"/>
                  </a:lnTo>
                  <a:lnTo>
                    <a:pt x="337" y="721"/>
                  </a:lnTo>
                  <a:lnTo>
                    <a:pt x="433" y="337"/>
                  </a:lnTo>
                  <a:lnTo>
                    <a:pt x="57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4" name="Google Shape;3874;p59"/>
            <p:cNvSpPr/>
            <p:nvPr/>
          </p:nvSpPr>
          <p:spPr>
            <a:xfrm>
              <a:off x="414600" y="3091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5" name="Google Shape;3875;p59"/>
            <p:cNvSpPr/>
            <p:nvPr/>
          </p:nvSpPr>
          <p:spPr>
            <a:xfrm>
              <a:off x="744775" y="3257275"/>
              <a:ext cx="320600" cy="385425"/>
            </a:xfrm>
            <a:custGeom>
              <a:avLst/>
              <a:gdLst/>
              <a:ahLst/>
              <a:cxnLst/>
              <a:rect l="l" t="t" r="r" b="b"/>
              <a:pathLst>
                <a:path w="12824" h="15417" extrusionOk="0">
                  <a:moveTo>
                    <a:pt x="5235" y="1"/>
                  </a:moveTo>
                  <a:lnTo>
                    <a:pt x="4275" y="145"/>
                  </a:lnTo>
                  <a:lnTo>
                    <a:pt x="3314" y="433"/>
                  </a:lnTo>
                  <a:lnTo>
                    <a:pt x="2402" y="769"/>
                  </a:lnTo>
                  <a:lnTo>
                    <a:pt x="1633" y="1153"/>
                  </a:lnTo>
                  <a:lnTo>
                    <a:pt x="1297" y="1346"/>
                  </a:lnTo>
                  <a:lnTo>
                    <a:pt x="1009" y="1586"/>
                  </a:lnTo>
                  <a:lnTo>
                    <a:pt x="817" y="1778"/>
                  </a:lnTo>
                  <a:lnTo>
                    <a:pt x="673" y="2018"/>
                  </a:lnTo>
                  <a:lnTo>
                    <a:pt x="529" y="2402"/>
                  </a:lnTo>
                  <a:lnTo>
                    <a:pt x="385" y="3026"/>
                  </a:lnTo>
                  <a:lnTo>
                    <a:pt x="241" y="3843"/>
                  </a:lnTo>
                  <a:lnTo>
                    <a:pt x="145" y="4803"/>
                  </a:lnTo>
                  <a:lnTo>
                    <a:pt x="49" y="7013"/>
                  </a:lnTo>
                  <a:lnTo>
                    <a:pt x="1" y="9414"/>
                  </a:lnTo>
                  <a:lnTo>
                    <a:pt x="49" y="10614"/>
                  </a:lnTo>
                  <a:lnTo>
                    <a:pt x="97" y="11767"/>
                  </a:lnTo>
                  <a:lnTo>
                    <a:pt x="145" y="12776"/>
                  </a:lnTo>
                  <a:lnTo>
                    <a:pt x="289" y="13688"/>
                  </a:lnTo>
                  <a:lnTo>
                    <a:pt x="433" y="14456"/>
                  </a:lnTo>
                  <a:lnTo>
                    <a:pt x="625" y="15033"/>
                  </a:lnTo>
                  <a:lnTo>
                    <a:pt x="721" y="15225"/>
                  </a:lnTo>
                  <a:lnTo>
                    <a:pt x="865" y="15369"/>
                  </a:lnTo>
                  <a:lnTo>
                    <a:pt x="1009" y="15417"/>
                  </a:lnTo>
                  <a:lnTo>
                    <a:pt x="1153" y="15417"/>
                  </a:lnTo>
                  <a:lnTo>
                    <a:pt x="12823" y="11239"/>
                  </a:lnTo>
                  <a:lnTo>
                    <a:pt x="12823" y="10855"/>
                  </a:lnTo>
                  <a:lnTo>
                    <a:pt x="12727" y="10278"/>
                  </a:lnTo>
                  <a:lnTo>
                    <a:pt x="12583" y="9606"/>
                  </a:lnTo>
                  <a:lnTo>
                    <a:pt x="12343" y="8886"/>
                  </a:lnTo>
                  <a:lnTo>
                    <a:pt x="12103" y="8021"/>
                  </a:lnTo>
                  <a:lnTo>
                    <a:pt x="11767" y="7157"/>
                  </a:lnTo>
                  <a:lnTo>
                    <a:pt x="11431" y="6244"/>
                  </a:lnTo>
                  <a:lnTo>
                    <a:pt x="10998" y="5332"/>
                  </a:lnTo>
                  <a:lnTo>
                    <a:pt x="10566" y="4419"/>
                  </a:lnTo>
                  <a:lnTo>
                    <a:pt x="10086" y="3507"/>
                  </a:lnTo>
                  <a:lnTo>
                    <a:pt x="9606" y="2690"/>
                  </a:lnTo>
                  <a:lnTo>
                    <a:pt x="9077" y="1970"/>
                  </a:lnTo>
                  <a:lnTo>
                    <a:pt x="8549" y="1298"/>
                  </a:lnTo>
                  <a:lnTo>
                    <a:pt x="8021" y="769"/>
                  </a:lnTo>
                  <a:lnTo>
                    <a:pt x="7781" y="529"/>
                  </a:lnTo>
                  <a:lnTo>
                    <a:pt x="7493" y="337"/>
                  </a:lnTo>
                  <a:lnTo>
                    <a:pt x="7204" y="193"/>
                  </a:lnTo>
                  <a:lnTo>
                    <a:pt x="6964" y="97"/>
                  </a:lnTo>
                  <a:lnTo>
                    <a:pt x="6580" y="49"/>
                  </a:lnTo>
                  <a:lnTo>
                    <a:pt x="6148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6" name="Google Shape;3876;p59"/>
            <p:cNvSpPr/>
            <p:nvPr/>
          </p:nvSpPr>
          <p:spPr>
            <a:xfrm>
              <a:off x="744775" y="3257275"/>
              <a:ext cx="320600" cy="385425"/>
            </a:xfrm>
            <a:custGeom>
              <a:avLst/>
              <a:gdLst/>
              <a:ahLst/>
              <a:cxnLst/>
              <a:rect l="l" t="t" r="r" b="b"/>
              <a:pathLst>
                <a:path w="12824" h="15417" fill="none" extrusionOk="0">
                  <a:moveTo>
                    <a:pt x="1153" y="15417"/>
                  </a:moveTo>
                  <a:lnTo>
                    <a:pt x="1153" y="15417"/>
                  </a:lnTo>
                  <a:lnTo>
                    <a:pt x="1009" y="15417"/>
                  </a:lnTo>
                  <a:lnTo>
                    <a:pt x="865" y="15369"/>
                  </a:lnTo>
                  <a:lnTo>
                    <a:pt x="721" y="15225"/>
                  </a:lnTo>
                  <a:lnTo>
                    <a:pt x="625" y="15033"/>
                  </a:lnTo>
                  <a:lnTo>
                    <a:pt x="433" y="14456"/>
                  </a:lnTo>
                  <a:lnTo>
                    <a:pt x="289" y="13688"/>
                  </a:lnTo>
                  <a:lnTo>
                    <a:pt x="145" y="12776"/>
                  </a:lnTo>
                  <a:lnTo>
                    <a:pt x="97" y="11767"/>
                  </a:lnTo>
                  <a:lnTo>
                    <a:pt x="49" y="10614"/>
                  </a:lnTo>
                  <a:lnTo>
                    <a:pt x="1" y="9414"/>
                  </a:lnTo>
                  <a:lnTo>
                    <a:pt x="49" y="7013"/>
                  </a:lnTo>
                  <a:lnTo>
                    <a:pt x="145" y="4803"/>
                  </a:lnTo>
                  <a:lnTo>
                    <a:pt x="241" y="3843"/>
                  </a:lnTo>
                  <a:lnTo>
                    <a:pt x="385" y="3026"/>
                  </a:lnTo>
                  <a:lnTo>
                    <a:pt x="529" y="2402"/>
                  </a:lnTo>
                  <a:lnTo>
                    <a:pt x="673" y="2018"/>
                  </a:lnTo>
                  <a:lnTo>
                    <a:pt x="673" y="2018"/>
                  </a:lnTo>
                  <a:lnTo>
                    <a:pt x="817" y="1778"/>
                  </a:lnTo>
                  <a:lnTo>
                    <a:pt x="1009" y="1586"/>
                  </a:lnTo>
                  <a:lnTo>
                    <a:pt x="1297" y="1346"/>
                  </a:lnTo>
                  <a:lnTo>
                    <a:pt x="1633" y="1153"/>
                  </a:lnTo>
                  <a:lnTo>
                    <a:pt x="2402" y="769"/>
                  </a:lnTo>
                  <a:lnTo>
                    <a:pt x="3314" y="433"/>
                  </a:lnTo>
                  <a:lnTo>
                    <a:pt x="4275" y="145"/>
                  </a:lnTo>
                  <a:lnTo>
                    <a:pt x="5235" y="1"/>
                  </a:lnTo>
                  <a:lnTo>
                    <a:pt x="5716" y="1"/>
                  </a:lnTo>
                  <a:lnTo>
                    <a:pt x="6148" y="1"/>
                  </a:lnTo>
                  <a:lnTo>
                    <a:pt x="6580" y="49"/>
                  </a:lnTo>
                  <a:lnTo>
                    <a:pt x="6964" y="97"/>
                  </a:lnTo>
                  <a:lnTo>
                    <a:pt x="6964" y="97"/>
                  </a:lnTo>
                  <a:lnTo>
                    <a:pt x="7204" y="193"/>
                  </a:lnTo>
                  <a:lnTo>
                    <a:pt x="7493" y="337"/>
                  </a:lnTo>
                  <a:lnTo>
                    <a:pt x="7781" y="529"/>
                  </a:lnTo>
                  <a:lnTo>
                    <a:pt x="8021" y="769"/>
                  </a:lnTo>
                  <a:lnTo>
                    <a:pt x="8549" y="1298"/>
                  </a:lnTo>
                  <a:lnTo>
                    <a:pt x="9077" y="1970"/>
                  </a:lnTo>
                  <a:lnTo>
                    <a:pt x="9606" y="2690"/>
                  </a:lnTo>
                  <a:lnTo>
                    <a:pt x="10086" y="3507"/>
                  </a:lnTo>
                  <a:lnTo>
                    <a:pt x="10566" y="4419"/>
                  </a:lnTo>
                  <a:lnTo>
                    <a:pt x="10998" y="5332"/>
                  </a:lnTo>
                  <a:lnTo>
                    <a:pt x="11431" y="6244"/>
                  </a:lnTo>
                  <a:lnTo>
                    <a:pt x="11767" y="7157"/>
                  </a:lnTo>
                  <a:lnTo>
                    <a:pt x="12103" y="8021"/>
                  </a:lnTo>
                  <a:lnTo>
                    <a:pt x="12343" y="8886"/>
                  </a:lnTo>
                  <a:lnTo>
                    <a:pt x="12583" y="9606"/>
                  </a:lnTo>
                  <a:lnTo>
                    <a:pt x="12727" y="10278"/>
                  </a:lnTo>
                  <a:lnTo>
                    <a:pt x="12823" y="10855"/>
                  </a:lnTo>
                  <a:lnTo>
                    <a:pt x="12823" y="11239"/>
                  </a:lnTo>
                  <a:lnTo>
                    <a:pt x="1153" y="154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7" name="Google Shape;3877;p59"/>
            <p:cNvSpPr/>
            <p:nvPr/>
          </p:nvSpPr>
          <p:spPr>
            <a:xfrm>
              <a:off x="749575" y="3226075"/>
              <a:ext cx="199325" cy="133300"/>
            </a:xfrm>
            <a:custGeom>
              <a:avLst/>
              <a:gdLst/>
              <a:ahLst/>
              <a:cxnLst/>
              <a:rect l="l" t="t" r="r" b="b"/>
              <a:pathLst>
                <a:path w="7973" h="5332" extrusionOk="0">
                  <a:moveTo>
                    <a:pt x="5668" y="0"/>
                  </a:moveTo>
                  <a:lnTo>
                    <a:pt x="913" y="1729"/>
                  </a:lnTo>
                  <a:lnTo>
                    <a:pt x="721" y="2017"/>
                  </a:lnTo>
                  <a:lnTo>
                    <a:pt x="385" y="2738"/>
                  </a:lnTo>
                  <a:lnTo>
                    <a:pt x="193" y="3170"/>
                  </a:lnTo>
                  <a:lnTo>
                    <a:pt x="97" y="3650"/>
                  </a:lnTo>
                  <a:lnTo>
                    <a:pt x="1" y="4130"/>
                  </a:lnTo>
                  <a:lnTo>
                    <a:pt x="49" y="4323"/>
                  </a:lnTo>
                  <a:lnTo>
                    <a:pt x="97" y="4563"/>
                  </a:lnTo>
                  <a:lnTo>
                    <a:pt x="673" y="4707"/>
                  </a:lnTo>
                  <a:lnTo>
                    <a:pt x="1970" y="5043"/>
                  </a:lnTo>
                  <a:lnTo>
                    <a:pt x="2690" y="5235"/>
                  </a:lnTo>
                  <a:lnTo>
                    <a:pt x="3314" y="5331"/>
                  </a:lnTo>
                  <a:lnTo>
                    <a:pt x="3795" y="5331"/>
                  </a:lnTo>
                  <a:lnTo>
                    <a:pt x="3939" y="5283"/>
                  </a:lnTo>
                  <a:lnTo>
                    <a:pt x="3987" y="5235"/>
                  </a:lnTo>
                  <a:lnTo>
                    <a:pt x="4083" y="4947"/>
                  </a:lnTo>
                  <a:lnTo>
                    <a:pt x="4083" y="4563"/>
                  </a:lnTo>
                  <a:lnTo>
                    <a:pt x="4083" y="3650"/>
                  </a:lnTo>
                  <a:lnTo>
                    <a:pt x="3939" y="2498"/>
                  </a:lnTo>
                  <a:lnTo>
                    <a:pt x="4179" y="2834"/>
                  </a:lnTo>
                  <a:lnTo>
                    <a:pt x="4707" y="3554"/>
                  </a:lnTo>
                  <a:lnTo>
                    <a:pt x="4995" y="3938"/>
                  </a:lnTo>
                  <a:lnTo>
                    <a:pt x="5332" y="4226"/>
                  </a:lnTo>
                  <a:lnTo>
                    <a:pt x="5620" y="4419"/>
                  </a:lnTo>
                  <a:lnTo>
                    <a:pt x="5716" y="4467"/>
                  </a:lnTo>
                  <a:lnTo>
                    <a:pt x="5812" y="4467"/>
                  </a:lnTo>
                  <a:lnTo>
                    <a:pt x="6052" y="4323"/>
                  </a:lnTo>
                  <a:lnTo>
                    <a:pt x="6388" y="4082"/>
                  </a:lnTo>
                  <a:lnTo>
                    <a:pt x="6772" y="3794"/>
                  </a:lnTo>
                  <a:lnTo>
                    <a:pt x="7156" y="3458"/>
                  </a:lnTo>
                  <a:lnTo>
                    <a:pt x="7541" y="3074"/>
                  </a:lnTo>
                  <a:lnTo>
                    <a:pt x="7781" y="2690"/>
                  </a:lnTo>
                  <a:lnTo>
                    <a:pt x="7877" y="2546"/>
                  </a:lnTo>
                  <a:lnTo>
                    <a:pt x="7925" y="2401"/>
                  </a:lnTo>
                  <a:lnTo>
                    <a:pt x="7973" y="2257"/>
                  </a:lnTo>
                  <a:lnTo>
                    <a:pt x="7925" y="2113"/>
                  </a:lnTo>
                  <a:lnTo>
                    <a:pt x="7733" y="1873"/>
                  </a:lnTo>
                  <a:lnTo>
                    <a:pt x="7445" y="1537"/>
                  </a:lnTo>
                  <a:lnTo>
                    <a:pt x="6676" y="817"/>
                  </a:lnTo>
                  <a:lnTo>
                    <a:pt x="5668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8" name="Google Shape;3878;p59"/>
            <p:cNvSpPr/>
            <p:nvPr/>
          </p:nvSpPr>
          <p:spPr>
            <a:xfrm>
              <a:off x="749575" y="3226075"/>
              <a:ext cx="199325" cy="133300"/>
            </a:xfrm>
            <a:custGeom>
              <a:avLst/>
              <a:gdLst/>
              <a:ahLst/>
              <a:cxnLst/>
              <a:rect l="l" t="t" r="r" b="b"/>
              <a:pathLst>
                <a:path w="7973" h="5332" fill="none" extrusionOk="0">
                  <a:moveTo>
                    <a:pt x="913" y="1729"/>
                  </a:moveTo>
                  <a:lnTo>
                    <a:pt x="913" y="1729"/>
                  </a:lnTo>
                  <a:lnTo>
                    <a:pt x="721" y="2017"/>
                  </a:lnTo>
                  <a:lnTo>
                    <a:pt x="385" y="2738"/>
                  </a:lnTo>
                  <a:lnTo>
                    <a:pt x="193" y="3170"/>
                  </a:lnTo>
                  <a:lnTo>
                    <a:pt x="97" y="3650"/>
                  </a:lnTo>
                  <a:lnTo>
                    <a:pt x="1" y="4130"/>
                  </a:lnTo>
                  <a:lnTo>
                    <a:pt x="49" y="4323"/>
                  </a:lnTo>
                  <a:lnTo>
                    <a:pt x="97" y="4563"/>
                  </a:lnTo>
                  <a:lnTo>
                    <a:pt x="97" y="4563"/>
                  </a:lnTo>
                  <a:lnTo>
                    <a:pt x="673" y="4707"/>
                  </a:lnTo>
                  <a:lnTo>
                    <a:pt x="1970" y="5043"/>
                  </a:lnTo>
                  <a:lnTo>
                    <a:pt x="2690" y="5235"/>
                  </a:lnTo>
                  <a:lnTo>
                    <a:pt x="3314" y="5331"/>
                  </a:lnTo>
                  <a:lnTo>
                    <a:pt x="3795" y="5331"/>
                  </a:lnTo>
                  <a:lnTo>
                    <a:pt x="3939" y="5283"/>
                  </a:lnTo>
                  <a:lnTo>
                    <a:pt x="3987" y="5235"/>
                  </a:lnTo>
                  <a:lnTo>
                    <a:pt x="3987" y="5235"/>
                  </a:lnTo>
                  <a:lnTo>
                    <a:pt x="4083" y="4947"/>
                  </a:lnTo>
                  <a:lnTo>
                    <a:pt x="4083" y="4563"/>
                  </a:lnTo>
                  <a:lnTo>
                    <a:pt x="4083" y="3650"/>
                  </a:lnTo>
                  <a:lnTo>
                    <a:pt x="3939" y="2498"/>
                  </a:lnTo>
                  <a:lnTo>
                    <a:pt x="3939" y="2498"/>
                  </a:lnTo>
                  <a:lnTo>
                    <a:pt x="4179" y="2834"/>
                  </a:lnTo>
                  <a:lnTo>
                    <a:pt x="4707" y="3554"/>
                  </a:lnTo>
                  <a:lnTo>
                    <a:pt x="4995" y="3938"/>
                  </a:lnTo>
                  <a:lnTo>
                    <a:pt x="5332" y="4226"/>
                  </a:lnTo>
                  <a:lnTo>
                    <a:pt x="5620" y="4419"/>
                  </a:lnTo>
                  <a:lnTo>
                    <a:pt x="5716" y="4467"/>
                  </a:lnTo>
                  <a:lnTo>
                    <a:pt x="5812" y="4467"/>
                  </a:lnTo>
                  <a:lnTo>
                    <a:pt x="5812" y="4467"/>
                  </a:lnTo>
                  <a:lnTo>
                    <a:pt x="6052" y="4323"/>
                  </a:lnTo>
                  <a:lnTo>
                    <a:pt x="6388" y="4082"/>
                  </a:lnTo>
                  <a:lnTo>
                    <a:pt x="6772" y="3794"/>
                  </a:lnTo>
                  <a:lnTo>
                    <a:pt x="7156" y="3458"/>
                  </a:lnTo>
                  <a:lnTo>
                    <a:pt x="7541" y="3074"/>
                  </a:lnTo>
                  <a:lnTo>
                    <a:pt x="7781" y="2690"/>
                  </a:lnTo>
                  <a:lnTo>
                    <a:pt x="7877" y="2546"/>
                  </a:lnTo>
                  <a:lnTo>
                    <a:pt x="7925" y="2401"/>
                  </a:lnTo>
                  <a:lnTo>
                    <a:pt x="7973" y="2257"/>
                  </a:lnTo>
                  <a:lnTo>
                    <a:pt x="7925" y="2113"/>
                  </a:lnTo>
                  <a:lnTo>
                    <a:pt x="7925" y="2113"/>
                  </a:lnTo>
                  <a:lnTo>
                    <a:pt x="7733" y="1873"/>
                  </a:lnTo>
                  <a:lnTo>
                    <a:pt x="7445" y="1537"/>
                  </a:lnTo>
                  <a:lnTo>
                    <a:pt x="6676" y="817"/>
                  </a:lnTo>
                  <a:lnTo>
                    <a:pt x="5668" y="0"/>
                  </a:lnTo>
                  <a:lnTo>
                    <a:pt x="913" y="172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9" name="Google Shape;3879;p59"/>
            <p:cNvSpPr/>
            <p:nvPr/>
          </p:nvSpPr>
          <p:spPr>
            <a:xfrm>
              <a:off x="816825" y="3245275"/>
              <a:ext cx="45650" cy="51650"/>
            </a:xfrm>
            <a:custGeom>
              <a:avLst/>
              <a:gdLst/>
              <a:ahLst/>
              <a:cxnLst/>
              <a:rect l="l" t="t" r="r" b="b"/>
              <a:pathLst>
                <a:path w="1826" h="2066" extrusionOk="0">
                  <a:moveTo>
                    <a:pt x="1393" y="1"/>
                  </a:moveTo>
                  <a:lnTo>
                    <a:pt x="0" y="385"/>
                  </a:lnTo>
                  <a:lnTo>
                    <a:pt x="288" y="2066"/>
                  </a:lnTo>
                  <a:lnTo>
                    <a:pt x="1825" y="1537"/>
                  </a:lnTo>
                  <a:lnTo>
                    <a:pt x="1393" y="1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0" name="Google Shape;3880;p59"/>
            <p:cNvSpPr/>
            <p:nvPr/>
          </p:nvSpPr>
          <p:spPr>
            <a:xfrm>
              <a:off x="816825" y="3245275"/>
              <a:ext cx="45650" cy="51650"/>
            </a:xfrm>
            <a:custGeom>
              <a:avLst/>
              <a:gdLst/>
              <a:ahLst/>
              <a:cxnLst/>
              <a:rect l="l" t="t" r="r" b="b"/>
              <a:pathLst>
                <a:path w="1826" h="2066" fill="none" extrusionOk="0">
                  <a:moveTo>
                    <a:pt x="1393" y="1"/>
                  </a:moveTo>
                  <a:lnTo>
                    <a:pt x="1825" y="1537"/>
                  </a:lnTo>
                  <a:lnTo>
                    <a:pt x="288" y="2066"/>
                  </a:lnTo>
                  <a:lnTo>
                    <a:pt x="0" y="385"/>
                  </a:lnTo>
                  <a:lnTo>
                    <a:pt x="139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1" name="Google Shape;3881;p59"/>
            <p:cNvSpPr/>
            <p:nvPr/>
          </p:nvSpPr>
          <p:spPr>
            <a:xfrm>
              <a:off x="821625" y="3274100"/>
              <a:ext cx="40850" cy="22825"/>
            </a:xfrm>
            <a:custGeom>
              <a:avLst/>
              <a:gdLst/>
              <a:ahLst/>
              <a:cxnLst/>
              <a:rect l="l" t="t" r="r" b="b"/>
              <a:pathLst>
                <a:path w="1634" h="913" extrusionOk="0">
                  <a:moveTo>
                    <a:pt x="1537" y="0"/>
                  </a:moveTo>
                  <a:lnTo>
                    <a:pt x="240" y="192"/>
                  </a:lnTo>
                  <a:lnTo>
                    <a:pt x="0" y="240"/>
                  </a:lnTo>
                  <a:lnTo>
                    <a:pt x="96" y="913"/>
                  </a:lnTo>
                  <a:lnTo>
                    <a:pt x="1633" y="384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2" name="Google Shape;3882;p59"/>
            <p:cNvSpPr/>
            <p:nvPr/>
          </p:nvSpPr>
          <p:spPr>
            <a:xfrm>
              <a:off x="821625" y="3274100"/>
              <a:ext cx="40850" cy="22825"/>
            </a:xfrm>
            <a:custGeom>
              <a:avLst/>
              <a:gdLst/>
              <a:ahLst/>
              <a:cxnLst/>
              <a:rect l="l" t="t" r="r" b="b"/>
              <a:pathLst>
                <a:path w="1634" h="913" fill="none" extrusionOk="0">
                  <a:moveTo>
                    <a:pt x="1537" y="0"/>
                  </a:moveTo>
                  <a:lnTo>
                    <a:pt x="240" y="192"/>
                  </a:lnTo>
                  <a:lnTo>
                    <a:pt x="240" y="192"/>
                  </a:lnTo>
                  <a:lnTo>
                    <a:pt x="0" y="240"/>
                  </a:lnTo>
                  <a:lnTo>
                    <a:pt x="96" y="913"/>
                  </a:lnTo>
                  <a:lnTo>
                    <a:pt x="1633" y="384"/>
                  </a:lnTo>
                  <a:lnTo>
                    <a:pt x="153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3" name="Google Shape;3883;p59"/>
            <p:cNvSpPr/>
            <p:nvPr/>
          </p:nvSpPr>
          <p:spPr>
            <a:xfrm>
              <a:off x="995700" y="2961925"/>
              <a:ext cx="144100" cy="156100"/>
            </a:xfrm>
            <a:custGeom>
              <a:avLst/>
              <a:gdLst/>
              <a:ahLst/>
              <a:cxnLst/>
              <a:rect l="l" t="t" r="r" b="b"/>
              <a:pathLst>
                <a:path w="5764" h="6244" extrusionOk="0">
                  <a:moveTo>
                    <a:pt x="2306" y="1"/>
                  </a:moveTo>
                  <a:lnTo>
                    <a:pt x="2066" y="97"/>
                  </a:lnTo>
                  <a:lnTo>
                    <a:pt x="1778" y="193"/>
                  </a:lnTo>
                  <a:lnTo>
                    <a:pt x="1490" y="289"/>
                  </a:lnTo>
                  <a:lnTo>
                    <a:pt x="1250" y="433"/>
                  </a:lnTo>
                  <a:lnTo>
                    <a:pt x="1057" y="625"/>
                  </a:lnTo>
                  <a:lnTo>
                    <a:pt x="817" y="817"/>
                  </a:lnTo>
                  <a:lnTo>
                    <a:pt x="481" y="1297"/>
                  </a:lnTo>
                  <a:lnTo>
                    <a:pt x="241" y="1778"/>
                  </a:lnTo>
                  <a:lnTo>
                    <a:pt x="49" y="2354"/>
                  </a:lnTo>
                  <a:lnTo>
                    <a:pt x="1" y="2978"/>
                  </a:lnTo>
                  <a:lnTo>
                    <a:pt x="1" y="3266"/>
                  </a:lnTo>
                  <a:lnTo>
                    <a:pt x="49" y="3603"/>
                  </a:lnTo>
                  <a:lnTo>
                    <a:pt x="97" y="3939"/>
                  </a:lnTo>
                  <a:lnTo>
                    <a:pt x="193" y="4227"/>
                  </a:lnTo>
                  <a:lnTo>
                    <a:pt x="481" y="4755"/>
                  </a:lnTo>
                  <a:lnTo>
                    <a:pt x="817" y="5235"/>
                  </a:lnTo>
                  <a:lnTo>
                    <a:pt x="1250" y="5620"/>
                  </a:lnTo>
                  <a:lnTo>
                    <a:pt x="1730" y="5956"/>
                  </a:lnTo>
                  <a:lnTo>
                    <a:pt x="2018" y="6052"/>
                  </a:lnTo>
                  <a:lnTo>
                    <a:pt x="2258" y="6148"/>
                  </a:lnTo>
                  <a:lnTo>
                    <a:pt x="2546" y="6196"/>
                  </a:lnTo>
                  <a:lnTo>
                    <a:pt x="2834" y="6244"/>
                  </a:lnTo>
                  <a:lnTo>
                    <a:pt x="3123" y="6244"/>
                  </a:lnTo>
                  <a:lnTo>
                    <a:pt x="3411" y="6196"/>
                  </a:lnTo>
                  <a:lnTo>
                    <a:pt x="3699" y="6148"/>
                  </a:lnTo>
                  <a:lnTo>
                    <a:pt x="3987" y="6052"/>
                  </a:lnTo>
                  <a:lnTo>
                    <a:pt x="4227" y="5908"/>
                  </a:lnTo>
                  <a:lnTo>
                    <a:pt x="4467" y="5764"/>
                  </a:lnTo>
                  <a:lnTo>
                    <a:pt x="4707" y="5572"/>
                  </a:lnTo>
                  <a:lnTo>
                    <a:pt x="4899" y="5380"/>
                  </a:lnTo>
                  <a:lnTo>
                    <a:pt x="5284" y="4947"/>
                  </a:lnTo>
                  <a:lnTo>
                    <a:pt x="5524" y="4419"/>
                  </a:lnTo>
                  <a:lnTo>
                    <a:pt x="5716" y="3843"/>
                  </a:lnTo>
                  <a:lnTo>
                    <a:pt x="5764" y="3218"/>
                  </a:lnTo>
                  <a:lnTo>
                    <a:pt x="5764" y="2930"/>
                  </a:lnTo>
                  <a:lnTo>
                    <a:pt x="5716" y="2594"/>
                  </a:lnTo>
                  <a:lnTo>
                    <a:pt x="5620" y="2306"/>
                  </a:lnTo>
                  <a:lnTo>
                    <a:pt x="5524" y="1970"/>
                  </a:lnTo>
                  <a:lnTo>
                    <a:pt x="5284" y="1441"/>
                  </a:lnTo>
                  <a:lnTo>
                    <a:pt x="4899" y="961"/>
                  </a:lnTo>
                  <a:lnTo>
                    <a:pt x="4467" y="577"/>
                  </a:lnTo>
                  <a:lnTo>
                    <a:pt x="3987" y="241"/>
                  </a:lnTo>
                  <a:lnTo>
                    <a:pt x="3747" y="145"/>
                  </a:lnTo>
                  <a:lnTo>
                    <a:pt x="3459" y="49"/>
                  </a:lnTo>
                  <a:lnTo>
                    <a:pt x="3219" y="1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4" name="Google Shape;3884;p59"/>
            <p:cNvSpPr/>
            <p:nvPr/>
          </p:nvSpPr>
          <p:spPr>
            <a:xfrm>
              <a:off x="995700" y="2961925"/>
              <a:ext cx="144100" cy="156100"/>
            </a:xfrm>
            <a:custGeom>
              <a:avLst/>
              <a:gdLst/>
              <a:ahLst/>
              <a:cxnLst/>
              <a:rect l="l" t="t" r="r" b="b"/>
              <a:pathLst>
                <a:path w="5764" h="6244" fill="none" extrusionOk="0">
                  <a:moveTo>
                    <a:pt x="5716" y="2594"/>
                  </a:moveTo>
                  <a:lnTo>
                    <a:pt x="5716" y="2594"/>
                  </a:lnTo>
                  <a:lnTo>
                    <a:pt x="5764" y="2930"/>
                  </a:lnTo>
                  <a:lnTo>
                    <a:pt x="5764" y="3218"/>
                  </a:lnTo>
                  <a:lnTo>
                    <a:pt x="5716" y="3843"/>
                  </a:lnTo>
                  <a:lnTo>
                    <a:pt x="5524" y="4419"/>
                  </a:lnTo>
                  <a:lnTo>
                    <a:pt x="5284" y="4947"/>
                  </a:lnTo>
                  <a:lnTo>
                    <a:pt x="4899" y="5380"/>
                  </a:lnTo>
                  <a:lnTo>
                    <a:pt x="4707" y="5572"/>
                  </a:lnTo>
                  <a:lnTo>
                    <a:pt x="4467" y="5764"/>
                  </a:lnTo>
                  <a:lnTo>
                    <a:pt x="4227" y="5908"/>
                  </a:lnTo>
                  <a:lnTo>
                    <a:pt x="3987" y="6052"/>
                  </a:lnTo>
                  <a:lnTo>
                    <a:pt x="3699" y="6148"/>
                  </a:lnTo>
                  <a:lnTo>
                    <a:pt x="3411" y="6196"/>
                  </a:lnTo>
                  <a:lnTo>
                    <a:pt x="3411" y="6196"/>
                  </a:lnTo>
                  <a:lnTo>
                    <a:pt x="3123" y="6244"/>
                  </a:lnTo>
                  <a:lnTo>
                    <a:pt x="2834" y="6244"/>
                  </a:lnTo>
                  <a:lnTo>
                    <a:pt x="2546" y="6196"/>
                  </a:lnTo>
                  <a:lnTo>
                    <a:pt x="2258" y="6148"/>
                  </a:lnTo>
                  <a:lnTo>
                    <a:pt x="2018" y="6052"/>
                  </a:lnTo>
                  <a:lnTo>
                    <a:pt x="1730" y="5956"/>
                  </a:lnTo>
                  <a:lnTo>
                    <a:pt x="1250" y="5620"/>
                  </a:lnTo>
                  <a:lnTo>
                    <a:pt x="817" y="5235"/>
                  </a:lnTo>
                  <a:lnTo>
                    <a:pt x="481" y="4755"/>
                  </a:lnTo>
                  <a:lnTo>
                    <a:pt x="193" y="4227"/>
                  </a:lnTo>
                  <a:lnTo>
                    <a:pt x="97" y="3939"/>
                  </a:lnTo>
                  <a:lnTo>
                    <a:pt x="49" y="3603"/>
                  </a:lnTo>
                  <a:lnTo>
                    <a:pt x="49" y="3603"/>
                  </a:lnTo>
                  <a:lnTo>
                    <a:pt x="1" y="3266"/>
                  </a:lnTo>
                  <a:lnTo>
                    <a:pt x="1" y="2978"/>
                  </a:lnTo>
                  <a:lnTo>
                    <a:pt x="49" y="2354"/>
                  </a:lnTo>
                  <a:lnTo>
                    <a:pt x="241" y="1778"/>
                  </a:lnTo>
                  <a:lnTo>
                    <a:pt x="481" y="1297"/>
                  </a:lnTo>
                  <a:lnTo>
                    <a:pt x="817" y="817"/>
                  </a:lnTo>
                  <a:lnTo>
                    <a:pt x="1057" y="625"/>
                  </a:lnTo>
                  <a:lnTo>
                    <a:pt x="1250" y="433"/>
                  </a:lnTo>
                  <a:lnTo>
                    <a:pt x="1490" y="289"/>
                  </a:lnTo>
                  <a:lnTo>
                    <a:pt x="1778" y="193"/>
                  </a:lnTo>
                  <a:lnTo>
                    <a:pt x="2066" y="97"/>
                  </a:lnTo>
                  <a:lnTo>
                    <a:pt x="2306" y="1"/>
                  </a:lnTo>
                  <a:lnTo>
                    <a:pt x="2306" y="1"/>
                  </a:lnTo>
                  <a:lnTo>
                    <a:pt x="2642" y="1"/>
                  </a:lnTo>
                  <a:lnTo>
                    <a:pt x="2930" y="1"/>
                  </a:lnTo>
                  <a:lnTo>
                    <a:pt x="3219" y="1"/>
                  </a:lnTo>
                  <a:lnTo>
                    <a:pt x="3459" y="49"/>
                  </a:lnTo>
                  <a:lnTo>
                    <a:pt x="3747" y="145"/>
                  </a:lnTo>
                  <a:lnTo>
                    <a:pt x="3987" y="241"/>
                  </a:lnTo>
                  <a:lnTo>
                    <a:pt x="4467" y="577"/>
                  </a:lnTo>
                  <a:lnTo>
                    <a:pt x="4899" y="961"/>
                  </a:lnTo>
                  <a:lnTo>
                    <a:pt x="5284" y="1441"/>
                  </a:lnTo>
                  <a:lnTo>
                    <a:pt x="5524" y="1970"/>
                  </a:lnTo>
                  <a:lnTo>
                    <a:pt x="5620" y="2306"/>
                  </a:lnTo>
                  <a:lnTo>
                    <a:pt x="5716" y="259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5" name="Google Shape;3885;p59"/>
            <p:cNvSpPr/>
            <p:nvPr/>
          </p:nvSpPr>
          <p:spPr>
            <a:xfrm>
              <a:off x="1066550" y="2999150"/>
              <a:ext cx="55250" cy="85275"/>
            </a:xfrm>
            <a:custGeom>
              <a:avLst/>
              <a:gdLst/>
              <a:ahLst/>
              <a:cxnLst/>
              <a:rect l="l" t="t" r="r" b="b"/>
              <a:pathLst>
                <a:path w="2210" h="3411" extrusionOk="0">
                  <a:moveTo>
                    <a:pt x="1345" y="0"/>
                  </a:moveTo>
                  <a:lnTo>
                    <a:pt x="1105" y="673"/>
                  </a:lnTo>
                  <a:lnTo>
                    <a:pt x="817" y="1393"/>
                  </a:lnTo>
                  <a:lnTo>
                    <a:pt x="433" y="2114"/>
                  </a:lnTo>
                  <a:lnTo>
                    <a:pt x="0" y="2834"/>
                  </a:lnTo>
                  <a:lnTo>
                    <a:pt x="0" y="3314"/>
                  </a:lnTo>
                  <a:lnTo>
                    <a:pt x="289" y="3362"/>
                  </a:lnTo>
                  <a:lnTo>
                    <a:pt x="529" y="3410"/>
                  </a:lnTo>
                  <a:lnTo>
                    <a:pt x="817" y="3362"/>
                  </a:lnTo>
                  <a:lnTo>
                    <a:pt x="1153" y="3266"/>
                  </a:lnTo>
                  <a:lnTo>
                    <a:pt x="1441" y="3122"/>
                  </a:lnTo>
                  <a:lnTo>
                    <a:pt x="1681" y="2882"/>
                  </a:lnTo>
                  <a:lnTo>
                    <a:pt x="1921" y="2642"/>
                  </a:lnTo>
                  <a:lnTo>
                    <a:pt x="2065" y="2306"/>
                  </a:lnTo>
                  <a:lnTo>
                    <a:pt x="2162" y="1970"/>
                  </a:lnTo>
                  <a:lnTo>
                    <a:pt x="2210" y="1633"/>
                  </a:lnTo>
                  <a:lnTo>
                    <a:pt x="2162" y="1249"/>
                  </a:lnTo>
                  <a:lnTo>
                    <a:pt x="2065" y="865"/>
                  </a:lnTo>
                  <a:lnTo>
                    <a:pt x="1873" y="529"/>
                  </a:lnTo>
                  <a:lnTo>
                    <a:pt x="1633" y="241"/>
                  </a:lnTo>
                  <a:lnTo>
                    <a:pt x="1345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6" name="Google Shape;3886;p59"/>
            <p:cNvSpPr/>
            <p:nvPr/>
          </p:nvSpPr>
          <p:spPr>
            <a:xfrm>
              <a:off x="1066550" y="2999150"/>
              <a:ext cx="55250" cy="85275"/>
            </a:xfrm>
            <a:custGeom>
              <a:avLst/>
              <a:gdLst/>
              <a:ahLst/>
              <a:cxnLst/>
              <a:rect l="l" t="t" r="r" b="b"/>
              <a:pathLst>
                <a:path w="2210" h="3411" fill="none" extrusionOk="0">
                  <a:moveTo>
                    <a:pt x="1345" y="0"/>
                  </a:moveTo>
                  <a:lnTo>
                    <a:pt x="1345" y="0"/>
                  </a:lnTo>
                  <a:lnTo>
                    <a:pt x="1105" y="673"/>
                  </a:lnTo>
                  <a:lnTo>
                    <a:pt x="817" y="1393"/>
                  </a:lnTo>
                  <a:lnTo>
                    <a:pt x="433" y="2114"/>
                  </a:lnTo>
                  <a:lnTo>
                    <a:pt x="0" y="2834"/>
                  </a:lnTo>
                  <a:lnTo>
                    <a:pt x="0" y="2834"/>
                  </a:lnTo>
                  <a:lnTo>
                    <a:pt x="0" y="3314"/>
                  </a:lnTo>
                  <a:lnTo>
                    <a:pt x="0" y="3314"/>
                  </a:lnTo>
                  <a:lnTo>
                    <a:pt x="289" y="3362"/>
                  </a:lnTo>
                  <a:lnTo>
                    <a:pt x="529" y="3410"/>
                  </a:lnTo>
                  <a:lnTo>
                    <a:pt x="529" y="3410"/>
                  </a:lnTo>
                  <a:lnTo>
                    <a:pt x="817" y="3362"/>
                  </a:lnTo>
                  <a:lnTo>
                    <a:pt x="817" y="3362"/>
                  </a:lnTo>
                  <a:lnTo>
                    <a:pt x="1153" y="3266"/>
                  </a:lnTo>
                  <a:lnTo>
                    <a:pt x="1441" y="3122"/>
                  </a:lnTo>
                  <a:lnTo>
                    <a:pt x="1681" y="2882"/>
                  </a:lnTo>
                  <a:lnTo>
                    <a:pt x="1921" y="2642"/>
                  </a:lnTo>
                  <a:lnTo>
                    <a:pt x="2065" y="2306"/>
                  </a:lnTo>
                  <a:lnTo>
                    <a:pt x="2162" y="1970"/>
                  </a:lnTo>
                  <a:lnTo>
                    <a:pt x="2210" y="1633"/>
                  </a:lnTo>
                  <a:lnTo>
                    <a:pt x="2162" y="1249"/>
                  </a:lnTo>
                  <a:lnTo>
                    <a:pt x="2162" y="1249"/>
                  </a:lnTo>
                  <a:lnTo>
                    <a:pt x="2065" y="865"/>
                  </a:lnTo>
                  <a:lnTo>
                    <a:pt x="1873" y="529"/>
                  </a:lnTo>
                  <a:lnTo>
                    <a:pt x="1633" y="241"/>
                  </a:lnTo>
                  <a:lnTo>
                    <a:pt x="134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7" name="Google Shape;3887;p59"/>
            <p:cNvSpPr/>
            <p:nvPr/>
          </p:nvSpPr>
          <p:spPr>
            <a:xfrm>
              <a:off x="594700" y="2834675"/>
              <a:ext cx="471875" cy="447850"/>
            </a:xfrm>
            <a:custGeom>
              <a:avLst/>
              <a:gdLst/>
              <a:ahLst/>
              <a:cxnLst/>
              <a:rect l="l" t="t" r="r" b="b"/>
              <a:pathLst>
                <a:path w="18875" h="17914" extrusionOk="0">
                  <a:moveTo>
                    <a:pt x="10374" y="0"/>
                  </a:moveTo>
                  <a:lnTo>
                    <a:pt x="9606" y="96"/>
                  </a:lnTo>
                  <a:lnTo>
                    <a:pt x="5667" y="1057"/>
                  </a:lnTo>
                  <a:lnTo>
                    <a:pt x="4755" y="1201"/>
                  </a:lnTo>
                  <a:lnTo>
                    <a:pt x="3891" y="1393"/>
                  </a:lnTo>
                  <a:lnTo>
                    <a:pt x="3170" y="1681"/>
                  </a:lnTo>
                  <a:lnTo>
                    <a:pt x="2546" y="2065"/>
                  </a:lnTo>
                  <a:lnTo>
                    <a:pt x="1970" y="2545"/>
                  </a:lnTo>
                  <a:lnTo>
                    <a:pt x="1489" y="3074"/>
                  </a:lnTo>
                  <a:lnTo>
                    <a:pt x="1057" y="3650"/>
                  </a:lnTo>
                  <a:lnTo>
                    <a:pt x="721" y="4274"/>
                  </a:lnTo>
                  <a:lnTo>
                    <a:pt x="481" y="4947"/>
                  </a:lnTo>
                  <a:lnTo>
                    <a:pt x="241" y="5667"/>
                  </a:lnTo>
                  <a:lnTo>
                    <a:pt x="97" y="6435"/>
                  </a:lnTo>
                  <a:lnTo>
                    <a:pt x="49" y="7204"/>
                  </a:lnTo>
                  <a:lnTo>
                    <a:pt x="0" y="7972"/>
                  </a:lnTo>
                  <a:lnTo>
                    <a:pt x="49" y="8741"/>
                  </a:lnTo>
                  <a:lnTo>
                    <a:pt x="97" y="9557"/>
                  </a:lnTo>
                  <a:lnTo>
                    <a:pt x="241" y="10325"/>
                  </a:lnTo>
                  <a:lnTo>
                    <a:pt x="433" y="11574"/>
                  </a:lnTo>
                  <a:lnTo>
                    <a:pt x="385" y="12006"/>
                  </a:lnTo>
                  <a:lnTo>
                    <a:pt x="385" y="12391"/>
                  </a:lnTo>
                  <a:lnTo>
                    <a:pt x="433" y="12775"/>
                  </a:lnTo>
                  <a:lnTo>
                    <a:pt x="481" y="13159"/>
                  </a:lnTo>
                  <a:lnTo>
                    <a:pt x="577" y="13543"/>
                  </a:lnTo>
                  <a:lnTo>
                    <a:pt x="673" y="13879"/>
                  </a:lnTo>
                  <a:lnTo>
                    <a:pt x="817" y="14264"/>
                  </a:lnTo>
                  <a:lnTo>
                    <a:pt x="961" y="14552"/>
                  </a:lnTo>
                  <a:lnTo>
                    <a:pt x="1393" y="15176"/>
                  </a:lnTo>
                  <a:lnTo>
                    <a:pt x="1873" y="15752"/>
                  </a:lnTo>
                  <a:lnTo>
                    <a:pt x="2450" y="16233"/>
                  </a:lnTo>
                  <a:lnTo>
                    <a:pt x="3074" y="16665"/>
                  </a:lnTo>
                  <a:lnTo>
                    <a:pt x="3794" y="17049"/>
                  </a:lnTo>
                  <a:lnTo>
                    <a:pt x="4515" y="17337"/>
                  </a:lnTo>
                  <a:lnTo>
                    <a:pt x="5283" y="17577"/>
                  </a:lnTo>
                  <a:lnTo>
                    <a:pt x="6100" y="17769"/>
                  </a:lnTo>
                  <a:lnTo>
                    <a:pt x="6916" y="17865"/>
                  </a:lnTo>
                  <a:lnTo>
                    <a:pt x="7733" y="17913"/>
                  </a:lnTo>
                  <a:lnTo>
                    <a:pt x="8501" y="17865"/>
                  </a:lnTo>
                  <a:lnTo>
                    <a:pt x="9317" y="17769"/>
                  </a:lnTo>
                  <a:lnTo>
                    <a:pt x="12535" y="17193"/>
                  </a:lnTo>
                  <a:lnTo>
                    <a:pt x="13303" y="17049"/>
                  </a:lnTo>
                  <a:lnTo>
                    <a:pt x="14024" y="16809"/>
                  </a:lnTo>
                  <a:lnTo>
                    <a:pt x="14744" y="16473"/>
                  </a:lnTo>
                  <a:lnTo>
                    <a:pt x="15369" y="16088"/>
                  </a:lnTo>
                  <a:lnTo>
                    <a:pt x="15993" y="15656"/>
                  </a:lnTo>
                  <a:lnTo>
                    <a:pt x="16521" y="15176"/>
                  </a:lnTo>
                  <a:lnTo>
                    <a:pt x="17049" y="14648"/>
                  </a:lnTo>
                  <a:lnTo>
                    <a:pt x="17482" y="14071"/>
                  </a:lnTo>
                  <a:lnTo>
                    <a:pt x="17866" y="13447"/>
                  </a:lnTo>
                  <a:lnTo>
                    <a:pt x="18202" y="12775"/>
                  </a:lnTo>
                  <a:lnTo>
                    <a:pt x="18490" y="12102"/>
                  </a:lnTo>
                  <a:lnTo>
                    <a:pt x="18682" y="11382"/>
                  </a:lnTo>
                  <a:lnTo>
                    <a:pt x="18826" y="10662"/>
                  </a:lnTo>
                  <a:lnTo>
                    <a:pt x="18874" y="9893"/>
                  </a:lnTo>
                  <a:lnTo>
                    <a:pt x="18874" y="9125"/>
                  </a:lnTo>
                  <a:lnTo>
                    <a:pt x="18778" y="8356"/>
                  </a:lnTo>
                  <a:lnTo>
                    <a:pt x="18538" y="7108"/>
                  </a:lnTo>
                  <a:lnTo>
                    <a:pt x="18346" y="6339"/>
                  </a:lnTo>
                  <a:lnTo>
                    <a:pt x="18106" y="5571"/>
                  </a:lnTo>
                  <a:lnTo>
                    <a:pt x="17818" y="4851"/>
                  </a:lnTo>
                  <a:lnTo>
                    <a:pt x="17434" y="4130"/>
                  </a:lnTo>
                  <a:lnTo>
                    <a:pt x="17001" y="3458"/>
                  </a:lnTo>
                  <a:lnTo>
                    <a:pt x="16473" y="2834"/>
                  </a:lnTo>
                  <a:lnTo>
                    <a:pt x="15945" y="2257"/>
                  </a:lnTo>
                  <a:lnTo>
                    <a:pt x="15369" y="1777"/>
                  </a:lnTo>
                  <a:lnTo>
                    <a:pt x="14744" y="1297"/>
                  </a:lnTo>
                  <a:lnTo>
                    <a:pt x="14072" y="864"/>
                  </a:lnTo>
                  <a:lnTo>
                    <a:pt x="13351" y="576"/>
                  </a:lnTo>
                  <a:lnTo>
                    <a:pt x="12631" y="288"/>
                  </a:lnTo>
                  <a:lnTo>
                    <a:pt x="11911" y="96"/>
                  </a:lnTo>
                  <a:lnTo>
                    <a:pt x="11142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8" name="Google Shape;3888;p59"/>
            <p:cNvSpPr/>
            <p:nvPr/>
          </p:nvSpPr>
          <p:spPr>
            <a:xfrm>
              <a:off x="594700" y="2834675"/>
              <a:ext cx="471875" cy="447850"/>
            </a:xfrm>
            <a:custGeom>
              <a:avLst/>
              <a:gdLst/>
              <a:ahLst/>
              <a:cxnLst/>
              <a:rect l="l" t="t" r="r" b="b"/>
              <a:pathLst>
                <a:path w="18875" h="17914" fill="none" extrusionOk="0">
                  <a:moveTo>
                    <a:pt x="9606" y="96"/>
                  </a:moveTo>
                  <a:lnTo>
                    <a:pt x="5667" y="1057"/>
                  </a:lnTo>
                  <a:lnTo>
                    <a:pt x="5667" y="1057"/>
                  </a:lnTo>
                  <a:lnTo>
                    <a:pt x="4755" y="1201"/>
                  </a:lnTo>
                  <a:lnTo>
                    <a:pt x="3891" y="1393"/>
                  </a:lnTo>
                  <a:lnTo>
                    <a:pt x="3170" y="1681"/>
                  </a:lnTo>
                  <a:lnTo>
                    <a:pt x="2546" y="2065"/>
                  </a:lnTo>
                  <a:lnTo>
                    <a:pt x="1970" y="2545"/>
                  </a:lnTo>
                  <a:lnTo>
                    <a:pt x="1489" y="3074"/>
                  </a:lnTo>
                  <a:lnTo>
                    <a:pt x="1057" y="3650"/>
                  </a:lnTo>
                  <a:lnTo>
                    <a:pt x="721" y="4274"/>
                  </a:lnTo>
                  <a:lnTo>
                    <a:pt x="481" y="4947"/>
                  </a:lnTo>
                  <a:lnTo>
                    <a:pt x="241" y="5667"/>
                  </a:lnTo>
                  <a:lnTo>
                    <a:pt x="97" y="6435"/>
                  </a:lnTo>
                  <a:lnTo>
                    <a:pt x="49" y="7204"/>
                  </a:lnTo>
                  <a:lnTo>
                    <a:pt x="0" y="7972"/>
                  </a:lnTo>
                  <a:lnTo>
                    <a:pt x="49" y="8741"/>
                  </a:lnTo>
                  <a:lnTo>
                    <a:pt x="97" y="9557"/>
                  </a:lnTo>
                  <a:lnTo>
                    <a:pt x="241" y="10325"/>
                  </a:lnTo>
                  <a:lnTo>
                    <a:pt x="433" y="11574"/>
                  </a:lnTo>
                  <a:lnTo>
                    <a:pt x="433" y="11574"/>
                  </a:lnTo>
                  <a:lnTo>
                    <a:pt x="385" y="12006"/>
                  </a:lnTo>
                  <a:lnTo>
                    <a:pt x="385" y="12391"/>
                  </a:lnTo>
                  <a:lnTo>
                    <a:pt x="433" y="12775"/>
                  </a:lnTo>
                  <a:lnTo>
                    <a:pt x="481" y="13159"/>
                  </a:lnTo>
                  <a:lnTo>
                    <a:pt x="577" y="13543"/>
                  </a:lnTo>
                  <a:lnTo>
                    <a:pt x="673" y="13879"/>
                  </a:lnTo>
                  <a:lnTo>
                    <a:pt x="817" y="14264"/>
                  </a:lnTo>
                  <a:lnTo>
                    <a:pt x="961" y="14552"/>
                  </a:lnTo>
                  <a:lnTo>
                    <a:pt x="1393" y="15176"/>
                  </a:lnTo>
                  <a:lnTo>
                    <a:pt x="1873" y="15752"/>
                  </a:lnTo>
                  <a:lnTo>
                    <a:pt x="2450" y="16233"/>
                  </a:lnTo>
                  <a:lnTo>
                    <a:pt x="3074" y="16665"/>
                  </a:lnTo>
                  <a:lnTo>
                    <a:pt x="3794" y="17049"/>
                  </a:lnTo>
                  <a:lnTo>
                    <a:pt x="4515" y="17337"/>
                  </a:lnTo>
                  <a:lnTo>
                    <a:pt x="5283" y="17577"/>
                  </a:lnTo>
                  <a:lnTo>
                    <a:pt x="6100" y="17769"/>
                  </a:lnTo>
                  <a:lnTo>
                    <a:pt x="6916" y="17865"/>
                  </a:lnTo>
                  <a:lnTo>
                    <a:pt x="7733" y="17913"/>
                  </a:lnTo>
                  <a:lnTo>
                    <a:pt x="8501" y="17865"/>
                  </a:lnTo>
                  <a:lnTo>
                    <a:pt x="9317" y="17769"/>
                  </a:lnTo>
                  <a:lnTo>
                    <a:pt x="12535" y="17193"/>
                  </a:lnTo>
                  <a:lnTo>
                    <a:pt x="12535" y="17193"/>
                  </a:lnTo>
                  <a:lnTo>
                    <a:pt x="13303" y="17049"/>
                  </a:lnTo>
                  <a:lnTo>
                    <a:pt x="14024" y="16809"/>
                  </a:lnTo>
                  <a:lnTo>
                    <a:pt x="14744" y="16473"/>
                  </a:lnTo>
                  <a:lnTo>
                    <a:pt x="15369" y="16088"/>
                  </a:lnTo>
                  <a:lnTo>
                    <a:pt x="15993" y="15656"/>
                  </a:lnTo>
                  <a:lnTo>
                    <a:pt x="16521" y="15176"/>
                  </a:lnTo>
                  <a:lnTo>
                    <a:pt x="17049" y="14648"/>
                  </a:lnTo>
                  <a:lnTo>
                    <a:pt x="17482" y="14071"/>
                  </a:lnTo>
                  <a:lnTo>
                    <a:pt x="17866" y="13447"/>
                  </a:lnTo>
                  <a:lnTo>
                    <a:pt x="18202" y="12775"/>
                  </a:lnTo>
                  <a:lnTo>
                    <a:pt x="18490" y="12102"/>
                  </a:lnTo>
                  <a:lnTo>
                    <a:pt x="18682" y="11382"/>
                  </a:lnTo>
                  <a:lnTo>
                    <a:pt x="18826" y="10662"/>
                  </a:lnTo>
                  <a:lnTo>
                    <a:pt x="18874" y="9893"/>
                  </a:lnTo>
                  <a:lnTo>
                    <a:pt x="18874" y="9125"/>
                  </a:lnTo>
                  <a:lnTo>
                    <a:pt x="18778" y="8356"/>
                  </a:lnTo>
                  <a:lnTo>
                    <a:pt x="18538" y="7108"/>
                  </a:lnTo>
                  <a:lnTo>
                    <a:pt x="18538" y="7108"/>
                  </a:lnTo>
                  <a:lnTo>
                    <a:pt x="18346" y="6339"/>
                  </a:lnTo>
                  <a:lnTo>
                    <a:pt x="18106" y="5571"/>
                  </a:lnTo>
                  <a:lnTo>
                    <a:pt x="17818" y="4851"/>
                  </a:lnTo>
                  <a:lnTo>
                    <a:pt x="17434" y="4130"/>
                  </a:lnTo>
                  <a:lnTo>
                    <a:pt x="17001" y="3458"/>
                  </a:lnTo>
                  <a:lnTo>
                    <a:pt x="16473" y="2834"/>
                  </a:lnTo>
                  <a:lnTo>
                    <a:pt x="15945" y="2257"/>
                  </a:lnTo>
                  <a:lnTo>
                    <a:pt x="15369" y="1777"/>
                  </a:lnTo>
                  <a:lnTo>
                    <a:pt x="14744" y="1297"/>
                  </a:lnTo>
                  <a:lnTo>
                    <a:pt x="14072" y="864"/>
                  </a:lnTo>
                  <a:lnTo>
                    <a:pt x="13351" y="576"/>
                  </a:lnTo>
                  <a:lnTo>
                    <a:pt x="12631" y="288"/>
                  </a:lnTo>
                  <a:lnTo>
                    <a:pt x="11911" y="96"/>
                  </a:lnTo>
                  <a:lnTo>
                    <a:pt x="11142" y="0"/>
                  </a:lnTo>
                  <a:lnTo>
                    <a:pt x="10374" y="0"/>
                  </a:lnTo>
                  <a:lnTo>
                    <a:pt x="9606" y="9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9" name="Google Shape;3889;p59"/>
            <p:cNvSpPr/>
            <p:nvPr/>
          </p:nvSpPr>
          <p:spPr>
            <a:xfrm>
              <a:off x="754375" y="3097600"/>
              <a:ext cx="165725" cy="103275"/>
            </a:xfrm>
            <a:custGeom>
              <a:avLst/>
              <a:gdLst/>
              <a:ahLst/>
              <a:cxnLst/>
              <a:rect l="l" t="t" r="r" b="b"/>
              <a:pathLst>
                <a:path w="6629" h="4131" extrusionOk="0">
                  <a:moveTo>
                    <a:pt x="4851" y="1"/>
                  </a:moveTo>
                  <a:lnTo>
                    <a:pt x="4371" y="97"/>
                  </a:lnTo>
                  <a:lnTo>
                    <a:pt x="4035" y="241"/>
                  </a:lnTo>
                  <a:lnTo>
                    <a:pt x="3747" y="433"/>
                  </a:lnTo>
                  <a:lnTo>
                    <a:pt x="3315" y="817"/>
                  </a:lnTo>
                  <a:lnTo>
                    <a:pt x="3122" y="913"/>
                  </a:lnTo>
                  <a:lnTo>
                    <a:pt x="2882" y="913"/>
                  </a:lnTo>
                  <a:lnTo>
                    <a:pt x="2642" y="817"/>
                  </a:lnTo>
                  <a:lnTo>
                    <a:pt x="2354" y="673"/>
                  </a:lnTo>
                  <a:lnTo>
                    <a:pt x="1826" y="337"/>
                  </a:lnTo>
                  <a:lnTo>
                    <a:pt x="1490" y="193"/>
                  </a:lnTo>
                  <a:lnTo>
                    <a:pt x="1201" y="145"/>
                  </a:lnTo>
                  <a:lnTo>
                    <a:pt x="1009" y="145"/>
                  </a:lnTo>
                  <a:lnTo>
                    <a:pt x="865" y="193"/>
                  </a:lnTo>
                  <a:lnTo>
                    <a:pt x="673" y="241"/>
                  </a:lnTo>
                  <a:lnTo>
                    <a:pt x="481" y="337"/>
                  </a:lnTo>
                  <a:lnTo>
                    <a:pt x="337" y="529"/>
                  </a:lnTo>
                  <a:lnTo>
                    <a:pt x="193" y="721"/>
                  </a:lnTo>
                  <a:lnTo>
                    <a:pt x="97" y="1009"/>
                  </a:lnTo>
                  <a:lnTo>
                    <a:pt x="1" y="1297"/>
                  </a:lnTo>
                  <a:lnTo>
                    <a:pt x="1" y="1633"/>
                  </a:lnTo>
                  <a:lnTo>
                    <a:pt x="49" y="2018"/>
                  </a:lnTo>
                  <a:lnTo>
                    <a:pt x="145" y="2354"/>
                  </a:lnTo>
                  <a:lnTo>
                    <a:pt x="289" y="2690"/>
                  </a:lnTo>
                  <a:lnTo>
                    <a:pt x="481" y="3026"/>
                  </a:lnTo>
                  <a:lnTo>
                    <a:pt x="769" y="3362"/>
                  </a:lnTo>
                  <a:lnTo>
                    <a:pt x="1153" y="3650"/>
                  </a:lnTo>
                  <a:lnTo>
                    <a:pt x="1586" y="3843"/>
                  </a:lnTo>
                  <a:lnTo>
                    <a:pt x="2066" y="4035"/>
                  </a:lnTo>
                  <a:lnTo>
                    <a:pt x="2690" y="4131"/>
                  </a:lnTo>
                  <a:lnTo>
                    <a:pt x="3363" y="4131"/>
                  </a:lnTo>
                  <a:lnTo>
                    <a:pt x="4179" y="4083"/>
                  </a:lnTo>
                  <a:lnTo>
                    <a:pt x="4707" y="3987"/>
                  </a:lnTo>
                  <a:lnTo>
                    <a:pt x="5188" y="3795"/>
                  </a:lnTo>
                  <a:lnTo>
                    <a:pt x="5572" y="3554"/>
                  </a:lnTo>
                  <a:lnTo>
                    <a:pt x="5908" y="3314"/>
                  </a:lnTo>
                  <a:lnTo>
                    <a:pt x="6196" y="2978"/>
                  </a:lnTo>
                  <a:lnTo>
                    <a:pt x="6388" y="2642"/>
                  </a:lnTo>
                  <a:lnTo>
                    <a:pt x="6532" y="2306"/>
                  </a:lnTo>
                  <a:lnTo>
                    <a:pt x="6580" y="1970"/>
                  </a:lnTo>
                  <a:lnTo>
                    <a:pt x="6628" y="1633"/>
                  </a:lnTo>
                  <a:lnTo>
                    <a:pt x="6580" y="1297"/>
                  </a:lnTo>
                  <a:lnTo>
                    <a:pt x="6484" y="961"/>
                  </a:lnTo>
                  <a:lnTo>
                    <a:pt x="6388" y="673"/>
                  </a:lnTo>
                  <a:lnTo>
                    <a:pt x="6196" y="433"/>
                  </a:lnTo>
                  <a:lnTo>
                    <a:pt x="5956" y="241"/>
                  </a:lnTo>
                  <a:lnTo>
                    <a:pt x="5716" y="97"/>
                  </a:lnTo>
                  <a:lnTo>
                    <a:pt x="5380" y="49"/>
                  </a:lnTo>
                  <a:lnTo>
                    <a:pt x="5092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0" name="Google Shape;3890;p59"/>
            <p:cNvSpPr/>
            <p:nvPr/>
          </p:nvSpPr>
          <p:spPr>
            <a:xfrm>
              <a:off x="754375" y="3133625"/>
              <a:ext cx="128500" cy="67250"/>
            </a:xfrm>
            <a:custGeom>
              <a:avLst/>
              <a:gdLst/>
              <a:ahLst/>
              <a:cxnLst/>
              <a:rect l="l" t="t" r="r" b="b"/>
              <a:pathLst>
                <a:path w="5140" h="2690" extrusionOk="0">
                  <a:moveTo>
                    <a:pt x="1105" y="0"/>
                  </a:moveTo>
                  <a:lnTo>
                    <a:pt x="721" y="48"/>
                  </a:lnTo>
                  <a:lnTo>
                    <a:pt x="1" y="144"/>
                  </a:lnTo>
                  <a:lnTo>
                    <a:pt x="49" y="625"/>
                  </a:lnTo>
                  <a:lnTo>
                    <a:pt x="241" y="1153"/>
                  </a:lnTo>
                  <a:lnTo>
                    <a:pt x="337" y="1393"/>
                  </a:lnTo>
                  <a:lnTo>
                    <a:pt x="481" y="1633"/>
                  </a:lnTo>
                  <a:lnTo>
                    <a:pt x="673" y="1825"/>
                  </a:lnTo>
                  <a:lnTo>
                    <a:pt x="913" y="2017"/>
                  </a:lnTo>
                  <a:lnTo>
                    <a:pt x="1201" y="2209"/>
                  </a:lnTo>
                  <a:lnTo>
                    <a:pt x="1490" y="2402"/>
                  </a:lnTo>
                  <a:lnTo>
                    <a:pt x="1826" y="2498"/>
                  </a:lnTo>
                  <a:lnTo>
                    <a:pt x="2210" y="2594"/>
                  </a:lnTo>
                  <a:lnTo>
                    <a:pt x="2642" y="2690"/>
                  </a:lnTo>
                  <a:lnTo>
                    <a:pt x="3603" y="2690"/>
                  </a:lnTo>
                  <a:lnTo>
                    <a:pt x="4179" y="2642"/>
                  </a:lnTo>
                  <a:lnTo>
                    <a:pt x="4659" y="2546"/>
                  </a:lnTo>
                  <a:lnTo>
                    <a:pt x="5140" y="2402"/>
                  </a:lnTo>
                  <a:lnTo>
                    <a:pt x="4899" y="1921"/>
                  </a:lnTo>
                  <a:lnTo>
                    <a:pt x="4563" y="1489"/>
                  </a:lnTo>
                  <a:lnTo>
                    <a:pt x="4179" y="1105"/>
                  </a:lnTo>
                  <a:lnTo>
                    <a:pt x="3747" y="769"/>
                  </a:lnTo>
                  <a:lnTo>
                    <a:pt x="3267" y="481"/>
                  </a:lnTo>
                  <a:lnTo>
                    <a:pt x="2690" y="288"/>
                  </a:lnTo>
                  <a:lnTo>
                    <a:pt x="2114" y="96"/>
                  </a:lnTo>
                  <a:lnTo>
                    <a:pt x="1490" y="48"/>
                  </a:lnTo>
                  <a:lnTo>
                    <a:pt x="1105" y="0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1" name="Google Shape;3891;p59"/>
            <p:cNvSpPr/>
            <p:nvPr/>
          </p:nvSpPr>
          <p:spPr>
            <a:xfrm>
              <a:off x="761575" y="3097600"/>
              <a:ext cx="142900" cy="51650"/>
            </a:xfrm>
            <a:custGeom>
              <a:avLst/>
              <a:gdLst/>
              <a:ahLst/>
              <a:cxnLst/>
              <a:rect l="l" t="t" r="r" b="b"/>
              <a:pathLst>
                <a:path w="5716" h="2066" extrusionOk="0">
                  <a:moveTo>
                    <a:pt x="4563" y="1"/>
                  </a:moveTo>
                  <a:lnTo>
                    <a:pt x="4083" y="97"/>
                  </a:lnTo>
                  <a:lnTo>
                    <a:pt x="3747" y="241"/>
                  </a:lnTo>
                  <a:lnTo>
                    <a:pt x="3459" y="433"/>
                  </a:lnTo>
                  <a:lnTo>
                    <a:pt x="3027" y="817"/>
                  </a:lnTo>
                  <a:lnTo>
                    <a:pt x="2834" y="913"/>
                  </a:lnTo>
                  <a:lnTo>
                    <a:pt x="2594" y="913"/>
                  </a:lnTo>
                  <a:lnTo>
                    <a:pt x="2354" y="817"/>
                  </a:lnTo>
                  <a:lnTo>
                    <a:pt x="2066" y="673"/>
                  </a:lnTo>
                  <a:lnTo>
                    <a:pt x="1538" y="337"/>
                  </a:lnTo>
                  <a:lnTo>
                    <a:pt x="1202" y="193"/>
                  </a:lnTo>
                  <a:lnTo>
                    <a:pt x="913" y="145"/>
                  </a:lnTo>
                  <a:lnTo>
                    <a:pt x="721" y="145"/>
                  </a:lnTo>
                  <a:lnTo>
                    <a:pt x="577" y="193"/>
                  </a:lnTo>
                  <a:lnTo>
                    <a:pt x="385" y="241"/>
                  </a:lnTo>
                  <a:lnTo>
                    <a:pt x="193" y="337"/>
                  </a:lnTo>
                  <a:lnTo>
                    <a:pt x="1" y="529"/>
                  </a:lnTo>
                  <a:lnTo>
                    <a:pt x="193" y="817"/>
                  </a:lnTo>
                  <a:lnTo>
                    <a:pt x="433" y="1105"/>
                  </a:lnTo>
                  <a:lnTo>
                    <a:pt x="721" y="1345"/>
                  </a:lnTo>
                  <a:lnTo>
                    <a:pt x="1058" y="1585"/>
                  </a:lnTo>
                  <a:lnTo>
                    <a:pt x="1394" y="1777"/>
                  </a:lnTo>
                  <a:lnTo>
                    <a:pt x="1778" y="1874"/>
                  </a:lnTo>
                  <a:lnTo>
                    <a:pt x="2162" y="2018"/>
                  </a:lnTo>
                  <a:lnTo>
                    <a:pt x="2594" y="2066"/>
                  </a:lnTo>
                  <a:lnTo>
                    <a:pt x="3123" y="2066"/>
                  </a:lnTo>
                  <a:lnTo>
                    <a:pt x="3651" y="1970"/>
                  </a:lnTo>
                  <a:lnTo>
                    <a:pt x="4083" y="1825"/>
                  </a:lnTo>
                  <a:lnTo>
                    <a:pt x="4563" y="1633"/>
                  </a:lnTo>
                  <a:lnTo>
                    <a:pt x="4948" y="1345"/>
                  </a:lnTo>
                  <a:lnTo>
                    <a:pt x="5236" y="1057"/>
                  </a:lnTo>
                  <a:lnTo>
                    <a:pt x="5524" y="673"/>
                  </a:lnTo>
                  <a:lnTo>
                    <a:pt x="5716" y="289"/>
                  </a:lnTo>
                  <a:lnTo>
                    <a:pt x="5428" y="97"/>
                  </a:lnTo>
                  <a:lnTo>
                    <a:pt x="5092" y="49"/>
                  </a:lnTo>
                  <a:lnTo>
                    <a:pt x="4804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2" name="Google Shape;3892;p59"/>
            <p:cNvSpPr/>
            <p:nvPr/>
          </p:nvSpPr>
          <p:spPr>
            <a:xfrm>
              <a:off x="523875" y="3025575"/>
              <a:ext cx="144100" cy="157300"/>
            </a:xfrm>
            <a:custGeom>
              <a:avLst/>
              <a:gdLst/>
              <a:ahLst/>
              <a:cxnLst/>
              <a:rect l="l" t="t" r="r" b="b"/>
              <a:pathLst>
                <a:path w="5764" h="6292" extrusionOk="0">
                  <a:moveTo>
                    <a:pt x="2641" y="0"/>
                  </a:moveTo>
                  <a:lnTo>
                    <a:pt x="2353" y="48"/>
                  </a:lnTo>
                  <a:lnTo>
                    <a:pt x="2065" y="144"/>
                  </a:lnTo>
                  <a:lnTo>
                    <a:pt x="1777" y="240"/>
                  </a:lnTo>
                  <a:lnTo>
                    <a:pt x="1489" y="336"/>
                  </a:lnTo>
                  <a:lnTo>
                    <a:pt x="1249" y="480"/>
                  </a:lnTo>
                  <a:lnTo>
                    <a:pt x="1057" y="672"/>
                  </a:lnTo>
                  <a:lnTo>
                    <a:pt x="816" y="864"/>
                  </a:lnTo>
                  <a:lnTo>
                    <a:pt x="480" y="1297"/>
                  </a:lnTo>
                  <a:lnTo>
                    <a:pt x="240" y="1825"/>
                  </a:lnTo>
                  <a:lnTo>
                    <a:pt x="48" y="2401"/>
                  </a:lnTo>
                  <a:lnTo>
                    <a:pt x="0" y="3026"/>
                  </a:lnTo>
                  <a:lnTo>
                    <a:pt x="0" y="3314"/>
                  </a:lnTo>
                  <a:lnTo>
                    <a:pt x="48" y="3650"/>
                  </a:lnTo>
                  <a:lnTo>
                    <a:pt x="96" y="3938"/>
                  </a:lnTo>
                  <a:lnTo>
                    <a:pt x="192" y="4274"/>
                  </a:lnTo>
                  <a:lnTo>
                    <a:pt x="480" y="4803"/>
                  </a:lnTo>
                  <a:lnTo>
                    <a:pt x="816" y="5283"/>
                  </a:lnTo>
                  <a:lnTo>
                    <a:pt x="1249" y="5667"/>
                  </a:lnTo>
                  <a:lnTo>
                    <a:pt x="1729" y="6003"/>
                  </a:lnTo>
                  <a:lnTo>
                    <a:pt x="2017" y="6099"/>
                  </a:lnTo>
                  <a:lnTo>
                    <a:pt x="2257" y="6195"/>
                  </a:lnTo>
                  <a:lnTo>
                    <a:pt x="2545" y="6243"/>
                  </a:lnTo>
                  <a:lnTo>
                    <a:pt x="2833" y="6291"/>
                  </a:lnTo>
                  <a:lnTo>
                    <a:pt x="3122" y="6291"/>
                  </a:lnTo>
                  <a:lnTo>
                    <a:pt x="3410" y="6243"/>
                  </a:lnTo>
                  <a:lnTo>
                    <a:pt x="3698" y="6147"/>
                  </a:lnTo>
                  <a:lnTo>
                    <a:pt x="3986" y="6051"/>
                  </a:lnTo>
                  <a:lnTo>
                    <a:pt x="4226" y="5955"/>
                  </a:lnTo>
                  <a:lnTo>
                    <a:pt x="4466" y="5811"/>
                  </a:lnTo>
                  <a:lnTo>
                    <a:pt x="4706" y="5619"/>
                  </a:lnTo>
                  <a:lnTo>
                    <a:pt x="4899" y="5427"/>
                  </a:lnTo>
                  <a:lnTo>
                    <a:pt x="5283" y="4995"/>
                  </a:lnTo>
                  <a:lnTo>
                    <a:pt x="5523" y="4466"/>
                  </a:lnTo>
                  <a:lnTo>
                    <a:pt x="5715" y="3890"/>
                  </a:lnTo>
                  <a:lnTo>
                    <a:pt x="5763" y="3266"/>
                  </a:lnTo>
                  <a:lnTo>
                    <a:pt x="5763" y="2978"/>
                  </a:lnTo>
                  <a:lnTo>
                    <a:pt x="5715" y="2641"/>
                  </a:lnTo>
                  <a:lnTo>
                    <a:pt x="5619" y="2353"/>
                  </a:lnTo>
                  <a:lnTo>
                    <a:pt x="5523" y="2017"/>
                  </a:lnTo>
                  <a:lnTo>
                    <a:pt x="5283" y="1489"/>
                  </a:lnTo>
                  <a:lnTo>
                    <a:pt x="4899" y="1009"/>
                  </a:lnTo>
                  <a:lnTo>
                    <a:pt x="4514" y="624"/>
                  </a:lnTo>
                  <a:lnTo>
                    <a:pt x="3986" y="288"/>
                  </a:lnTo>
                  <a:lnTo>
                    <a:pt x="3746" y="192"/>
                  </a:lnTo>
                  <a:lnTo>
                    <a:pt x="3458" y="96"/>
                  </a:lnTo>
                  <a:lnTo>
                    <a:pt x="3218" y="48"/>
                  </a:lnTo>
                  <a:lnTo>
                    <a:pt x="2930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3" name="Google Shape;3893;p59"/>
            <p:cNvSpPr/>
            <p:nvPr/>
          </p:nvSpPr>
          <p:spPr>
            <a:xfrm>
              <a:off x="523875" y="3025575"/>
              <a:ext cx="144100" cy="157300"/>
            </a:xfrm>
            <a:custGeom>
              <a:avLst/>
              <a:gdLst/>
              <a:ahLst/>
              <a:cxnLst/>
              <a:rect l="l" t="t" r="r" b="b"/>
              <a:pathLst>
                <a:path w="5764" h="6292" fill="none" extrusionOk="0">
                  <a:moveTo>
                    <a:pt x="5715" y="2641"/>
                  </a:moveTo>
                  <a:lnTo>
                    <a:pt x="5715" y="2641"/>
                  </a:lnTo>
                  <a:lnTo>
                    <a:pt x="5763" y="2978"/>
                  </a:lnTo>
                  <a:lnTo>
                    <a:pt x="5763" y="3266"/>
                  </a:lnTo>
                  <a:lnTo>
                    <a:pt x="5715" y="3890"/>
                  </a:lnTo>
                  <a:lnTo>
                    <a:pt x="5523" y="4466"/>
                  </a:lnTo>
                  <a:lnTo>
                    <a:pt x="5283" y="4995"/>
                  </a:lnTo>
                  <a:lnTo>
                    <a:pt x="4899" y="5427"/>
                  </a:lnTo>
                  <a:lnTo>
                    <a:pt x="4706" y="5619"/>
                  </a:lnTo>
                  <a:lnTo>
                    <a:pt x="4466" y="5811"/>
                  </a:lnTo>
                  <a:lnTo>
                    <a:pt x="4226" y="5955"/>
                  </a:lnTo>
                  <a:lnTo>
                    <a:pt x="3986" y="6051"/>
                  </a:lnTo>
                  <a:lnTo>
                    <a:pt x="3698" y="6147"/>
                  </a:lnTo>
                  <a:lnTo>
                    <a:pt x="3410" y="6243"/>
                  </a:lnTo>
                  <a:lnTo>
                    <a:pt x="3410" y="6243"/>
                  </a:lnTo>
                  <a:lnTo>
                    <a:pt x="3122" y="6291"/>
                  </a:lnTo>
                  <a:lnTo>
                    <a:pt x="2833" y="6291"/>
                  </a:lnTo>
                  <a:lnTo>
                    <a:pt x="2545" y="6243"/>
                  </a:lnTo>
                  <a:lnTo>
                    <a:pt x="2257" y="6195"/>
                  </a:lnTo>
                  <a:lnTo>
                    <a:pt x="2017" y="6099"/>
                  </a:lnTo>
                  <a:lnTo>
                    <a:pt x="1729" y="6003"/>
                  </a:lnTo>
                  <a:lnTo>
                    <a:pt x="1249" y="5667"/>
                  </a:lnTo>
                  <a:lnTo>
                    <a:pt x="816" y="5283"/>
                  </a:lnTo>
                  <a:lnTo>
                    <a:pt x="480" y="4803"/>
                  </a:lnTo>
                  <a:lnTo>
                    <a:pt x="192" y="4274"/>
                  </a:lnTo>
                  <a:lnTo>
                    <a:pt x="96" y="3938"/>
                  </a:lnTo>
                  <a:lnTo>
                    <a:pt x="48" y="3650"/>
                  </a:lnTo>
                  <a:lnTo>
                    <a:pt x="48" y="3650"/>
                  </a:lnTo>
                  <a:lnTo>
                    <a:pt x="0" y="3314"/>
                  </a:lnTo>
                  <a:lnTo>
                    <a:pt x="0" y="3026"/>
                  </a:lnTo>
                  <a:lnTo>
                    <a:pt x="48" y="2401"/>
                  </a:lnTo>
                  <a:lnTo>
                    <a:pt x="240" y="1825"/>
                  </a:lnTo>
                  <a:lnTo>
                    <a:pt x="480" y="1297"/>
                  </a:lnTo>
                  <a:lnTo>
                    <a:pt x="816" y="864"/>
                  </a:lnTo>
                  <a:lnTo>
                    <a:pt x="1057" y="672"/>
                  </a:lnTo>
                  <a:lnTo>
                    <a:pt x="1249" y="480"/>
                  </a:lnTo>
                  <a:lnTo>
                    <a:pt x="1489" y="336"/>
                  </a:lnTo>
                  <a:lnTo>
                    <a:pt x="1777" y="240"/>
                  </a:lnTo>
                  <a:lnTo>
                    <a:pt x="2065" y="144"/>
                  </a:lnTo>
                  <a:lnTo>
                    <a:pt x="2353" y="48"/>
                  </a:lnTo>
                  <a:lnTo>
                    <a:pt x="2353" y="48"/>
                  </a:lnTo>
                  <a:lnTo>
                    <a:pt x="2641" y="0"/>
                  </a:lnTo>
                  <a:lnTo>
                    <a:pt x="2930" y="0"/>
                  </a:lnTo>
                  <a:lnTo>
                    <a:pt x="3218" y="48"/>
                  </a:lnTo>
                  <a:lnTo>
                    <a:pt x="3458" y="96"/>
                  </a:lnTo>
                  <a:lnTo>
                    <a:pt x="3746" y="192"/>
                  </a:lnTo>
                  <a:lnTo>
                    <a:pt x="3986" y="288"/>
                  </a:lnTo>
                  <a:lnTo>
                    <a:pt x="4514" y="624"/>
                  </a:lnTo>
                  <a:lnTo>
                    <a:pt x="4899" y="1009"/>
                  </a:lnTo>
                  <a:lnTo>
                    <a:pt x="5283" y="1489"/>
                  </a:lnTo>
                  <a:lnTo>
                    <a:pt x="5523" y="2017"/>
                  </a:lnTo>
                  <a:lnTo>
                    <a:pt x="5619" y="2353"/>
                  </a:lnTo>
                  <a:lnTo>
                    <a:pt x="5715" y="26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4" name="Google Shape;3894;p59"/>
            <p:cNvSpPr/>
            <p:nvPr/>
          </p:nvSpPr>
          <p:spPr>
            <a:xfrm>
              <a:off x="550275" y="3057975"/>
              <a:ext cx="82875" cy="92475"/>
            </a:xfrm>
            <a:custGeom>
              <a:avLst/>
              <a:gdLst/>
              <a:ahLst/>
              <a:cxnLst/>
              <a:rect l="l" t="t" r="r" b="b"/>
              <a:pathLst>
                <a:path w="3315" h="3699" extrusionOk="0">
                  <a:moveTo>
                    <a:pt x="1633" y="1"/>
                  </a:moveTo>
                  <a:lnTo>
                    <a:pt x="1345" y="49"/>
                  </a:lnTo>
                  <a:lnTo>
                    <a:pt x="1009" y="145"/>
                  </a:lnTo>
                  <a:lnTo>
                    <a:pt x="721" y="289"/>
                  </a:lnTo>
                  <a:lnTo>
                    <a:pt x="481" y="481"/>
                  </a:lnTo>
                  <a:lnTo>
                    <a:pt x="289" y="769"/>
                  </a:lnTo>
                  <a:lnTo>
                    <a:pt x="97" y="1057"/>
                  </a:lnTo>
                  <a:lnTo>
                    <a:pt x="1" y="1393"/>
                  </a:lnTo>
                  <a:lnTo>
                    <a:pt x="1" y="1778"/>
                  </a:lnTo>
                  <a:lnTo>
                    <a:pt x="1" y="2162"/>
                  </a:lnTo>
                  <a:lnTo>
                    <a:pt x="97" y="2450"/>
                  </a:lnTo>
                  <a:lnTo>
                    <a:pt x="241" y="2786"/>
                  </a:lnTo>
                  <a:lnTo>
                    <a:pt x="433" y="3026"/>
                  </a:lnTo>
                  <a:lnTo>
                    <a:pt x="625" y="3266"/>
                  </a:lnTo>
                  <a:lnTo>
                    <a:pt x="865" y="3459"/>
                  </a:lnTo>
                  <a:lnTo>
                    <a:pt x="1153" y="3603"/>
                  </a:lnTo>
                  <a:lnTo>
                    <a:pt x="1441" y="3651"/>
                  </a:lnTo>
                  <a:lnTo>
                    <a:pt x="1729" y="3699"/>
                  </a:lnTo>
                  <a:lnTo>
                    <a:pt x="2018" y="3651"/>
                  </a:lnTo>
                  <a:lnTo>
                    <a:pt x="2258" y="3603"/>
                  </a:lnTo>
                  <a:lnTo>
                    <a:pt x="2450" y="3507"/>
                  </a:lnTo>
                  <a:lnTo>
                    <a:pt x="2642" y="3410"/>
                  </a:lnTo>
                  <a:lnTo>
                    <a:pt x="2834" y="3266"/>
                  </a:lnTo>
                  <a:lnTo>
                    <a:pt x="2978" y="3074"/>
                  </a:lnTo>
                  <a:lnTo>
                    <a:pt x="3122" y="2882"/>
                  </a:lnTo>
                  <a:lnTo>
                    <a:pt x="3218" y="2690"/>
                  </a:lnTo>
                  <a:lnTo>
                    <a:pt x="3314" y="2450"/>
                  </a:lnTo>
                  <a:lnTo>
                    <a:pt x="2114" y="97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5" name="Google Shape;3895;p59"/>
            <p:cNvSpPr/>
            <p:nvPr/>
          </p:nvSpPr>
          <p:spPr>
            <a:xfrm>
              <a:off x="550275" y="3057975"/>
              <a:ext cx="82875" cy="92475"/>
            </a:xfrm>
            <a:custGeom>
              <a:avLst/>
              <a:gdLst/>
              <a:ahLst/>
              <a:cxnLst/>
              <a:rect l="l" t="t" r="r" b="b"/>
              <a:pathLst>
                <a:path w="3315" h="3699" fill="none" extrusionOk="0">
                  <a:moveTo>
                    <a:pt x="1633" y="1"/>
                  </a:moveTo>
                  <a:lnTo>
                    <a:pt x="1633" y="1"/>
                  </a:lnTo>
                  <a:lnTo>
                    <a:pt x="1345" y="49"/>
                  </a:lnTo>
                  <a:lnTo>
                    <a:pt x="1345" y="49"/>
                  </a:lnTo>
                  <a:lnTo>
                    <a:pt x="1009" y="145"/>
                  </a:lnTo>
                  <a:lnTo>
                    <a:pt x="721" y="289"/>
                  </a:lnTo>
                  <a:lnTo>
                    <a:pt x="481" y="481"/>
                  </a:lnTo>
                  <a:lnTo>
                    <a:pt x="289" y="769"/>
                  </a:lnTo>
                  <a:lnTo>
                    <a:pt x="97" y="1057"/>
                  </a:lnTo>
                  <a:lnTo>
                    <a:pt x="1" y="1393"/>
                  </a:lnTo>
                  <a:lnTo>
                    <a:pt x="1" y="1778"/>
                  </a:lnTo>
                  <a:lnTo>
                    <a:pt x="1" y="2162"/>
                  </a:lnTo>
                  <a:lnTo>
                    <a:pt x="1" y="2162"/>
                  </a:lnTo>
                  <a:lnTo>
                    <a:pt x="97" y="2450"/>
                  </a:lnTo>
                  <a:lnTo>
                    <a:pt x="241" y="2786"/>
                  </a:lnTo>
                  <a:lnTo>
                    <a:pt x="433" y="3026"/>
                  </a:lnTo>
                  <a:lnTo>
                    <a:pt x="625" y="3266"/>
                  </a:lnTo>
                  <a:lnTo>
                    <a:pt x="865" y="3459"/>
                  </a:lnTo>
                  <a:lnTo>
                    <a:pt x="1153" y="3603"/>
                  </a:lnTo>
                  <a:lnTo>
                    <a:pt x="1441" y="3651"/>
                  </a:lnTo>
                  <a:lnTo>
                    <a:pt x="1729" y="3699"/>
                  </a:lnTo>
                  <a:lnTo>
                    <a:pt x="1729" y="3699"/>
                  </a:lnTo>
                  <a:lnTo>
                    <a:pt x="2018" y="3651"/>
                  </a:lnTo>
                  <a:lnTo>
                    <a:pt x="2018" y="3651"/>
                  </a:lnTo>
                  <a:lnTo>
                    <a:pt x="2258" y="3603"/>
                  </a:lnTo>
                  <a:lnTo>
                    <a:pt x="2450" y="3507"/>
                  </a:lnTo>
                  <a:lnTo>
                    <a:pt x="2642" y="3410"/>
                  </a:lnTo>
                  <a:lnTo>
                    <a:pt x="2834" y="3266"/>
                  </a:lnTo>
                  <a:lnTo>
                    <a:pt x="2978" y="3074"/>
                  </a:lnTo>
                  <a:lnTo>
                    <a:pt x="3122" y="2882"/>
                  </a:lnTo>
                  <a:lnTo>
                    <a:pt x="3218" y="2690"/>
                  </a:lnTo>
                  <a:lnTo>
                    <a:pt x="3314" y="2450"/>
                  </a:lnTo>
                  <a:lnTo>
                    <a:pt x="2114" y="97"/>
                  </a:lnTo>
                  <a:lnTo>
                    <a:pt x="2114" y="97"/>
                  </a:lnTo>
                  <a:lnTo>
                    <a:pt x="1874" y="1"/>
                  </a:lnTo>
                  <a:lnTo>
                    <a:pt x="163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6" name="Google Shape;3896;p59"/>
            <p:cNvSpPr/>
            <p:nvPr/>
          </p:nvSpPr>
          <p:spPr>
            <a:xfrm>
              <a:off x="537075" y="307360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extrusionOk="0">
                  <a:moveTo>
                    <a:pt x="48" y="0"/>
                  </a:moveTo>
                  <a:lnTo>
                    <a:pt x="0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7" name="Google Shape;3897;p59"/>
            <p:cNvSpPr/>
            <p:nvPr/>
          </p:nvSpPr>
          <p:spPr>
            <a:xfrm>
              <a:off x="528675" y="3062775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0" y="49"/>
                  </a:moveTo>
                  <a:lnTo>
                    <a:pt x="0" y="1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8" name="Google Shape;3898;p59"/>
            <p:cNvSpPr/>
            <p:nvPr/>
          </p:nvSpPr>
          <p:spPr>
            <a:xfrm>
              <a:off x="655925" y="3101200"/>
              <a:ext cx="81675" cy="66050"/>
            </a:xfrm>
            <a:custGeom>
              <a:avLst/>
              <a:gdLst/>
              <a:ahLst/>
              <a:cxnLst/>
              <a:rect l="l" t="t" r="r" b="b"/>
              <a:pathLst>
                <a:path w="3267" h="2642" extrusionOk="0">
                  <a:moveTo>
                    <a:pt x="1490" y="1"/>
                  </a:moveTo>
                  <a:lnTo>
                    <a:pt x="1201" y="49"/>
                  </a:lnTo>
                  <a:lnTo>
                    <a:pt x="961" y="97"/>
                  </a:lnTo>
                  <a:lnTo>
                    <a:pt x="721" y="145"/>
                  </a:lnTo>
                  <a:lnTo>
                    <a:pt x="481" y="241"/>
                  </a:lnTo>
                  <a:lnTo>
                    <a:pt x="433" y="721"/>
                  </a:lnTo>
                  <a:lnTo>
                    <a:pt x="337" y="1153"/>
                  </a:lnTo>
                  <a:lnTo>
                    <a:pt x="193" y="1537"/>
                  </a:lnTo>
                  <a:lnTo>
                    <a:pt x="1" y="1922"/>
                  </a:lnTo>
                  <a:lnTo>
                    <a:pt x="241" y="2210"/>
                  </a:lnTo>
                  <a:lnTo>
                    <a:pt x="577" y="2402"/>
                  </a:lnTo>
                  <a:lnTo>
                    <a:pt x="1009" y="2546"/>
                  </a:lnTo>
                  <a:lnTo>
                    <a:pt x="1442" y="2642"/>
                  </a:lnTo>
                  <a:lnTo>
                    <a:pt x="1922" y="2642"/>
                  </a:lnTo>
                  <a:lnTo>
                    <a:pt x="2210" y="2546"/>
                  </a:lnTo>
                  <a:lnTo>
                    <a:pt x="2498" y="2450"/>
                  </a:lnTo>
                  <a:lnTo>
                    <a:pt x="2738" y="2306"/>
                  </a:lnTo>
                  <a:lnTo>
                    <a:pt x="2930" y="2114"/>
                  </a:lnTo>
                  <a:lnTo>
                    <a:pt x="3074" y="1922"/>
                  </a:lnTo>
                  <a:lnTo>
                    <a:pt x="3218" y="1681"/>
                  </a:lnTo>
                  <a:lnTo>
                    <a:pt x="3266" y="1441"/>
                  </a:lnTo>
                  <a:lnTo>
                    <a:pt x="3218" y="1153"/>
                  </a:lnTo>
                  <a:lnTo>
                    <a:pt x="3122" y="913"/>
                  </a:lnTo>
                  <a:lnTo>
                    <a:pt x="2978" y="673"/>
                  </a:lnTo>
                  <a:lnTo>
                    <a:pt x="2786" y="481"/>
                  </a:lnTo>
                  <a:lnTo>
                    <a:pt x="2546" y="289"/>
                  </a:lnTo>
                  <a:lnTo>
                    <a:pt x="2258" y="145"/>
                  </a:lnTo>
                  <a:lnTo>
                    <a:pt x="1970" y="49"/>
                  </a:lnTo>
                  <a:lnTo>
                    <a:pt x="1586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9" name="Google Shape;3899;p59"/>
            <p:cNvSpPr/>
            <p:nvPr/>
          </p:nvSpPr>
          <p:spPr>
            <a:xfrm>
              <a:off x="655925" y="3101200"/>
              <a:ext cx="81675" cy="66050"/>
            </a:xfrm>
            <a:custGeom>
              <a:avLst/>
              <a:gdLst/>
              <a:ahLst/>
              <a:cxnLst/>
              <a:rect l="l" t="t" r="r" b="b"/>
              <a:pathLst>
                <a:path w="3267" h="2642" fill="none" extrusionOk="0">
                  <a:moveTo>
                    <a:pt x="1490" y="1"/>
                  </a:moveTo>
                  <a:lnTo>
                    <a:pt x="1490" y="1"/>
                  </a:lnTo>
                  <a:lnTo>
                    <a:pt x="1201" y="49"/>
                  </a:lnTo>
                  <a:lnTo>
                    <a:pt x="961" y="97"/>
                  </a:lnTo>
                  <a:lnTo>
                    <a:pt x="721" y="145"/>
                  </a:lnTo>
                  <a:lnTo>
                    <a:pt x="481" y="241"/>
                  </a:lnTo>
                  <a:lnTo>
                    <a:pt x="481" y="241"/>
                  </a:lnTo>
                  <a:lnTo>
                    <a:pt x="433" y="721"/>
                  </a:lnTo>
                  <a:lnTo>
                    <a:pt x="337" y="1153"/>
                  </a:lnTo>
                  <a:lnTo>
                    <a:pt x="193" y="1537"/>
                  </a:lnTo>
                  <a:lnTo>
                    <a:pt x="1" y="1922"/>
                  </a:lnTo>
                  <a:lnTo>
                    <a:pt x="1" y="1922"/>
                  </a:lnTo>
                  <a:lnTo>
                    <a:pt x="241" y="2210"/>
                  </a:lnTo>
                  <a:lnTo>
                    <a:pt x="577" y="2402"/>
                  </a:lnTo>
                  <a:lnTo>
                    <a:pt x="1009" y="2546"/>
                  </a:lnTo>
                  <a:lnTo>
                    <a:pt x="1442" y="2642"/>
                  </a:lnTo>
                  <a:lnTo>
                    <a:pt x="1442" y="2642"/>
                  </a:lnTo>
                  <a:lnTo>
                    <a:pt x="1586" y="2642"/>
                  </a:lnTo>
                  <a:lnTo>
                    <a:pt x="1586" y="2642"/>
                  </a:lnTo>
                  <a:lnTo>
                    <a:pt x="1922" y="2642"/>
                  </a:lnTo>
                  <a:lnTo>
                    <a:pt x="2210" y="2546"/>
                  </a:lnTo>
                  <a:lnTo>
                    <a:pt x="2498" y="2450"/>
                  </a:lnTo>
                  <a:lnTo>
                    <a:pt x="2738" y="2306"/>
                  </a:lnTo>
                  <a:lnTo>
                    <a:pt x="2930" y="2114"/>
                  </a:lnTo>
                  <a:lnTo>
                    <a:pt x="3074" y="1922"/>
                  </a:lnTo>
                  <a:lnTo>
                    <a:pt x="3218" y="1681"/>
                  </a:lnTo>
                  <a:lnTo>
                    <a:pt x="3266" y="1441"/>
                  </a:lnTo>
                  <a:lnTo>
                    <a:pt x="3266" y="1441"/>
                  </a:lnTo>
                  <a:lnTo>
                    <a:pt x="3218" y="1153"/>
                  </a:lnTo>
                  <a:lnTo>
                    <a:pt x="3122" y="913"/>
                  </a:lnTo>
                  <a:lnTo>
                    <a:pt x="2978" y="673"/>
                  </a:lnTo>
                  <a:lnTo>
                    <a:pt x="2786" y="481"/>
                  </a:lnTo>
                  <a:lnTo>
                    <a:pt x="2546" y="289"/>
                  </a:lnTo>
                  <a:lnTo>
                    <a:pt x="2258" y="145"/>
                  </a:lnTo>
                  <a:lnTo>
                    <a:pt x="1970" y="49"/>
                  </a:lnTo>
                  <a:lnTo>
                    <a:pt x="1586" y="1"/>
                  </a:lnTo>
                  <a:lnTo>
                    <a:pt x="1586" y="1"/>
                  </a:lnTo>
                  <a:lnTo>
                    <a:pt x="149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0" name="Google Shape;3900;p59"/>
            <p:cNvSpPr/>
            <p:nvPr/>
          </p:nvSpPr>
          <p:spPr>
            <a:xfrm>
              <a:off x="651125" y="3107200"/>
              <a:ext cx="16850" cy="42050"/>
            </a:xfrm>
            <a:custGeom>
              <a:avLst/>
              <a:gdLst/>
              <a:ahLst/>
              <a:cxnLst/>
              <a:rect l="l" t="t" r="r" b="b"/>
              <a:pathLst>
                <a:path w="674" h="1682" extrusionOk="0">
                  <a:moveTo>
                    <a:pt x="673" y="1"/>
                  </a:moveTo>
                  <a:lnTo>
                    <a:pt x="385" y="193"/>
                  </a:lnTo>
                  <a:lnTo>
                    <a:pt x="193" y="433"/>
                  </a:lnTo>
                  <a:lnTo>
                    <a:pt x="49" y="721"/>
                  </a:lnTo>
                  <a:lnTo>
                    <a:pt x="1" y="1009"/>
                  </a:lnTo>
                  <a:lnTo>
                    <a:pt x="1" y="1153"/>
                  </a:lnTo>
                  <a:lnTo>
                    <a:pt x="49" y="1345"/>
                  </a:lnTo>
                  <a:lnTo>
                    <a:pt x="97" y="1538"/>
                  </a:lnTo>
                  <a:lnTo>
                    <a:pt x="193" y="1682"/>
                  </a:lnTo>
                  <a:lnTo>
                    <a:pt x="385" y="1297"/>
                  </a:lnTo>
                  <a:lnTo>
                    <a:pt x="529" y="913"/>
                  </a:lnTo>
                  <a:lnTo>
                    <a:pt x="625" y="481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1" name="Google Shape;3901;p59"/>
            <p:cNvSpPr/>
            <p:nvPr/>
          </p:nvSpPr>
          <p:spPr>
            <a:xfrm>
              <a:off x="651125" y="3107200"/>
              <a:ext cx="16850" cy="42050"/>
            </a:xfrm>
            <a:custGeom>
              <a:avLst/>
              <a:gdLst/>
              <a:ahLst/>
              <a:cxnLst/>
              <a:rect l="l" t="t" r="r" b="b"/>
              <a:pathLst>
                <a:path w="674" h="1682" fill="none" extrusionOk="0">
                  <a:moveTo>
                    <a:pt x="673" y="1"/>
                  </a:moveTo>
                  <a:lnTo>
                    <a:pt x="673" y="1"/>
                  </a:lnTo>
                  <a:lnTo>
                    <a:pt x="385" y="193"/>
                  </a:lnTo>
                  <a:lnTo>
                    <a:pt x="193" y="433"/>
                  </a:lnTo>
                  <a:lnTo>
                    <a:pt x="49" y="721"/>
                  </a:lnTo>
                  <a:lnTo>
                    <a:pt x="1" y="1009"/>
                  </a:lnTo>
                  <a:lnTo>
                    <a:pt x="1" y="1009"/>
                  </a:lnTo>
                  <a:lnTo>
                    <a:pt x="1" y="1153"/>
                  </a:lnTo>
                  <a:lnTo>
                    <a:pt x="49" y="1345"/>
                  </a:lnTo>
                  <a:lnTo>
                    <a:pt x="97" y="1538"/>
                  </a:lnTo>
                  <a:lnTo>
                    <a:pt x="193" y="1682"/>
                  </a:lnTo>
                  <a:lnTo>
                    <a:pt x="193" y="1682"/>
                  </a:lnTo>
                  <a:lnTo>
                    <a:pt x="385" y="1297"/>
                  </a:lnTo>
                  <a:lnTo>
                    <a:pt x="529" y="913"/>
                  </a:lnTo>
                  <a:lnTo>
                    <a:pt x="625" y="481"/>
                  </a:lnTo>
                  <a:lnTo>
                    <a:pt x="67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2" name="Google Shape;3902;p59"/>
            <p:cNvSpPr/>
            <p:nvPr/>
          </p:nvSpPr>
          <p:spPr>
            <a:xfrm>
              <a:off x="886450" y="2915100"/>
              <a:ext cx="82875" cy="40850"/>
            </a:xfrm>
            <a:custGeom>
              <a:avLst/>
              <a:gdLst/>
              <a:ahLst/>
              <a:cxnLst/>
              <a:rect l="l" t="t" r="r" b="b"/>
              <a:pathLst>
                <a:path w="3315" h="1634" extrusionOk="0">
                  <a:moveTo>
                    <a:pt x="1393" y="1"/>
                  </a:moveTo>
                  <a:lnTo>
                    <a:pt x="1153" y="49"/>
                  </a:lnTo>
                  <a:lnTo>
                    <a:pt x="913" y="97"/>
                  </a:lnTo>
                  <a:lnTo>
                    <a:pt x="625" y="241"/>
                  </a:lnTo>
                  <a:lnTo>
                    <a:pt x="385" y="385"/>
                  </a:lnTo>
                  <a:lnTo>
                    <a:pt x="193" y="625"/>
                  </a:lnTo>
                  <a:lnTo>
                    <a:pt x="49" y="865"/>
                  </a:lnTo>
                  <a:lnTo>
                    <a:pt x="1" y="913"/>
                  </a:lnTo>
                  <a:lnTo>
                    <a:pt x="1" y="961"/>
                  </a:lnTo>
                  <a:lnTo>
                    <a:pt x="97" y="1057"/>
                  </a:lnTo>
                  <a:lnTo>
                    <a:pt x="193" y="1105"/>
                  </a:lnTo>
                  <a:lnTo>
                    <a:pt x="289" y="1057"/>
                  </a:lnTo>
                  <a:lnTo>
                    <a:pt x="337" y="1009"/>
                  </a:lnTo>
                  <a:lnTo>
                    <a:pt x="433" y="817"/>
                  </a:lnTo>
                  <a:lnTo>
                    <a:pt x="625" y="625"/>
                  </a:lnTo>
                  <a:lnTo>
                    <a:pt x="817" y="529"/>
                  </a:lnTo>
                  <a:lnTo>
                    <a:pt x="1009" y="385"/>
                  </a:lnTo>
                  <a:lnTo>
                    <a:pt x="1201" y="337"/>
                  </a:lnTo>
                  <a:lnTo>
                    <a:pt x="1441" y="337"/>
                  </a:lnTo>
                  <a:lnTo>
                    <a:pt x="1826" y="433"/>
                  </a:lnTo>
                  <a:lnTo>
                    <a:pt x="2210" y="577"/>
                  </a:lnTo>
                  <a:lnTo>
                    <a:pt x="2594" y="817"/>
                  </a:lnTo>
                  <a:lnTo>
                    <a:pt x="2882" y="1153"/>
                  </a:lnTo>
                  <a:lnTo>
                    <a:pt x="2978" y="1345"/>
                  </a:lnTo>
                  <a:lnTo>
                    <a:pt x="3026" y="1538"/>
                  </a:lnTo>
                  <a:lnTo>
                    <a:pt x="3122" y="1634"/>
                  </a:lnTo>
                  <a:lnTo>
                    <a:pt x="3218" y="1634"/>
                  </a:lnTo>
                  <a:lnTo>
                    <a:pt x="3314" y="1538"/>
                  </a:lnTo>
                  <a:lnTo>
                    <a:pt x="3314" y="1441"/>
                  </a:lnTo>
                  <a:lnTo>
                    <a:pt x="3218" y="1201"/>
                  </a:lnTo>
                  <a:lnTo>
                    <a:pt x="3122" y="961"/>
                  </a:lnTo>
                  <a:lnTo>
                    <a:pt x="2978" y="721"/>
                  </a:lnTo>
                  <a:lnTo>
                    <a:pt x="2834" y="529"/>
                  </a:lnTo>
                  <a:lnTo>
                    <a:pt x="2594" y="385"/>
                  </a:lnTo>
                  <a:lnTo>
                    <a:pt x="2402" y="193"/>
                  </a:lnTo>
                  <a:lnTo>
                    <a:pt x="2162" y="97"/>
                  </a:lnTo>
                  <a:lnTo>
                    <a:pt x="1922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3" name="Google Shape;3903;p59"/>
            <p:cNvSpPr/>
            <p:nvPr/>
          </p:nvSpPr>
          <p:spPr>
            <a:xfrm>
              <a:off x="683550" y="2918700"/>
              <a:ext cx="81675" cy="39650"/>
            </a:xfrm>
            <a:custGeom>
              <a:avLst/>
              <a:gdLst/>
              <a:ahLst/>
              <a:cxnLst/>
              <a:rect l="l" t="t" r="r" b="b"/>
              <a:pathLst>
                <a:path w="3267" h="1586" extrusionOk="0">
                  <a:moveTo>
                    <a:pt x="1585" y="1"/>
                  </a:moveTo>
                  <a:lnTo>
                    <a:pt x="1345" y="97"/>
                  </a:lnTo>
                  <a:lnTo>
                    <a:pt x="913" y="289"/>
                  </a:lnTo>
                  <a:lnTo>
                    <a:pt x="673" y="433"/>
                  </a:lnTo>
                  <a:lnTo>
                    <a:pt x="529" y="577"/>
                  </a:lnTo>
                  <a:lnTo>
                    <a:pt x="337" y="769"/>
                  </a:lnTo>
                  <a:lnTo>
                    <a:pt x="192" y="961"/>
                  </a:lnTo>
                  <a:lnTo>
                    <a:pt x="96" y="1201"/>
                  </a:lnTo>
                  <a:lnTo>
                    <a:pt x="0" y="1442"/>
                  </a:lnTo>
                  <a:lnTo>
                    <a:pt x="0" y="1538"/>
                  </a:lnTo>
                  <a:lnTo>
                    <a:pt x="96" y="1586"/>
                  </a:lnTo>
                  <a:lnTo>
                    <a:pt x="192" y="1586"/>
                  </a:lnTo>
                  <a:lnTo>
                    <a:pt x="289" y="1490"/>
                  </a:lnTo>
                  <a:lnTo>
                    <a:pt x="337" y="1297"/>
                  </a:lnTo>
                  <a:lnTo>
                    <a:pt x="481" y="1153"/>
                  </a:lnTo>
                  <a:lnTo>
                    <a:pt x="769" y="865"/>
                  </a:lnTo>
                  <a:lnTo>
                    <a:pt x="1105" y="625"/>
                  </a:lnTo>
                  <a:lnTo>
                    <a:pt x="1441" y="481"/>
                  </a:lnTo>
                  <a:lnTo>
                    <a:pt x="1873" y="337"/>
                  </a:lnTo>
                  <a:lnTo>
                    <a:pt x="2065" y="337"/>
                  </a:lnTo>
                  <a:lnTo>
                    <a:pt x="2258" y="385"/>
                  </a:lnTo>
                  <a:lnTo>
                    <a:pt x="2450" y="433"/>
                  </a:lnTo>
                  <a:lnTo>
                    <a:pt x="2690" y="529"/>
                  </a:lnTo>
                  <a:lnTo>
                    <a:pt x="2834" y="673"/>
                  </a:lnTo>
                  <a:lnTo>
                    <a:pt x="2978" y="817"/>
                  </a:lnTo>
                  <a:lnTo>
                    <a:pt x="3074" y="865"/>
                  </a:lnTo>
                  <a:lnTo>
                    <a:pt x="3122" y="865"/>
                  </a:lnTo>
                  <a:lnTo>
                    <a:pt x="3218" y="817"/>
                  </a:lnTo>
                  <a:lnTo>
                    <a:pt x="3266" y="721"/>
                  </a:lnTo>
                  <a:lnTo>
                    <a:pt x="3266" y="673"/>
                  </a:lnTo>
                  <a:lnTo>
                    <a:pt x="3218" y="577"/>
                  </a:lnTo>
                  <a:lnTo>
                    <a:pt x="3026" y="385"/>
                  </a:lnTo>
                  <a:lnTo>
                    <a:pt x="2834" y="241"/>
                  </a:lnTo>
                  <a:lnTo>
                    <a:pt x="2594" y="145"/>
                  </a:lnTo>
                  <a:lnTo>
                    <a:pt x="2354" y="49"/>
                  </a:lnTo>
                  <a:lnTo>
                    <a:pt x="1825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4" name="Google Shape;3904;p59"/>
            <p:cNvSpPr/>
            <p:nvPr/>
          </p:nvSpPr>
          <p:spPr>
            <a:xfrm>
              <a:off x="934475" y="3065175"/>
              <a:ext cx="85275" cy="67275"/>
            </a:xfrm>
            <a:custGeom>
              <a:avLst/>
              <a:gdLst/>
              <a:ahLst/>
              <a:cxnLst/>
              <a:rect l="l" t="t" r="r" b="b"/>
              <a:pathLst>
                <a:path w="3411" h="2691" extrusionOk="0">
                  <a:moveTo>
                    <a:pt x="1682" y="1"/>
                  </a:moveTo>
                  <a:lnTo>
                    <a:pt x="1393" y="49"/>
                  </a:lnTo>
                  <a:lnTo>
                    <a:pt x="1057" y="145"/>
                  </a:lnTo>
                  <a:lnTo>
                    <a:pt x="769" y="337"/>
                  </a:lnTo>
                  <a:lnTo>
                    <a:pt x="529" y="481"/>
                  </a:lnTo>
                  <a:lnTo>
                    <a:pt x="337" y="721"/>
                  </a:lnTo>
                  <a:lnTo>
                    <a:pt x="145" y="961"/>
                  </a:lnTo>
                  <a:lnTo>
                    <a:pt x="49" y="1201"/>
                  </a:lnTo>
                  <a:lnTo>
                    <a:pt x="1" y="1490"/>
                  </a:lnTo>
                  <a:lnTo>
                    <a:pt x="49" y="1730"/>
                  </a:lnTo>
                  <a:lnTo>
                    <a:pt x="97" y="1922"/>
                  </a:lnTo>
                  <a:lnTo>
                    <a:pt x="241" y="2114"/>
                  </a:lnTo>
                  <a:lnTo>
                    <a:pt x="385" y="2306"/>
                  </a:lnTo>
                  <a:lnTo>
                    <a:pt x="577" y="2402"/>
                  </a:lnTo>
                  <a:lnTo>
                    <a:pt x="769" y="2546"/>
                  </a:lnTo>
                  <a:lnTo>
                    <a:pt x="1009" y="2594"/>
                  </a:lnTo>
                  <a:lnTo>
                    <a:pt x="1249" y="2642"/>
                  </a:lnTo>
                  <a:lnTo>
                    <a:pt x="1489" y="2690"/>
                  </a:lnTo>
                  <a:lnTo>
                    <a:pt x="1778" y="2642"/>
                  </a:lnTo>
                  <a:lnTo>
                    <a:pt x="2018" y="2594"/>
                  </a:lnTo>
                  <a:lnTo>
                    <a:pt x="2354" y="2498"/>
                  </a:lnTo>
                  <a:lnTo>
                    <a:pt x="2642" y="2354"/>
                  </a:lnTo>
                  <a:lnTo>
                    <a:pt x="2930" y="2162"/>
                  </a:lnTo>
                  <a:lnTo>
                    <a:pt x="3122" y="1970"/>
                  </a:lnTo>
                  <a:lnTo>
                    <a:pt x="3266" y="1730"/>
                  </a:lnTo>
                  <a:lnTo>
                    <a:pt x="3362" y="1442"/>
                  </a:lnTo>
                  <a:lnTo>
                    <a:pt x="3410" y="1201"/>
                  </a:lnTo>
                  <a:lnTo>
                    <a:pt x="3410" y="913"/>
                  </a:lnTo>
                  <a:lnTo>
                    <a:pt x="3314" y="721"/>
                  </a:lnTo>
                  <a:lnTo>
                    <a:pt x="3218" y="529"/>
                  </a:lnTo>
                  <a:lnTo>
                    <a:pt x="3074" y="385"/>
                  </a:lnTo>
                  <a:lnTo>
                    <a:pt x="2882" y="241"/>
                  </a:lnTo>
                  <a:lnTo>
                    <a:pt x="2690" y="145"/>
                  </a:lnTo>
                  <a:lnTo>
                    <a:pt x="2450" y="49"/>
                  </a:lnTo>
                  <a:lnTo>
                    <a:pt x="2210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5" name="Google Shape;3905;p59"/>
            <p:cNvSpPr/>
            <p:nvPr/>
          </p:nvSpPr>
          <p:spPr>
            <a:xfrm>
              <a:off x="934475" y="3065175"/>
              <a:ext cx="85275" cy="67275"/>
            </a:xfrm>
            <a:custGeom>
              <a:avLst/>
              <a:gdLst/>
              <a:ahLst/>
              <a:cxnLst/>
              <a:rect l="l" t="t" r="r" b="b"/>
              <a:pathLst>
                <a:path w="3411" h="2691" fill="none" extrusionOk="0">
                  <a:moveTo>
                    <a:pt x="1922" y="1"/>
                  </a:moveTo>
                  <a:lnTo>
                    <a:pt x="1922" y="1"/>
                  </a:lnTo>
                  <a:lnTo>
                    <a:pt x="1682" y="1"/>
                  </a:lnTo>
                  <a:lnTo>
                    <a:pt x="1393" y="49"/>
                  </a:lnTo>
                  <a:lnTo>
                    <a:pt x="1393" y="49"/>
                  </a:lnTo>
                  <a:lnTo>
                    <a:pt x="1057" y="145"/>
                  </a:lnTo>
                  <a:lnTo>
                    <a:pt x="769" y="337"/>
                  </a:lnTo>
                  <a:lnTo>
                    <a:pt x="529" y="481"/>
                  </a:lnTo>
                  <a:lnTo>
                    <a:pt x="337" y="721"/>
                  </a:lnTo>
                  <a:lnTo>
                    <a:pt x="145" y="961"/>
                  </a:lnTo>
                  <a:lnTo>
                    <a:pt x="49" y="1201"/>
                  </a:lnTo>
                  <a:lnTo>
                    <a:pt x="1" y="1490"/>
                  </a:lnTo>
                  <a:lnTo>
                    <a:pt x="49" y="1730"/>
                  </a:lnTo>
                  <a:lnTo>
                    <a:pt x="49" y="1730"/>
                  </a:lnTo>
                  <a:lnTo>
                    <a:pt x="97" y="1922"/>
                  </a:lnTo>
                  <a:lnTo>
                    <a:pt x="241" y="2114"/>
                  </a:lnTo>
                  <a:lnTo>
                    <a:pt x="385" y="2306"/>
                  </a:lnTo>
                  <a:lnTo>
                    <a:pt x="577" y="2402"/>
                  </a:lnTo>
                  <a:lnTo>
                    <a:pt x="769" y="2546"/>
                  </a:lnTo>
                  <a:lnTo>
                    <a:pt x="1009" y="2594"/>
                  </a:lnTo>
                  <a:lnTo>
                    <a:pt x="1249" y="2642"/>
                  </a:lnTo>
                  <a:lnTo>
                    <a:pt x="1489" y="2690"/>
                  </a:lnTo>
                  <a:lnTo>
                    <a:pt x="1489" y="2690"/>
                  </a:lnTo>
                  <a:lnTo>
                    <a:pt x="1778" y="2642"/>
                  </a:lnTo>
                  <a:lnTo>
                    <a:pt x="2018" y="2594"/>
                  </a:lnTo>
                  <a:lnTo>
                    <a:pt x="2018" y="2594"/>
                  </a:lnTo>
                  <a:lnTo>
                    <a:pt x="2354" y="2498"/>
                  </a:lnTo>
                  <a:lnTo>
                    <a:pt x="2642" y="2354"/>
                  </a:lnTo>
                  <a:lnTo>
                    <a:pt x="2930" y="2162"/>
                  </a:lnTo>
                  <a:lnTo>
                    <a:pt x="3122" y="1970"/>
                  </a:lnTo>
                  <a:lnTo>
                    <a:pt x="3266" y="1730"/>
                  </a:lnTo>
                  <a:lnTo>
                    <a:pt x="3362" y="1442"/>
                  </a:lnTo>
                  <a:lnTo>
                    <a:pt x="3410" y="1201"/>
                  </a:lnTo>
                  <a:lnTo>
                    <a:pt x="3410" y="913"/>
                  </a:lnTo>
                  <a:lnTo>
                    <a:pt x="3410" y="913"/>
                  </a:lnTo>
                  <a:lnTo>
                    <a:pt x="3314" y="721"/>
                  </a:lnTo>
                  <a:lnTo>
                    <a:pt x="3218" y="529"/>
                  </a:lnTo>
                  <a:lnTo>
                    <a:pt x="3074" y="385"/>
                  </a:lnTo>
                  <a:lnTo>
                    <a:pt x="2882" y="241"/>
                  </a:lnTo>
                  <a:lnTo>
                    <a:pt x="2690" y="145"/>
                  </a:lnTo>
                  <a:lnTo>
                    <a:pt x="2450" y="49"/>
                  </a:lnTo>
                  <a:lnTo>
                    <a:pt x="2210" y="1"/>
                  </a:lnTo>
                  <a:lnTo>
                    <a:pt x="192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6" name="Google Shape;3906;p59"/>
            <p:cNvSpPr/>
            <p:nvPr/>
          </p:nvSpPr>
          <p:spPr>
            <a:xfrm>
              <a:off x="682350" y="2973925"/>
              <a:ext cx="97275" cy="121300"/>
            </a:xfrm>
            <a:custGeom>
              <a:avLst/>
              <a:gdLst/>
              <a:ahLst/>
              <a:cxnLst/>
              <a:rect l="l" t="t" r="r" b="b"/>
              <a:pathLst>
                <a:path w="3891" h="4852" extrusionOk="0">
                  <a:moveTo>
                    <a:pt x="1873" y="1"/>
                  </a:moveTo>
                  <a:lnTo>
                    <a:pt x="1489" y="49"/>
                  </a:lnTo>
                  <a:lnTo>
                    <a:pt x="1105" y="193"/>
                  </a:lnTo>
                  <a:lnTo>
                    <a:pt x="817" y="385"/>
                  </a:lnTo>
                  <a:lnTo>
                    <a:pt x="529" y="625"/>
                  </a:lnTo>
                  <a:lnTo>
                    <a:pt x="288" y="913"/>
                  </a:lnTo>
                  <a:lnTo>
                    <a:pt x="144" y="1250"/>
                  </a:lnTo>
                  <a:lnTo>
                    <a:pt x="48" y="1586"/>
                  </a:lnTo>
                  <a:lnTo>
                    <a:pt x="0" y="2018"/>
                  </a:lnTo>
                  <a:lnTo>
                    <a:pt x="48" y="3027"/>
                  </a:lnTo>
                  <a:lnTo>
                    <a:pt x="96" y="3411"/>
                  </a:lnTo>
                  <a:lnTo>
                    <a:pt x="240" y="3747"/>
                  </a:lnTo>
                  <a:lnTo>
                    <a:pt x="433" y="4083"/>
                  </a:lnTo>
                  <a:lnTo>
                    <a:pt x="673" y="4371"/>
                  </a:lnTo>
                  <a:lnTo>
                    <a:pt x="961" y="4563"/>
                  </a:lnTo>
                  <a:lnTo>
                    <a:pt x="1297" y="4755"/>
                  </a:lnTo>
                  <a:lnTo>
                    <a:pt x="1681" y="4851"/>
                  </a:lnTo>
                  <a:lnTo>
                    <a:pt x="2065" y="4851"/>
                  </a:lnTo>
                  <a:lnTo>
                    <a:pt x="2450" y="4803"/>
                  </a:lnTo>
                  <a:lnTo>
                    <a:pt x="2786" y="4659"/>
                  </a:lnTo>
                  <a:lnTo>
                    <a:pt x="3122" y="4467"/>
                  </a:lnTo>
                  <a:lnTo>
                    <a:pt x="3410" y="4227"/>
                  </a:lnTo>
                  <a:lnTo>
                    <a:pt x="3650" y="3939"/>
                  </a:lnTo>
                  <a:lnTo>
                    <a:pt x="3794" y="3603"/>
                  </a:lnTo>
                  <a:lnTo>
                    <a:pt x="3890" y="3267"/>
                  </a:lnTo>
                  <a:lnTo>
                    <a:pt x="3890" y="2834"/>
                  </a:lnTo>
                  <a:lnTo>
                    <a:pt x="3842" y="1826"/>
                  </a:lnTo>
                  <a:lnTo>
                    <a:pt x="3794" y="1442"/>
                  </a:lnTo>
                  <a:lnTo>
                    <a:pt x="3698" y="1106"/>
                  </a:lnTo>
                  <a:lnTo>
                    <a:pt x="3506" y="769"/>
                  </a:lnTo>
                  <a:lnTo>
                    <a:pt x="3266" y="481"/>
                  </a:lnTo>
                  <a:lnTo>
                    <a:pt x="2930" y="289"/>
                  </a:lnTo>
                  <a:lnTo>
                    <a:pt x="2594" y="97"/>
                  </a:lnTo>
                  <a:lnTo>
                    <a:pt x="2258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7" name="Google Shape;3907;p59"/>
            <p:cNvSpPr/>
            <p:nvPr/>
          </p:nvSpPr>
          <p:spPr>
            <a:xfrm>
              <a:off x="708750" y="2982350"/>
              <a:ext cx="70875" cy="105675"/>
            </a:xfrm>
            <a:custGeom>
              <a:avLst/>
              <a:gdLst/>
              <a:ahLst/>
              <a:cxnLst/>
              <a:rect l="l" t="t" r="r" b="b"/>
              <a:pathLst>
                <a:path w="2835" h="4227" extrusionOk="0">
                  <a:moveTo>
                    <a:pt x="1634" y="0"/>
                  </a:moveTo>
                  <a:lnTo>
                    <a:pt x="1250" y="96"/>
                  </a:lnTo>
                  <a:lnTo>
                    <a:pt x="961" y="192"/>
                  </a:lnTo>
                  <a:lnTo>
                    <a:pt x="673" y="432"/>
                  </a:lnTo>
                  <a:lnTo>
                    <a:pt x="433" y="672"/>
                  </a:lnTo>
                  <a:lnTo>
                    <a:pt x="241" y="1009"/>
                  </a:lnTo>
                  <a:lnTo>
                    <a:pt x="97" y="1345"/>
                  </a:lnTo>
                  <a:lnTo>
                    <a:pt x="1" y="1777"/>
                  </a:lnTo>
                  <a:lnTo>
                    <a:pt x="1" y="2161"/>
                  </a:lnTo>
                  <a:lnTo>
                    <a:pt x="49" y="2593"/>
                  </a:lnTo>
                  <a:lnTo>
                    <a:pt x="193" y="2978"/>
                  </a:lnTo>
                  <a:lnTo>
                    <a:pt x="337" y="3362"/>
                  </a:lnTo>
                  <a:lnTo>
                    <a:pt x="577" y="3650"/>
                  </a:lnTo>
                  <a:lnTo>
                    <a:pt x="817" y="3890"/>
                  </a:lnTo>
                  <a:lnTo>
                    <a:pt x="1105" y="4082"/>
                  </a:lnTo>
                  <a:lnTo>
                    <a:pt x="1442" y="4178"/>
                  </a:lnTo>
                  <a:lnTo>
                    <a:pt x="1778" y="4226"/>
                  </a:lnTo>
                  <a:lnTo>
                    <a:pt x="2018" y="4178"/>
                  </a:lnTo>
                  <a:lnTo>
                    <a:pt x="2402" y="3842"/>
                  </a:lnTo>
                  <a:lnTo>
                    <a:pt x="2546" y="3650"/>
                  </a:lnTo>
                  <a:lnTo>
                    <a:pt x="2642" y="3458"/>
                  </a:lnTo>
                  <a:lnTo>
                    <a:pt x="2738" y="3266"/>
                  </a:lnTo>
                  <a:lnTo>
                    <a:pt x="2834" y="3026"/>
                  </a:lnTo>
                  <a:lnTo>
                    <a:pt x="2834" y="2786"/>
                  </a:lnTo>
                  <a:lnTo>
                    <a:pt x="2834" y="2497"/>
                  </a:lnTo>
                  <a:lnTo>
                    <a:pt x="2786" y="1489"/>
                  </a:lnTo>
                  <a:lnTo>
                    <a:pt x="2738" y="1105"/>
                  </a:lnTo>
                  <a:lnTo>
                    <a:pt x="2594" y="721"/>
                  </a:lnTo>
                  <a:lnTo>
                    <a:pt x="2402" y="384"/>
                  </a:lnTo>
                  <a:lnTo>
                    <a:pt x="2114" y="96"/>
                  </a:lnTo>
                  <a:lnTo>
                    <a:pt x="1874" y="48"/>
                  </a:lnTo>
                  <a:lnTo>
                    <a:pt x="1634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8" name="Google Shape;3908;p59"/>
            <p:cNvSpPr/>
            <p:nvPr/>
          </p:nvSpPr>
          <p:spPr>
            <a:xfrm>
              <a:off x="828825" y="3030375"/>
              <a:ext cx="21625" cy="22825"/>
            </a:xfrm>
            <a:custGeom>
              <a:avLst/>
              <a:gdLst/>
              <a:ahLst/>
              <a:cxnLst/>
              <a:rect l="l" t="t" r="r" b="b"/>
              <a:pathLst>
                <a:path w="865" h="913" extrusionOk="0">
                  <a:moveTo>
                    <a:pt x="721" y="0"/>
                  </a:moveTo>
                  <a:lnTo>
                    <a:pt x="673" y="48"/>
                  </a:lnTo>
                  <a:lnTo>
                    <a:pt x="577" y="192"/>
                  </a:lnTo>
                  <a:lnTo>
                    <a:pt x="481" y="288"/>
                  </a:lnTo>
                  <a:lnTo>
                    <a:pt x="333" y="436"/>
                  </a:lnTo>
                  <a:lnTo>
                    <a:pt x="333" y="436"/>
                  </a:lnTo>
                  <a:lnTo>
                    <a:pt x="144" y="96"/>
                  </a:lnTo>
                  <a:lnTo>
                    <a:pt x="96" y="48"/>
                  </a:lnTo>
                  <a:lnTo>
                    <a:pt x="48" y="48"/>
                  </a:lnTo>
                  <a:lnTo>
                    <a:pt x="0" y="96"/>
                  </a:lnTo>
                  <a:lnTo>
                    <a:pt x="0" y="192"/>
                  </a:lnTo>
                  <a:lnTo>
                    <a:pt x="241" y="624"/>
                  </a:lnTo>
                  <a:lnTo>
                    <a:pt x="241" y="672"/>
                  </a:lnTo>
                  <a:lnTo>
                    <a:pt x="289" y="672"/>
                  </a:lnTo>
                  <a:lnTo>
                    <a:pt x="385" y="624"/>
                  </a:lnTo>
                  <a:lnTo>
                    <a:pt x="577" y="384"/>
                  </a:lnTo>
                  <a:lnTo>
                    <a:pt x="673" y="240"/>
                  </a:lnTo>
                  <a:lnTo>
                    <a:pt x="673" y="288"/>
                  </a:lnTo>
                  <a:lnTo>
                    <a:pt x="673" y="480"/>
                  </a:lnTo>
                  <a:lnTo>
                    <a:pt x="673" y="672"/>
                  </a:lnTo>
                  <a:lnTo>
                    <a:pt x="673" y="769"/>
                  </a:lnTo>
                  <a:lnTo>
                    <a:pt x="673" y="865"/>
                  </a:lnTo>
                  <a:lnTo>
                    <a:pt x="721" y="913"/>
                  </a:lnTo>
                  <a:lnTo>
                    <a:pt x="769" y="913"/>
                  </a:lnTo>
                  <a:lnTo>
                    <a:pt x="817" y="865"/>
                  </a:lnTo>
                  <a:lnTo>
                    <a:pt x="865" y="769"/>
                  </a:lnTo>
                  <a:lnTo>
                    <a:pt x="865" y="672"/>
                  </a:lnTo>
                  <a:lnTo>
                    <a:pt x="865" y="480"/>
                  </a:lnTo>
                  <a:lnTo>
                    <a:pt x="817" y="96"/>
                  </a:lnTo>
                  <a:lnTo>
                    <a:pt x="769" y="0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9" name="Google Shape;3909;p59"/>
            <p:cNvSpPr/>
            <p:nvPr/>
          </p:nvSpPr>
          <p:spPr>
            <a:xfrm>
              <a:off x="239325" y="2558525"/>
              <a:ext cx="283350" cy="421450"/>
            </a:xfrm>
            <a:custGeom>
              <a:avLst/>
              <a:gdLst/>
              <a:ahLst/>
              <a:cxnLst/>
              <a:rect l="l" t="t" r="r" b="b"/>
              <a:pathLst>
                <a:path w="11334" h="16858" extrusionOk="0">
                  <a:moveTo>
                    <a:pt x="4995" y="0"/>
                  </a:moveTo>
                  <a:lnTo>
                    <a:pt x="4322" y="48"/>
                  </a:lnTo>
                  <a:lnTo>
                    <a:pt x="3698" y="144"/>
                  </a:lnTo>
                  <a:lnTo>
                    <a:pt x="4226" y="336"/>
                  </a:lnTo>
                  <a:lnTo>
                    <a:pt x="4755" y="625"/>
                  </a:lnTo>
                  <a:lnTo>
                    <a:pt x="5331" y="961"/>
                  </a:lnTo>
                  <a:lnTo>
                    <a:pt x="5571" y="1153"/>
                  </a:lnTo>
                  <a:lnTo>
                    <a:pt x="5811" y="1393"/>
                  </a:lnTo>
                  <a:lnTo>
                    <a:pt x="6051" y="1633"/>
                  </a:lnTo>
                  <a:lnTo>
                    <a:pt x="6195" y="1921"/>
                  </a:lnTo>
                  <a:lnTo>
                    <a:pt x="6291" y="2209"/>
                  </a:lnTo>
                  <a:lnTo>
                    <a:pt x="6291" y="2498"/>
                  </a:lnTo>
                  <a:lnTo>
                    <a:pt x="6243" y="2834"/>
                  </a:lnTo>
                  <a:lnTo>
                    <a:pt x="6051" y="3170"/>
                  </a:lnTo>
                  <a:lnTo>
                    <a:pt x="5715" y="3602"/>
                  </a:lnTo>
                  <a:lnTo>
                    <a:pt x="5379" y="4082"/>
                  </a:lnTo>
                  <a:lnTo>
                    <a:pt x="5379" y="4082"/>
                  </a:lnTo>
                  <a:lnTo>
                    <a:pt x="5427" y="3746"/>
                  </a:lnTo>
                  <a:lnTo>
                    <a:pt x="5475" y="3410"/>
                  </a:lnTo>
                  <a:lnTo>
                    <a:pt x="5475" y="3122"/>
                  </a:lnTo>
                  <a:lnTo>
                    <a:pt x="5427" y="2930"/>
                  </a:lnTo>
                  <a:lnTo>
                    <a:pt x="5283" y="2594"/>
                  </a:lnTo>
                  <a:lnTo>
                    <a:pt x="5139" y="2305"/>
                  </a:lnTo>
                  <a:lnTo>
                    <a:pt x="4947" y="2017"/>
                  </a:lnTo>
                  <a:lnTo>
                    <a:pt x="4706" y="1825"/>
                  </a:lnTo>
                  <a:lnTo>
                    <a:pt x="4514" y="1681"/>
                  </a:lnTo>
                  <a:lnTo>
                    <a:pt x="4274" y="1537"/>
                  </a:lnTo>
                  <a:lnTo>
                    <a:pt x="3842" y="1345"/>
                  </a:lnTo>
                  <a:lnTo>
                    <a:pt x="3410" y="1249"/>
                  </a:lnTo>
                  <a:lnTo>
                    <a:pt x="3026" y="1201"/>
                  </a:lnTo>
                  <a:lnTo>
                    <a:pt x="2689" y="1249"/>
                  </a:lnTo>
                  <a:lnTo>
                    <a:pt x="3218" y="1249"/>
                  </a:lnTo>
                  <a:lnTo>
                    <a:pt x="3458" y="1345"/>
                  </a:lnTo>
                  <a:lnTo>
                    <a:pt x="3650" y="1441"/>
                  </a:lnTo>
                  <a:lnTo>
                    <a:pt x="4034" y="1729"/>
                  </a:lnTo>
                  <a:lnTo>
                    <a:pt x="4370" y="2017"/>
                  </a:lnTo>
                  <a:lnTo>
                    <a:pt x="4562" y="2353"/>
                  </a:lnTo>
                  <a:lnTo>
                    <a:pt x="4755" y="2642"/>
                  </a:lnTo>
                  <a:lnTo>
                    <a:pt x="4899" y="2930"/>
                  </a:lnTo>
                  <a:lnTo>
                    <a:pt x="4466" y="3170"/>
                  </a:lnTo>
                  <a:lnTo>
                    <a:pt x="4034" y="3458"/>
                  </a:lnTo>
                  <a:lnTo>
                    <a:pt x="3458" y="3890"/>
                  </a:lnTo>
                  <a:lnTo>
                    <a:pt x="2785" y="4419"/>
                  </a:lnTo>
                  <a:lnTo>
                    <a:pt x="2113" y="5091"/>
                  </a:lnTo>
                  <a:lnTo>
                    <a:pt x="1393" y="5907"/>
                  </a:lnTo>
                  <a:lnTo>
                    <a:pt x="1057" y="6340"/>
                  </a:lnTo>
                  <a:lnTo>
                    <a:pt x="768" y="6820"/>
                  </a:lnTo>
                  <a:lnTo>
                    <a:pt x="432" y="7396"/>
                  </a:lnTo>
                  <a:lnTo>
                    <a:pt x="240" y="7972"/>
                  </a:lnTo>
                  <a:lnTo>
                    <a:pt x="48" y="8549"/>
                  </a:lnTo>
                  <a:lnTo>
                    <a:pt x="0" y="9173"/>
                  </a:lnTo>
                  <a:lnTo>
                    <a:pt x="0" y="9797"/>
                  </a:lnTo>
                  <a:lnTo>
                    <a:pt x="48" y="10374"/>
                  </a:lnTo>
                  <a:lnTo>
                    <a:pt x="144" y="10998"/>
                  </a:lnTo>
                  <a:lnTo>
                    <a:pt x="288" y="11622"/>
                  </a:lnTo>
                  <a:lnTo>
                    <a:pt x="528" y="12247"/>
                  </a:lnTo>
                  <a:lnTo>
                    <a:pt x="816" y="12823"/>
                  </a:lnTo>
                  <a:lnTo>
                    <a:pt x="1105" y="13399"/>
                  </a:lnTo>
                  <a:lnTo>
                    <a:pt x="1489" y="13928"/>
                  </a:lnTo>
                  <a:lnTo>
                    <a:pt x="1873" y="14408"/>
                  </a:lnTo>
                  <a:lnTo>
                    <a:pt x="2305" y="14888"/>
                  </a:lnTo>
                  <a:lnTo>
                    <a:pt x="2737" y="15320"/>
                  </a:lnTo>
                  <a:lnTo>
                    <a:pt x="3218" y="15752"/>
                  </a:lnTo>
                  <a:lnTo>
                    <a:pt x="3746" y="16089"/>
                  </a:lnTo>
                  <a:lnTo>
                    <a:pt x="4274" y="16377"/>
                  </a:lnTo>
                  <a:lnTo>
                    <a:pt x="4803" y="16569"/>
                  </a:lnTo>
                  <a:lnTo>
                    <a:pt x="5331" y="16761"/>
                  </a:lnTo>
                  <a:lnTo>
                    <a:pt x="5859" y="16857"/>
                  </a:lnTo>
                  <a:lnTo>
                    <a:pt x="6435" y="16857"/>
                  </a:lnTo>
                  <a:lnTo>
                    <a:pt x="7012" y="16809"/>
                  </a:lnTo>
                  <a:lnTo>
                    <a:pt x="7540" y="16713"/>
                  </a:lnTo>
                  <a:lnTo>
                    <a:pt x="8068" y="16473"/>
                  </a:lnTo>
                  <a:lnTo>
                    <a:pt x="8597" y="16137"/>
                  </a:lnTo>
                  <a:lnTo>
                    <a:pt x="9125" y="15752"/>
                  </a:lnTo>
                  <a:lnTo>
                    <a:pt x="9605" y="15224"/>
                  </a:lnTo>
                  <a:lnTo>
                    <a:pt x="10037" y="14600"/>
                  </a:lnTo>
                  <a:lnTo>
                    <a:pt x="10470" y="13880"/>
                  </a:lnTo>
                  <a:lnTo>
                    <a:pt x="10902" y="13015"/>
                  </a:lnTo>
                  <a:lnTo>
                    <a:pt x="11238" y="12055"/>
                  </a:lnTo>
                  <a:lnTo>
                    <a:pt x="11334" y="11766"/>
                  </a:lnTo>
                  <a:lnTo>
                    <a:pt x="11334" y="11478"/>
                  </a:lnTo>
                  <a:lnTo>
                    <a:pt x="11286" y="11238"/>
                  </a:lnTo>
                  <a:lnTo>
                    <a:pt x="11142" y="10998"/>
                  </a:lnTo>
                  <a:lnTo>
                    <a:pt x="10998" y="10854"/>
                  </a:lnTo>
                  <a:lnTo>
                    <a:pt x="10806" y="10662"/>
                  </a:lnTo>
                  <a:lnTo>
                    <a:pt x="10566" y="10566"/>
                  </a:lnTo>
                  <a:lnTo>
                    <a:pt x="10325" y="10470"/>
                  </a:lnTo>
                  <a:lnTo>
                    <a:pt x="9845" y="10326"/>
                  </a:lnTo>
                  <a:lnTo>
                    <a:pt x="9413" y="10230"/>
                  </a:lnTo>
                  <a:lnTo>
                    <a:pt x="8933" y="10182"/>
                  </a:lnTo>
                  <a:lnTo>
                    <a:pt x="9077" y="10037"/>
                  </a:lnTo>
                  <a:lnTo>
                    <a:pt x="9413" y="9557"/>
                  </a:lnTo>
                  <a:lnTo>
                    <a:pt x="9845" y="8789"/>
                  </a:lnTo>
                  <a:lnTo>
                    <a:pt x="10037" y="8309"/>
                  </a:lnTo>
                  <a:lnTo>
                    <a:pt x="10229" y="7780"/>
                  </a:lnTo>
                  <a:lnTo>
                    <a:pt x="10373" y="7204"/>
                  </a:lnTo>
                  <a:lnTo>
                    <a:pt x="10470" y="6580"/>
                  </a:lnTo>
                  <a:lnTo>
                    <a:pt x="10518" y="5859"/>
                  </a:lnTo>
                  <a:lnTo>
                    <a:pt x="10470" y="5139"/>
                  </a:lnTo>
                  <a:lnTo>
                    <a:pt x="10325" y="4419"/>
                  </a:lnTo>
                  <a:lnTo>
                    <a:pt x="10085" y="3602"/>
                  </a:lnTo>
                  <a:lnTo>
                    <a:pt x="9749" y="2786"/>
                  </a:lnTo>
                  <a:lnTo>
                    <a:pt x="9269" y="1969"/>
                  </a:lnTo>
                  <a:lnTo>
                    <a:pt x="8933" y="1489"/>
                  </a:lnTo>
                  <a:lnTo>
                    <a:pt x="8500" y="1105"/>
                  </a:lnTo>
                  <a:lnTo>
                    <a:pt x="8116" y="769"/>
                  </a:lnTo>
                  <a:lnTo>
                    <a:pt x="7636" y="529"/>
                  </a:lnTo>
                  <a:lnTo>
                    <a:pt x="7204" y="336"/>
                  </a:lnTo>
                  <a:lnTo>
                    <a:pt x="6724" y="192"/>
                  </a:lnTo>
                  <a:lnTo>
                    <a:pt x="6243" y="96"/>
                  </a:lnTo>
                  <a:lnTo>
                    <a:pt x="5811" y="48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0" name="Google Shape;3910;p59"/>
            <p:cNvSpPr/>
            <p:nvPr/>
          </p:nvSpPr>
          <p:spPr>
            <a:xfrm>
              <a:off x="442225" y="2804650"/>
              <a:ext cx="97275" cy="169300"/>
            </a:xfrm>
            <a:custGeom>
              <a:avLst/>
              <a:gdLst/>
              <a:ahLst/>
              <a:cxnLst/>
              <a:rect l="l" t="t" r="r" b="b"/>
              <a:pathLst>
                <a:path w="3891" h="6772" extrusionOk="0">
                  <a:moveTo>
                    <a:pt x="2450" y="0"/>
                  </a:moveTo>
                  <a:lnTo>
                    <a:pt x="2161" y="48"/>
                  </a:lnTo>
                  <a:lnTo>
                    <a:pt x="2017" y="144"/>
                  </a:lnTo>
                  <a:lnTo>
                    <a:pt x="1825" y="337"/>
                  </a:lnTo>
                  <a:lnTo>
                    <a:pt x="1633" y="625"/>
                  </a:lnTo>
                  <a:lnTo>
                    <a:pt x="1441" y="961"/>
                  </a:lnTo>
                  <a:lnTo>
                    <a:pt x="1057" y="1825"/>
                  </a:lnTo>
                  <a:lnTo>
                    <a:pt x="673" y="2834"/>
                  </a:lnTo>
                  <a:lnTo>
                    <a:pt x="384" y="3842"/>
                  </a:lnTo>
                  <a:lnTo>
                    <a:pt x="144" y="4851"/>
                  </a:lnTo>
                  <a:lnTo>
                    <a:pt x="0" y="5619"/>
                  </a:lnTo>
                  <a:lnTo>
                    <a:pt x="0" y="5956"/>
                  </a:lnTo>
                  <a:lnTo>
                    <a:pt x="48" y="6196"/>
                  </a:lnTo>
                  <a:lnTo>
                    <a:pt x="192" y="6484"/>
                  </a:lnTo>
                  <a:lnTo>
                    <a:pt x="336" y="6676"/>
                  </a:lnTo>
                  <a:lnTo>
                    <a:pt x="481" y="6772"/>
                  </a:lnTo>
                  <a:lnTo>
                    <a:pt x="625" y="6772"/>
                  </a:lnTo>
                  <a:lnTo>
                    <a:pt x="769" y="6724"/>
                  </a:lnTo>
                  <a:lnTo>
                    <a:pt x="913" y="6676"/>
                  </a:lnTo>
                  <a:lnTo>
                    <a:pt x="1009" y="6628"/>
                  </a:lnTo>
                  <a:lnTo>
                    <a:pt x="3890" y="721"/>
                  </a:lnTo>
                  <a:lnTo>
                    <a:pt x="3746" y="577"/>
                  </a:lnTo>
                  <a:lnTo>
                    <a:pt x="3314" y="289"/>
                  </a:lnTo>
                  <a:lnTo>
                    <a:pt x="3074" y="144"/>
                  </a:lnTo>
                  <a:lnTo>
                    <a:pt x="2786" y="48"/>
                  </a:lnTo>
                  <a:lnTo>
                    <a:pt x="2450" y="0"/>
                  </a:lnTo>
                  <a:close/>
                </a:path>
              </a:pathLst>
            </a:custGeom>
            <a:solidFill>
              <a:srgbClr val="4D6D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1" name="Google Shape;3911;p59"/>
            <p:cNvSpPr/>
            <p:nvPr/>
          </p:nvSpPr>
          <p:spPr>
            <a:xfrm>
              <a:off x="868450" y="2958325"/>
              <a:ext cx="98475" cy="121300"/>
            </a:xfrm>
            <a:custGeom>
              <a:avLst/>
              <a:gdLst/>
              <a:ahLst/>
              <a:cxnLst/>
              <a:rect l="l" t="t" r="r" b="b"/>
              <a:pathLst>
                <a:path w="3939" h="4852" extrusionOk="0">
                  <a:moveTo>
                    <a:pt x="1729" y="1"/>
                  </a:moveTo>
                  <a:lnTo>
                    <a:pt x="1345" y="49"/>
                  </a:lnTo>
                  <a:lnTo>
                    <a:pt x="1009" y="193"/>
                  </a:lnTo>
                  <a:lnTo>
                    <a:pt x="673" y="433"/>
                  </a:lnTo>
                  <a:lnTo>
                    <a:pt x="432" y="673"/>
                  </a:lnTo>
                  <a:lnTo>
                    <a:pt x="240" y="961"/>
                  </a:lnTo>
                  <a:lnTo>
                    <a:pt x="96" y="1345"/>
                  </a:lnTo>
                  <a:lnTo>
                    <a:pt x="0" y="1682"/>
                  </a:lnTo>
                  <a:lnTo>
                    <a:pt x="0" y="2066"/>
                  </a:lnTo>
                  <a:lnTo>
                    <a:pt x="96" y="3122"/>
                  </a:lnTo>
                  <a:lnTo>
                    <a:pt x="192" y="3458"/>
                  </a:lnTo>
                  <a:lnTo>
                    <a:pt x="336" y="3843"/>
                  </a:lnTo>
                  <a:lnTo>
                    <a:pt x="529" y="4131"/>
                  </a:lnTo>
                  <a:lnTo>
                    <a:pt x="769" y="4419"/>
                  </a:lnTo>
                  <a:lnTo>
                    <a:pt x="1105" y="4611"/>
                  </a:lnTo>
                  <a:lnTo>
                    <a:pt x="1441" y="4755"/>
                  </a:lnTo>
                  <a:lnTo>
                    <a:pt x="1825" y="4851"/>
                  </a:lnTo>
                  <a:lnTo>
                    <a:pt x="2209" y="4851"/>
                  </a:lnTo>
                  <a:lnTo>
                    <a:pt x="2594" y="4755"/>
                  </a:lnTo>
                  <a:lnTo>
                    <a:pt x="2930" y="4611"/>
                  </a:lnTo>
                  <a:lnTo>
                    <a:pt x="3218" y="4419"/>
                  </a:lnTo>
                  <a:lnTo>
                    <a:pt x="3506" y="4131"/>
                  </a:lnTo>
                  <a:lnTo>
                    <a:pt x="3698" y="3843"/>
                  </a:lnTo>
                  <a:lnTo>
                    <a:pt x="3842" y="3506"/>
                  </a:lnTo>
                  <a:lnTo>
                    <a:pt x="3938" y="3122"/>
                  </a:lnTo>
                  <a:lnTo>
                    <a:pt x="3938" y="2738"/>
                  </a:lnTo>
                  <a:lnTo>
                    <a:pt x="3842" y="1730"/>
                  </a:lnTo>
                  <a:lnTo>
                    <a:pt x="3746" y="1345"/>
                  </a:lnTo>
                  <a:lnTo>
                    <a:pt x="3602" y="1009"/>
                  </a:lnTo>
                  <a:lnTo>
                    <a:pt x="3410" y="673"/>
                  </a:lnTo>
                  <a:lnTo>
                    <a:pt x="3122" y="433"/>
                  </a:lnTo>
                  <a:lnTo>
                    <a:pt x="2834" y="193"/>
                  </a:lnTo>
                  <a:lnTo>
                    <a:pt x="2498" y="49"/>
                  </a:lnTo>
                  <a:lnTo>
                    <a:pt x="2113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2" name="Google Shape;3912;p59"/>
            <p:cNvSpPr/>
            <p:nvPr/>
          </p:nvSpPr>
          <p:spPr>
            <a:xfrm>
              <a:off x="868450" y="2958325"/>
              <a:ext cx="98475" cy="121300"/>
            </a:xfrm>
            <a:custGeom>
              <a:avLst/>
              <a:gdLst/>
              <a:ahLst/>
              <a:cxnLst/>
              <a:rect l="l" t="t" r="r" b="b"/>
              <a:pathLst>
                <a:path w="3939" h="4852" fill="none" extrusionOk="0">
                  <a:moveTo>
                    <a:pt x="2209" y="4851"/>
                  </a:moveTo>
                  <a:lnTo>
                    <a:pt x="2209" y="4851"/>
                  </a:lnTo>
                  <a:lnTo>
                    <a:pt x="2209" y="4851"/>
                  </a:lnTo>
                  <a:lnTo>
                    <a:pt x="2594" y="4755"/>
                  </a:lnTo>
                  <a:lnTo>
                    <a:pt x="2930" y="4611"/>
                  </a:lnTo>
                  <a:lnTo>
                    <a:pt x="3218" y="4419"/>
                  </a:lnTo>
                  <a:lnTo>
                    <a:pt x="3506" y="4131"/>
                  </a:lnTo>
                  <a:lnTo>
                    <a:pt x="3698" y="3843"/>
                  </a:lnTo>
                  <a:lnTo>
                    <a:pt x="3842" y="3506"/>
                  </a:lnTo>
                  <a:lnTo>
                    <a:pt x="3938" y="3122"/>
                  </a:lnTo>
                  <a:lnTo>
                    <a:pt x="3938" y="2738"/>
                  </a:lnTo>
                  <a:lnTo>
                    <a:pt x="3842" y="1730"/>
                  </a:lnTo>
                  <a:lnTo>
                    <a:pt x="3842" y="1730"/>
                  </a:lnTo>
                  <a:lnTo>
                    <a:pt x="3746" y="1345"/>
                  </a:lnTo>
                  <a:lnTo>
                    <a:pt x="3602" y="1009"/>
                  </a:lnTo>
                  <a:lnTo>
                    <a:pt x="3410" y="673"/>
                  </a:lnTo>
                  <a:lnTo>
                    <a:pt x="3122" y="433"/>
                  </a:lnTo>
                  <a:lnTo>
                    <a:pt x="2834" y="193"/>
                  </a:lnTo>
                  <a:lnTo>
                    <a:pt x="2498" y="49"/>
                  </a:lnTo>
                  <a:lnTo>
                    <a:pt x="2113" y="1"/>
                  </a:lnTo>
                  <a:lnTo>
                    <a:pt x="1729" y="1"/>
                  </a:lnTo>
                  <a:lnTo>
                    <a:pt x="1729" y="1"/>
                  </a:lnTo>
                  <a:lnTo>
                    <a:pt x="1345" y="49"/>
                  </a:lnTo>
                  <a:lnTo>
                    <a:pt x="1009" y="193"/>
                  </a:lnTo>
                  <a:lnTo>
                    <a:pt x="673" y="433"/>
                  </a:lnTo>
                  <a:lnTo>
                    <a:pt x="432" y="673"/>
                  </a:lnTo>
                  <a:lnTo>
                    <a:pt x="240" y="961"/>
                  </a:lnTo>
                  <a:lnTo>
                    <a:pt x="96" y="1345"/>
                  </a:lnTo>
                  <a:lnTo>
                    <a:pt x="0" y="1682"/>
                  </a:lnTo>
                  <a:lnTo>
                    <a:pt x="0" y="2066"/>
                  </a:lnTo>
                  <a:lnTo>
                    <a:pt x="96" y="3122"/>
                  </a:lnTo>
                  <a:lnTo>
                    <a:pt x="96" y="3122"/>
                  </a:lnTo>
                  <a:lnTo>
                    <a:pt x="192" y="3458"/>
                  </a:lnTo>
                  <a:lnTo>
                    <a:pt x="336" y="3843"/>
                  </a:lnTo>
                  <a:lnTo>
                    <a:pt x="529" y="4131"/>
                  </a:lnTo>
                  <a:lnTo>
                    <a:pt x="769" y="4419"/>
                  </a:lnTo>
                  <a:lnTo>
                    <a:pt x="1105" y="4611"/>
                  </a:lnTo>
                  <a:lnTo>
                    <a:pt x="1441" y="4755"/>
                  </a:lnTo>
                  <a:lnTo>
                    <a:pt x="1825" y="4851"/>
                  </a:lnTo>
                  <a:lnTo>
                    <a:pt x="2209" y="485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3" name="Google Shape;3913;p59"/>
            <p:cNvSpPr/>
            <p:nvPr/>
          </p:nvSpPr>
          <p:spPr>
            <a:xfrm>
              <a:off x="868450" y="2969125"/>
              <a:ext cx="72050" cy="104500"/>
            </a:xfrm>
            <a:custGeom>
              <a:avLst/>
              <a:gdLst/>
              <a:ahLst/>
              <a:cxnLst/>
              <a:rect l="l" t="t" r="r" b="b"/>
              <a:pathLst>
                <a:path w="2882" h="4180" extrusionOk="0">
                  <a:moveTo>
                    <a:pt x="961" y="1"/>
                  </a:moveTo>
                  <a:lnTo>
                    <a:pt x="721" y="49"/>
                  </a:lnTo>
                  <a:lnTo>
                    <a:pt x="529" y="145"/>
                  </a:lnTo>
                  <a:lnTo>
                    <a:pt x="288" y="481"/>
                  </a:lnTo>
                  <a:lnTo>
                    <a:pt x="96" y="817"/>
                  </a:lnTo>
                  <a:lnTo>
                    <a:pt x="0" y="1250"/>
                  </a:lnTo>
                  <a:lnTo>
                    <a:pt x="0" y="1634"/>
                  </a:lnTo>
                  <a:lnTo>
                    <a:pt x="96" y="2690"/>
                  </a:lnTo>
                  <a:lnTo>
                    <a:pt x="144" y="2930"/>
                  </a:lnTo>
                  <a:lnTo>
                    <a:pt x="192" y="3171"/>
                  </a:lnTo>
                  <a:lnTo>
                    <a:pt x="288" y="3363"/>
                  </a:lnTo>
                  <a:lnTo>
                    <a:pt x="432" y="3555"/>
                  </a:lnTo>
                  <a:lnTo>
                    <a:pt x="577" y="3747"/>
                  </a:lnTo>
                  <a:lnTo>
                    <a:pt x="721" y="3939"/>
                  </a:lnTo>
                  <a:lnTo>
                    <a:pt x="1105" y="4179"/>
                  </a:lnTo>
                  <a:lnTo>
                    <a:pt x="1393" y="4179"/>
                  </a:lnTo>
                  <a:lnTo>
                    <a:pt x="1729" y="4131"/>
                  </a:lnTo>
                  <a:lnTo>
                    <a:pt x="2017" y="3987"/>
                  </a:lnTo>
                  <a:lnTo>
                    <a:pt x="2305" y="3747"/>
                  </a:lnTo>
                  <a:lnTo>
                    <a:pt x="2498" y="3459"/>
                  </a:lnTo>
                  <a:lnTo>
                    <a:pt x="2690" y="3122"/>
                  </a:lnTo>
                  <a:lnTo>
                    <a:pt x="2834" y="2786"/>
                  </a:lnTo>
                  <a:lnTo>
                    <a:pt x="2882" y="2354"/>
                  </a:lnTo>
                  <a:lnTo>
                    <a:pt x="2882" y="1970"/>
                  </a:lnTo>
                  <a:lnTo>
                    <a:pt x="2786" y="1538"/>
                  </a:lnTo>
                  <a:lnTo>
                    <a:pt x="2642" y="1153"/>
                  </a:lnTo>
                  <a:lnTo>
                    <a:pt x="2498" y="817"/>
                  </a:lnTo>
                  <a:lnTo>
                    <a:pt x="2257" y="529"/>
                  </a:lnTo>
                  <a:lnTo>
                    <a:pt x="1969" y="289"/>
                  </a:lnTo>
                  <a:lnTo>
                    <a:pt x="1681" y="145"/>
                  </a:lnTo>
                  <a:lnTo>
                    <a:pt x="1345" y="49"/>
                  </a:lnTo>
                  <a:lnTo>
                    <a:pt x="961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4" name="Google Shape;3914;p59"/>
            <p:cNvSpPr/>
            <p:nvPr/>
          </p:nvSpPr>
          <p:spPr>
            <a:xfrm>
              <a:off x="457825" y="2674975"/>
              <a:ext cx="710800" cy="584725"/>
            </a:xfrm>
            <a:custGeom>
              <a:avLst/>
              <a:gdLst/>
              <a:ahLst/>
              <a:cxnLst/>
              <a:rect l="l" t="t" r="r" b="b"/>
              <a:pathLst>
                <a:path w="28432" h="23389" extrusionOk="0">
                  <a:moveTo>
                    <a:pt x="13832" y="1"/>
                  </a:moveTo>
                  <a:lnTo>
                    <a:pt x="12631" y="49"/>
                  </a:lnTo>
                  <a:lnTo>
                    <a:pt x="11383" y="193"/>
                  </a:lnTo>
                  <a:lnTo>
                    <a:pt x="10182" y="385"/>
                  </a:lnTo>
                  <a:lnTo>
                    <a:pt x="8981" y="721"/>
                  </a:lnTo>
                  <a:lnTo>
                    <a:pt x="7829" y="1153"/>
                  </a:lnTo>
                  <a:lnTo>
                    <a:pt x="6676" y="1682"/>
                  </a:lnTo>
                  <a:lnTo>
                    <a:pt x="6148" y="2018"/>
                  </a:lnTo>
                  <a:lnTo>
                    <a:pt x="5620" y="2306"/>
                  </a:lnTo>
                  <a:lnTo>
                    <a:pt x="5139" y="2690"/>
                  </a:lnTo>
                  <a:lnTo>
                    <a:pt x="4611" y="3074"/>
                  </a:lnTo>
                  <a:lnTo>
                    <a:pt x="4179" y="3458"/>
                  </a:lnTo>
                  <a:lnTo>
                    <a:pt x="3699" y="3891"/>
                  </a:lnTo>
                  <a:lnTo>
                    <a:pt x="3266" y="4371"/>
                  </a:lnTo>
                  <a:lnTo>
                    <a:pt x="2882" y="4851"/>
                  </a:lnTo>
                  <a:lnTo>
                    <a:pt x="2498" y="5379"/>
                  </a:lnTo>
                  <a:lnTo>
                    <a:pt x="2162" y="5908"/>
                  </a:lnTo>
                  <a:lnTo>
                    <a:pt x="1826" y="6484"/>
                  </a:lnTo>
                  <a:lnTo>
                    <a:pt x="1537" y="7060"/>
                  </a:lnTo>
                  <a:lnTo>
                    <a:pt x="1009" y="8309"/>
                  </a:lnTo>
                  <a:lnTo>
                    <a:pt x="625" y="9510"/>
                  </a:lnTo>
                  <a:lnTo>
                    <a:pt x="337" y="10614"/>
                  </a:lnTo>
                  <a:lnTo>
                    <a:pt x="145" y="11671"/>
                  </a:lnTo>
                  <a:lnTo>
                    <a:pt x="49" y="12679"/>
                  </a:lnTo>
                  <a:lnTo>
                    <a:pt x="1" y="13592"/>
                  </a:lnTo>
                  <a:lnTo>
                    <a:pt x="49" y="14504"/>
                  </a:lnTo>
                  <a:lnTo>
                    <a:pt x="193" y="15321"/>
                  </a:lnTo>
                  <a:lnTo>
                    <a:pt x="385" y="16137"/>
                  </a:lnTo>
                  <a:lnTo>
                    <a:pt x="673" y="16858"/>
                  </a:lnTo>
                  <a:lnTo>
                    <a:pt x="961" y="17530"/>
                  </a:lnTo>
                  <a:lnTo>
                    <a:pt x="1345" y="18202"/>
                  </a:lnTo>
                  <a:lnTo>
                    <a:pt x="1730" y="18779"/>
                  </a:lnTo>
                  <a:lnTo>
                    <a:pt x="2210" y="19355"/>
                  </a:lnTo>
                  <a:lnTo>
                    <a:pt x="2642" y="19835"/>
                  </a:lnTo>
                  <a:lnTo>
                    <a:pt x="3170" y="20315"/>
                  </a:lnTo>
                  <a:lnTo>
                    <a:pt x="3651" y="20748"/>
                  </a:lnTo>
                  <a:lnTo>
                    <a:pt x="4179" y="21132"/>
                  </a:lnTo>
                  <a:lnTo>
                    <a:pt x="4707" y="21516"/>
                  </a:lnTo>
                  <a:lnTo>
                    <a:pt x="5283" y="21804"/>
                  </a:lnTo>
                  <a:lnTo>
                    <a:pt x="6292" y="22332"/>
                  </a:lnTo>
                  <a:lnTo>
                    <a:pt x="7252" y="22765"/>
                  </a:lnTo>
                  <a:lnTo>
                    <a:pt x="8069" y="23053"/>
                  </a:lnTo>
                  <a:lnTo>
                    <a:pt x="8741" y="23245"/>
                  </a:lnTo>
                  <a:lnTo>
                    <a:pt x="9318" y="23389"/>
                  </a:lnTo>
                  <a:lnTo>
                    <a:pt x="9029" y="23245"/>
                  </a:lnTo>
                  <a:lnTo>
                    <a:pt x="8693" y="23101"/>
                  </a:lnTo>
                  <a:lnTo>
                    <a:pt x="8117" y="22621"/>
                  </a:lnTo>
                  <a:lnTo>
                    <a:pt x="7589" y="22140"/>
                  </a:lnTo>
                  <a:lnTo>
                    <a:pt x="7108" y="21564"/>
                  </a:lnTo>
                  <a:lnTo>
                    <a:pt x="6724" y="21084"/>
                  </a:lnTo>
                  <a:lnTo>
                    <a:pt x="6388" y="20652"/>
                  </a:lnTo>
                  <a:lnTo>
                    <a:pt x="6148" y="20267"/>
                  </a:lnTo>
                  <a:lnTo>
                    <a:pt x="5331" y="20267"/>
                  </a:lnTo>
                  <a:lnTo>
                    <a:pt x="4851" y="20123"/>
                  </a:lnTo>
                  <a:lnTo>
                    <a:pt x="4611" y="20075"/>
                  </a:lnTo>
                  <a:lnTo>
                    <a:pt x="4323" y="19931"/>
                  </a:lnTo>
                  <a:lnTo>
                    <a:pt x="4083" y="19787"/>
                  </a:lnTo>
                  <a:lnTo>
                    <a:pt x="3795" y="19595"/>
                  </a:lnTo>
                  <a:lnTo>
                    <a:pt x="3554" y="19355"/>
                  </a:lnTo>
                  <a:lnTo>
                    <a:pt x="3314" y="19067"/>
                  </a:lnTo>
                  <a:lnTo>
                    <a:pt x="3122" y="18730"/>
                  </a:lnTo>
                  <a:lnTo>
                    <a:pt x="2978" y="18346"/>
                  </a:lnTo>
                  <a:lnTo>
                    <a:pt x="2786" y="17818"/>
                  </a:lnTo>
                  <a:lnTo>
                    <a:pt x="2738" y="17338"/>
                  </a:lnTo>
                  <a:lnTo>
                    <a:pt x="2690" y="16906"/>
                  </a:lnTo>
                  <a:lnTo>
                    <a:pt x="2738" y="16473"/>
                  </a:lnTo>
                  <a:lnTo>
                    <a:pt x="2834" y="16137"/>
                  </a:lnTo>
                  <a:lnTo>
                    <a:pt x="2930" y="15801"/>
                  </a:lnTo>
                  <a:lnTo>
                    <a:pt x="3122" y="15513"/>
                  </a:lnTo>
                  <a:lnTo>
                    <a:pt x="3314" y="15225"/>
                  </a:lnTo>
                  <a:lnTo>
                    <a:pt x="3506" y="15033"/>
                  </a:lnTo>
                  <a:lnTo>
                    <a:pt x="3747" y="14840"/>
                  </a:lnTo>
                  <a:lnTo>
                    <a:pt x="4275" y="14504"/>
                  </a:lnTo>
                  <a:lnTo>
                    <a:pt x="4755" y="14312"/>
                  </a:lnTo>
                  <a:lnTo>
                    <a:pt x="5187" y="14168"/>
                  </a:lnTo>
                  <a:lnTo>
                    <a:pt x="7012" y="17770"/>
                  </a:lnTo>
                  <a:lnTo>
                    <a:pt x="7204" y="17290"/>
                  </a:lnTo>
                  <a:lnTo>
                    <a:pt x="7396" y="16713"/>
                  </a:lnTo>
                  <a:lnTo>
                    <a:pt x="7541" y="16041"/>
                  </a:lnTo>
                  <a:lnTo>
                    <a:pt x="7637" y="15369"/>
                  </a:lnTo>
                  <a:lnTo>
                    <a:pt x="7733" y="14648"/>
                  </a:lnTo>
                  <a:lnTo>
                    <a:pt x="7733" y="13976"/>
                  </a:lnTo>
                  <a:lnTo>
                    <a:pt x="7685" y="13400"/>
                  </a:lnTo>
                  <a:lnTo>
                    <a:pt x="7589" y="12871"/>
                  </a:lnTo>
                  <a:lnTo>
                    <a:pt x="8309" y="12679"/>
                  </a:lnTo>
                  <a:lnTo>
                    <a:pt x="8981" y="12439"/>
                  </a:lnTo>
                  <a:lnTo>
                    <a:pt x="9558" y="12151"/>
                  </a:lnTo>
                  <a:lnTo>
                    <a:pt x="10038" y="11815"/>
                  </a:lnTo>
                  <a:lnTo>
                    <a:pt x="10518" y="11431"/>
                  </a:lnTo>
                  <a:lnTo>
                    <a:pt x="10902" y="11046"/>
                  </a:lnTo>
                  <a:lnTo>
                    <a:pt x="11239" y="10662"/>
                  </a:lnTo>
                  <a:lnTo>
                    <a:pt x="11527" y="10230"/>
                  </a:lnTo>
                  <a:lnTo>
                    <a:pt x="12103" y="9366"/>
                  </a:lnTo>
                  <a:lnTo>
                    <a:pt x="12583" y="8597"/>
                  </a:lnTo>
                  <a:lnTo>
                    <a:pt x="12871" y="8213"/>
                  </a:lnTo>
                  <a:lnTo>
                    <a:pt x="13160" y="7877"/>
                  </a:lnTo>
                  <a:lnTo>
                    <a:pt x="13448" y="7589"/>
                  </a:lnTo>
                  <a:lnTo>
                    <a:pt x="13784" y="7301"/>
                  </a:lnTo>
                  <a:lnTo>
                    <a:pt x="12871" y="8597"/>
                  </a:lnTo>
                  <a:lnTo>
                    <a:pt x="12439" y="9222"/>
                  </a:lnTo>
                  <a:lnTo>
                    <a:pt x="12103" y="9846"/>
                  </a:lnTo>
                  <a:lnTo>
                    <a:pt x="11863" y="10422"/>
                  </a:lnTo>
                  <a:lnTo>
                    <a:pt x="11815" y="10662"/>
                  </a:lnTo>
                  <a:lnTo>
                    <a:pt x="11767" y="10854"/>
                  </a:lnTo>
                  <a:lnTo>
                    <a:pt x="11815" y="11046"/>
                  </a:lnTo>
                  <a:lnTo>
                    <a:pt x="11911" y="11143"/>
                  </a:lnTo>
                  <a:lnTo>
                    <a:pt x="12055" y="11239"/>
                  </a:lnTo>
                  <a:lnTo>
                    <a:pt x="12247" y="11287"/>
                  </a:lnTo>
                  <a:lnTo>
                    <a:pt x="12535" y="11287"/>
                  </a:lnTo>
                  <a:lnTo>
                    <a:pt x="12871" y="11191"/>
                  </a:lnTo>
                  <a:lnTo>
                    <a:pt x="13160" y="11094"/>
                  </a:lnTo>
                  <a:lnTo>
                    <a:pt x="13496" y="10950"/>
                  </a:lnTo>
                  <a:lnTo>
                    <a:pt x="14120" y="10566"/>
                  </a:lnTo>
                  <a:lnTo>
                    <a:pt x="14696" y="10086"/>
                  </a:lnTo>
                  <a:lnTo>
                    <a:pt x="15273" y="9558"/>
                  </a:lnTo>
                  <a:lnTo>
                    <a:pt x="15753" y="8981"/>
                  </a:lnTo>
                  <a:lnTo>
                    <a:pt x="16185" y="8453"/>
                  </a:lnTo>
                  <a:lnTo>
                    <a:pt x="16521" y="7973"/>
                  </a:lnTo>
                  <a:lnTo>
                    <a:pt x="16185" y="8693"/>
                  </a:lnTo>
                  <a:lnTo>
                    <a:pt x="16041" y="9125"/>
                  </a:lnTo>
                  <a:lnTo>
                    <a:pt x="15945" y="9510"/>
                  </a:lnTo>
                  <a:lnTo>
                    <a:pt x="15849" y="9894"/>
                  </a:lnTo>
                  <a:lnTo>
                    <a:pt x="15849" y="10230"/>
                  </a:lnTo>
                  <a:lnTo>
                    <a:pt x="15849" y="10374"/>
                  </a:lnTo>
                  <a:lnTo>
                    <a:pt x="15897" y="10470"/>
                  </a:lnTo>
                  <a:lnTo>
                    <a:pt x="15993" y="10566"/>
                  </a:lnTo>
                  <a:lnTo>
                    <a:pt x="16089" y="10614"/>
                  </a:lnTo>
                  <a:lnTo>
                    <a:pt x="16281" y="10662"/>
                  </a:lnTo>
                  <a:lnTo>
                    <a:pt x="16665" y="10662"/>
                  </a:lnTo>
                  <a:lnTo>
                    <a:pt x="16857" y="10566"/>
                  </a:lnTo>
                  <a:lnTo>
                    <a:pt x="17338" y="10326"/>
                  </a:lnTo>
                  <a:lnTo>
                    <a:pt x="17770" y="9990"/>
                  </a:lnTo>
                  <a:lnTo>
                    <a:pt x="18202" y="9606"/>
                  </a:lnTo>
                  <a:lnTo>
                    <a:pt x="18586" y="9173"/>
                  </a:lnTo>
                  <a:lnTo>
                    <a:pt x="18875" y="8741"/>
                  </a:lnTo>
                  <a:lnTo>
                    <a:pt x="19067" y="8309"/>
                  </a:lnTo>
                  <a:lnTo>
                    <a:pt x="19451" y="8741"/>
                  </a:lnTo>
                  <a:lnTo>
                    <a:pt x="19835" y="9222"/>
                  </a:lnTo>
                  <a:lnTo>
                    <a:pt x="20267" y="9750"/>
                  </a:lnTo>
                  <a:lnTo>
                    <a:pt x="20796" y="10230"/>
                  </a:lnTo>
                  <a:lnTo>
                    <a:pt x="21276" y="10614"/>
                  </a:lnTo>
                  <a:lnTo>
                    <a:pt x="21516" y="10710"/>
                  </a:lnTo>
                  <a:lnTo>
                    <a:pt x="21708" y="10806"/>
                  </a:lnTo>
                  <a:lnTo>
                    <a:pt x="21900" y="10758"/>
                  </a:lnTo>
                  <a:lnTo>
                    <a:pt x="22092" y="10662"/>
                  </a:lnTo>
                  <a:lnTo>
                    <a:pt x="22188" y="10566"/>
                  </a:lnTo>
                  <a:lnTo>
                    <a:pt x="22236" y="10374"/>
                  </a:lnTo>
                  <a:lnTo>
                    <a:pt x="22284" y="10134"/>
                  </a:lnTo>
                  <a:lnTo>
                    <a:pt x="22284" y="9846"/>
                  </a:lnTo>
                  <a:lnTo>
                    <a:pt x="22620" y="10374"/>
                  </a:lnTo>
                  <a:lnTo>
                    <a:pt x="22957" y="10854"/>
                  </a:lnTo>
                  <a:lnTo>
                    <a:pt x="23197" y="11383"/>
                  </a:lnTo>
                  <a:lnTo>
                    <a:pt x="23437" y="11911"/>
                  </a:lnTo>
                  <a:lnTo>
                    <a:pt x="23773" y="12919"/>
                  </a:lnTo>
                  <a:lnTo>
                    <a:pt x="24013" y="13832"/>
                  </a:lnTo>
                  <a:lnTo>
                    <a:pt x="24205" y="14600"/>
                  </a:lnTo>
                  <a:lnTo>
                    <a:pt x="24301" y="15225"/>
                  </a:lnTo>
                  <a:lnTo>
                    <a:pt x="24349" y="15801"/>
                  </a:lnTo>
                  <a:lnTo>
                    <a:pt x="24830" y="15033"/>
                  </a:lnTo>
                  <a:lnTo>
                    <a:pt x="25214" y="14264"/>
                  </a:lnTo>
                  <a:lnTo>
                    <a:pt x="25550" y="13448"/>
                  </a:lnTo>
                  <a:lnTo>
                    <a:pt x="25790" y="12679"/>
                  </a:lnTo>
                  <a:lnTo>
                    <a:pt x="25982" y="11911"/>
                  </a:lnTo>
                  <a:lnTo>
                    <a:pt x="26078" y="11143"/>
                  </a:lnTo>
                  <a:lnTo>
                    <a:pt x="26078" y="10374"/>
                  </a:lnTo>
                  <a:lnTo>
                    <a:pt x="26030" y="9606"/>
                  </a:lnTo>
                  <a:lnTo>
                    <a:pt x="26703" y="9894"/>
                  </a:lnTo>
                  <a:lnTo>
                    <a:pt x="26991" y="9990"/>
                  </a:lnTo>
                  <a:lnTo>
                    <a:pt x="27279" y="10086"/>
                  </a:lnTo>
                  <a:lnTo>
                    <a:pt x="27855" y="10086"/>
                  </a:lnTo>
                  <a:lnTo>
                    <a:pt x="28047" y="9990"/>
                  </a:lnTo>
                  <a:lnTo>
                    <a:pt x="28239" y="9846"/>
                  </a:lnTo>
                  <a:lnTo>
                    <a:pt x="28335" y="9750"/>
                  </a:lnTo>
                  <a:lnTo>
                    <a:pt x="28384" y="9606"/>
                  </a:lnTo>
                  <a:lnTo>
                    <a:pt x="28432" y="9318"/>
                  </a:lnTo>
                  <a:lnTo>
                    <a:pt x="28335" y="9029"/>
                  </a:lnTo>
                  <a:lnTo>
                    <a:pt x="28191" y="8693"/>
                  </a:lnTo>
                  <a:lnTo>
                    <a:pt x="27951" y="8309"/>
                  </a:lnTo>
                  <a:lnTo>
                    <a:pt x="27711" y="7925"/>
                  </a:lnTo>
                  <a:lnTo>
                    <a:pt x="27039" y="7156"/>
                  </a:lnTo>
                  <a:lnTo>
                    <a:pt x="26318" y="6436"/>
                  </a:lnTo>
                  <a:lnTo>
                    <a:pt x="25694" y="5812"/>
                  </a:lnTo>
                  <a:lnTo>
                    <a:pt x="25070" y="5235"/>
                  </a:lnTo>
                  <a:lnTo>
                    <a:pt x="26078" y="5235"/>
                  </a:lnTo>
                  <a:lnTo>
                    <a:pt x="26655" y="5139"/>
                  </a:lnTo>
                  <a:lnTo>
                    <a:pt x="27231" y="5043"/>
                  </a:lnTo>
                  <a:lnTo>
                    <a:pt x="27471" y="4947"/>
                  </a:lnTo>
                  <a:lnTo>
                    <a:pt x="27711" y="4851"/>
                  </a:lnTo>
                  <a:lnTo>
                    <a:pt x="27903" y="4707"/>
                  </a:lnTo>
                  <a:lnTo>
                    <a:pt x="28047" y="4515"/>
                  </a:lnTo>
                  <a:lnTo>
                    <a:pt x="28095" y="4323"/>
                  </a:lnTo>
                  <a:lnTo>
                    <a:pt x="28095" y="4083"/>
                  </a:lnTo>
                  <a:lnTo>
                    <a:pt x="28095" y="3987"/>
                  </a:lnTo>
                  <a:lnTo>
                    <a:pt x="27999" y="3891"/>
                  </a:lnTo>
                  <a:lnTo>
                    <a:pt x="27759" y="3651"/>
                  </a:lnTo>
                  <a:lnTo>
                    <a:pt x="27423" y="3458"/>
                  </a:lnTo>
                  <a:lnTo>
                    <a:pt x="27039" y="3266"/>
                  </a:lnTo>
                  <a:lnTo>
                    <a:pt x="26559" y="3122"/>
                  </a:lnTo>
                  <a:lnTo>
                    <a:pt x="25982" y="2930"/>
                  </a:lnTo>
                  <a:lnTo>
                    <a:pt x="24830" y="2690"/>
                  </a:lnTo>
                  <a:lnTo>
                    <a:pt x="23677" y="2498"/>
                  </a:lnTo>
                  <a:lnTo>
                    <a:pt x="22717" y="2354"/>
                  </a:lnTo>
                  <a:lnTo>
                    <a:pt x="21708" y="2258"/>
                  </a:lnTo>
                  <a:lnTo>
                    <a:pt x="20507" y="1634"/>
                  </a:lnTo>
                  <a:lnTo>
                    <a:pt x="19403" y="1105"/>
                  </a:lnTo>
                  <a:lnTo>
                    <a:pt x="18875" y="865"/>
                  </a:lnTo>
                  <a:lnTo>
                    <a:pt x="18394" y="673"/>
                  </a:lnTo>
                  <a:lnTo>
                    <a:pt x="17290" y="385"/>
                  </a:lnTo>
                  <a:lnTo>
                    <a:pt x="16185" y="145"/>
                  </a:lnTo>
                  <a:lnTo>
                    <a:pt x="15033" y="49"/>
                  </a:lnTo>
                  <a:lnTo>
                    <a:pt x="13832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5" name="Google Shape;3915;p59"/>
            <p:cNvSpPr/>
            <p:nvPr/>
          </p:nvSpPr>
          <p:spPr>
            <a:xfrm>
              <a:off x="457825" y="2674975"/>
              <a:ext cx="710800" cy="584725"/>
            </a:xfrm>
            <a:custGeom>
              <a:avLst/>
              <a:gdLst/>
              <a:ahLst/>
              <a:cxnLst/>
              <a:rect l="l" t="t" r="r" b="b"/>
              <a:pathLst>
                <a:path w="28432" h="23389" fill="none" extrusionOk="0">
                  <a:moveTo>
                    <a:pt x="25070" y="5235"/>
                  </a:moveTo>
                  <a:lnTo>
                    <a:pt x="25070" y="5235"/>
                  </a:lnTo>
                  <a:lnTo>
                    <a:pt x="25550" y="5235"/>
                  </a:lnTo>
                  <a:lnTo>
                    <a:pt x="26078" y="5235"/>
                  </a:lnTo>
                  <a:lnTo>
                    <a:pt x="26655" y="5139"/>
                  </a:lnTo>
                  <a:lnTo>
                    <a:pt x="27231" y="5043"/>
                  </a:lnTo>
                  <a:lnTo>
                    <a:pt x="27471" y="4947"/>
                  </a:lnTo>
                  <a:lnTo>
                    <a:pt x="27711" y="4851"/>
                  </a:lnTo>
                  <a:lnTo>
                    <a:pt x="27903" y="4707"/>
                  </a:lnTo>
                  <a:lnTo>
                    <a:pt x="28047" y="4515"/>
                  </a:lnTo>
                  <a:lnTo>
                    <a:pt x="28095" y="4323"/>
                  </a:lnTo>
                  <a:lnTo>
                    <a:pt x="28095" y="4083"/>
                  </a:lnTo>
                  <a:lnTo>
                    <a:pt x="28095" y="4083"/>
                  </a:lnTo>
                  <a:lnTo>
                    <a:pt x="28095" y="3987"/>
                  </a:lnTo>
                  <a:lnTo>
                    <a:pt x="27999" y="3891"/>
                  </a:lnTo>
                  <a:lnTo>
                    <a:pt x="27759" y="3651"/>
                  </a:lnTo>
                  <a:lnTo>
                    <a:pt x="27423" y="3458"/>
                  </a:lnTo>
                  <a:lnTo>
                    <a:pt x="27039" y="3266"/>
                  </a:lnTo>
                  <a:lnTo>
                    <a:pt x="26559" y="3122"/>
                  </a:lnTo>
                  <a:lnTo>
                    <a:pt x="25982" y="2930"/>
                  </a:lnTo>
                  <a:lnTo>
                    <a:pt x="24830" y="2690"/>
                  </a:lnTo>
                  <a:lnTo>
                    <a:pt x="23677" y="2498"/>
                  </a:lnTo>
                  <a:lnTo>
                    <a:pt x="22717" y="2354"/>
                  </a:lnTo>
                  <a:lnTo>
                    <a:pt x="21708" y="2258"/>
                  </a:lnTo>
                  <a:lnTo>
                    <a:pt x="21708" y="2258"/>
                  </a:lnTo>
                  <a:lnTo>
                    <a:pt x="20507" y="1634"/>
                  </a:lnTo>
                  <a:lnTo>
                    <a:pt x="19403" y="1105"/>
                  </a:lnTo>
                  <a:lnTo>
                    <a:pt x="18875" y="865"/>
                  </a:lnTo>
                  <a:lnTo>
                    <a:pt x="18394" y="673"/>
                  </a:lnTo>
                  <a:lnTo>
                    <a:pt x="18394" y="673"/>
                  </a:lnTo>
                  <a:lnTo>
                    <a:pt x="17290" y="385"/>
                  </a:lnTo>
                  <a:lnTo>
                    <a:pt x="16185" y="145"/>
                  </a:lnTo>
                  <a:lnTo>
                    <a:pt x="15033" y="49"/>
                  </a:lnTo>
                  <a:lnTo>
                    <a:pt x="13832" y="1"/>
                  </a:lnTo>
                  <a:lnTo>
                    <a:pt x="12631" y="49"/>
                  </a:lnTo>
                  <a:lnTo>
                    <a:pt x="11383" y="193"/>
                  </a:lnTo>
                  <a:lnTo>
                    <a:pt x="10182" y="385"/>
                  </a:lnTo>
                  <a:lnTo>
                    <a:pt x="8981" y="721"/>
                  </a:lnTo>
                  <a:lnTo>
                    <a:pt x="7829" y="1153"/>
                  </a:lnTo>
                  <a:lnTo>
                    <a:pt x="6676" y="1682"/>
                  </a:lnTo>
                  <a:lnTo>
                    <a:pt x="6148" y="2018"/>
                  </a:lnTo>
                  <a:lnTo>
                    <a:pt x="5620" y="2306"/>
                  </a:lnTo>
                  <a:lnTo>
                    <a:pt x="5139" y="2690"/>
                  </a:lnTo>
                  <a:lnTo>
                    <a:pt x="4611" y="3074"/>
                  </a:lnTo>
                  <a:lnTo>
                    <a:pt x="4179" y="3458"/>
                  </a:lnTo>
                  <a:lnTo>
                    <a:pt x="3699" y="3891"/>
                  </a:lnTo>
                  <a:lnTo>
                    <a:pt x="3266" y="4371"/>
                  </a:lnTo>
                  <a:lnTo>
                    <a:pt x="2882" y="4851"/>
                  </a:lnTo>
                  <a:lnTo>
                    <a:pt x="2498" y="5379"/>
                  </a:lnTo>
                  <a:lnTo>
                    <a:pt x="2162" y="5908"/>
                  </a:lnTo>
                  <a:lnTo>
                    <a:pt x="1826" y="6484"/>
                  </a:lnTo>
                  <a:lnTo>
                    <a:pt x="1537" y="7060"/>
                  </a:lnTo>
                  <a:lnTo>
                    <a:pt x="1537" y="7060"/>
                  </a:lnTo>
                  <a:lnTo>
                    <a:pt x="1009" y="8309"/>
                  </a:lnTo>
                  <a:lnTo>
                    <a:pt x="625" y="9510"/>
                  </a:lnTo>
                  <a:lnTo>
                    <a:pt x="337" y="10614"/>
                  </a:lnTo>
                  <a:lnTo>
                    <a:pt x="145" y="11671"/>
                  </a:lnTo>
                  <a:lnTo>
                    <a:pt x="49" y="12679"/>
                  </a:lnTo>
                  <a:lnTo>
                    <a:pt x="1" y="13592"/>
                  </a:lnTo>
                  <a:lnTo>
                    <a:pt x="49" y="14504"/>
                  </a:lnTo>
                  <a:lnTo>
                    <a:pt x="193" y="15321"/>
                  </a:lnTo>
                  <a:lnTo>
                    <a:pt x="385" y="16137"/>
                  </a:lnTo>
                  <a:lnTo>
                    <a:pt x="673" y="16858"/>
                  </a:lnTo>
                  <a:lnTo>
                    <a:pt x="961" y="17530"/>
                  </a:lnTo>
                  <a:lnTo>
                    <a:pt x="1345" y="18202"/>
                  </a:lnTo>
                  <a:lnTo>
                    <a:pt x="1730" y="18779"/>
                  </a:lnTo>
                  <a:lnTo>
                    <a:pt x="2210" y="19355"/>
                  </a:lnTo>
                  <a:lnTo>
                    <a:pt x="2642" y="19835"/>
                  </a:lnTo>
                  <a:lnTo>
                    <a:pt x="3170" y="20315"/>
                  </a:lnTo>
                  <a:lnTo>
                    <a:pt x="3651" y="20748"/>
                  </a:lnTo>
                  <a:lnTo>
                    <a:pt x="4179" y="21132"/>
                  </a:lnTo>
                  <a:lnTo>
                    <a:pt x="4707" y="21516"/>
                  </a:lnTo>
                  <a:lnTo>
                    <a:pt x="5283" y="21804"/>
                  </a:lnTo>
                  <a:lnTo>
                    <a:pt x="6292" y="22332"/>
                  </a:lnTo>
                  <a:lnTo>
                    <a:pt x="7252" y="22765"/>
                  </a:lnTo>
                  <a:lnTo>
                    <a:pt x="8069" y="23053"/>
                  </a:lnTo>
                  <a:lnTo>
                    <a:pt x="8741" y="23245"/>
                  </a:lnTo>
                  <a:lnTo>
                    <a:pt x="9318" y="23389"/>
                  </a:lnTo>
                  <a:lnTo>
                    <a:pt x="9318" y="23389"/>
                  </a:lnTo>
                  <a:lnTo>
                    <a:pt x="9029" y="23245"/>
                  </a:lnTo>
                  <a:lnTo>
                    <a:pt x="8693" y="23101"/>
                  </a:lnTo>
                  <a:lnTo>
                    <a:pt x="8117" y="22621"/>
                  </a:lnTo>
                  <a:lnTo>
                    <a:pt x="7589" y="22140"/>
                  </a:lnTo>
                  <a:lnTo>
                    <a:pt x="7108" y="21564"/>
                  </a:lnTo>
                  <a:lnTo>
                    <a:pt x="6724" y="21084"/>
                  </a:lnTo>
                  <a:lnTo>
                    <a:pt x="6388" y="20652"/>
                  </a:lnTo>
                  <a:lnTo>
                    <a:pt x="6148" y="20267"/>
                  </a:lnTo>
                  <a:lnTo>
                    <a:pt x="6148" y="20267"/>
                  </a:lnTo>
                  <a:lnTo>
                    <a:pt x="5764" y="20267"/>
                  </a:lnTo>
                  <a:lnTo>
                    <a:pt x="5331" y="20267"/>
                  </a:lnTo>
                  <a:lnTo>
                    <a:pt x="4851" y="20123"/>
                  </a:lnTo>
                  <a:lnTo>
                    <a:pt x="4611" y="20075"/>
                  </a:lnTo>
                  <a:lnTo>
                    <a:pt x="4323" y="19931"/>
                  </a:lnTo>
                  <a:lnTo>
                    <a:pt x="4083" y="19787"/>
                  </a:lnTo>
                  <a:lnTo>
                    <a:pt x="3795" y="19595"/>
                  </a:lnTo>
                  <a:lnTo>
                    <a:pt x="3554" y="19355"/>
                  </a:lnTo>
                  <a:lnTo>
                    <a:pt x="3314" y="19067"/>
                  </a:lnTo>
                  <a:lnTo>
                    <a:pt x="3122" y="18730"/>
                  </a:lnTo>
                  <a:lnTo>
                    <a:pt x="2978" y="18346"/>
                  </a:lnTo>
                  <a:lnTo>
                    <a:pt x="2978" y="18346"/>
                  </a:lnTo>
                  <a:lnTo>
                    <a:pt x="2786" y="17818"/>
                  </a:lnTo>
                  <a:lnTo>
                    <a:pt x="2738" y="17338"/>
                  </a:lnTo>
                  <a:lnTo>
                    <a:pt x="2690" y="16906"/>
                  </a:lnTo>
                  <a:lnTo>
                    <a:pt x="2738" y="16473"/>
                  </a:lnTo>
                  <a:lnTo>
                    <a:pt x="2834" y="16137"/>
                  </a:lnTo>
                  <a:lnTo>
                    <a:pt x="2930" y="15801"/>
                  </a:lnTo>
                  <a:lnTo>
                    <a:pt x="3122" y="15513"/>
                  </a:lnTo>
                  <a:lnTo>
                    <a:pt x="3314" y="15225"/>
                  </a:lnTo>
                  <a:lnTo>
                    <a:pt x="3506" y="15033"/>
                  </a:lnTo>
                  <a:lnTo>
                    <a:pt x="3747" y="14840"/>
                  </a:lnTo>
                  <a:lnTo>
                    <a:pt x="4275" y="14504"/>
                  </a:lnTo>
                  <a:lnTo>
                    <a:pt x="4755" y="14312"/>
                  </a:lnTo>
                  <a:lnTo>
                    <a:pt x="5187" y="14168"/>
                  </a:lnTo>
                  <a:lnTo>
                    <a:pt x="7012" y="17770"/>
                  </a:lnTo>
                  <a:lnTo>
                    <a:pt x="7012" y="17770"/>
                  </a:lnTo>
                  <a:lnTo>
                    <a:pt x="7204" y="17290"/>
                  </a:lnTo>
                  <a:lnTo>
                    <a:pt x="7396" y="16713"/>
                  </a:lnTo>
                  <a:lnTo>
                    <a:pt x="7541" y="16041"/>
                  </a:lnTo>
                  <a:lnTo>
                    <a:pt x="7637" y="15369"/>
                  </a:lnTo>
                  <a:lnTo>
                    <a:pt x="7733" y="14648"/>
                  </a:lnTo>
                  <a:lnTo>
                    <a:pt x="7733" y="13976"/>
                  </a:lnTo>
                  <a:lnTo>
                    <a:pt x="7685" y="13400"/>
                  </a:lnTo>
                  <a:lnTo>
                    <a:pt x="7589" y="12871"/>
                  </a:lnTo>
                  <a:lnTo>
                    <a:pt x="7589" y="12871"/>
                  </a:lnTo>
                  <a:lnTo>
                    <a:pt x="8309" y="12679"/>
                  </a:lnTo>
                  <a:lnTo>
                    <a:pt x="8981" y="12439"/>
                  </a:lnTo>
                  <a:lnTo>
                    <a:pt x="9558" y="12151"/>
                  </a:lnTo>
                  <a:lnTo>
                    <a:pt x="10038" y="11815"/>
                  </a:lnTo>
                  <a:lnTo>
                    <a:pt x="10518" y="11431"/>
                  </a:lnTo>
                  <a:lnTo>
                    <a:pt x="10902" y="11046"/>
                  </a:lnTo>
                  <a:lnTo>
                    <a:pt x="11239" y="10662"/>
                  </a:lnTo>
                  <a:lnTo>
                    <a:pt x="11527" y="10230"/>
                  </a:lnTo>
                  <a:lnTo>
                    <a:pt x="12103" y="9366"/>
                  </a:lnTo>
                  <a:lnTo>
                    <a:pt x="12583" y="8597"/>
                  </a:lnTo>
                  <a:lnTo>
                    <a:pt x="12871" y="8213"/>
                  </a:lnTo>
                  <a:lnTo>
                    <a:pt x="13160" y="7877"/>
                  </a:lnTo>
                  <a:lnTo>
                    <a:pt x="13448" y="7589"/>
                  </a:lnTo>
                  <a:lnTo>
                    <a:pt x="13784" y="7301"/>
                  </a:lnTo>
                  <a:lnTo>
                    <a:pt x="13784" y="7301"/>
                  </a:lnTo>
                  <a:lnTo>
                    <a:pt x="12871" y="8597"/>
                  </a:lnTo>
                  <a:lnTo>
                    <a:pt x="12439" y="9222"/>
                  </a:lnTo>
                  <a:lnTo>
                    <a:pt x="12103" y="9846"/>
                  </a:lnTo>
                  <a:lnTo>
                    <a:pt x="11863" y="10422"/>
                  </a:lnTo>
                  <a:lnTo>
                    <a:pt x="11815" y="10662"/>
                  </a:lnTo>
                  <a:lnTo>
                    <a:pt x="11767" y="10854"/>
                  </a:lnTo>
                  <a:lnTo>
                    <a:pt x="11815" y="11046"/>
                  </a:lnTo>
                  <a:lnTo>
                    <a:pt x="11911" y="11143"/>
                  </a:lnTo>
                  <a:lnTo>
                    <a:pt x="12055" y="11239"/>
                  </a:lnTo>
                  <a:lnTo>
                    <a:pt x="12247" y="11287"/>
                  </a:lnTo>
                  <a:lnTo>
                    <a:pt x="12247" y="11287"/>
                  </a:lnTo>
                  <a:lnTo>
                    <a:pt x="12535" y="11287"/>
                  </a:lnTo>
                  <a:lnTo>
                    <a:pt x="12871" y="11191"/>
                  </a:lnTo>
                  <a:lnTo>
                    <a:pt x="13160" y="11094"/>
                  </a:lnTo>
                  <a:lnTo>
                    <a:pt x="13496" y="10950"/>
                  </a:lnTo>
                  <a:lnTo>
                    <a:pt x="14120" y="10566"/>
                  </a:lnTo>
                  <a:lnTo>
                    <a:pt x="14696" y="10086"/>
                  </a:lnTo>
                  <a:lnTo>
                    <a:pt x="15273" y="9558"/>
                  </a:lnTo>
                  <a:lnTo>
                    <a:pt x="15753" y="8981"/>
                  </a:lnTo>
                  <a:lnTo>
                    <a:pt x="16185" y="8453"/>
                  </a:lnTo>
                  <a:lnTo>
                    <a:pt x="16521" y="7973"/>
                  </a:lnTo>
                  <a:lnTo>
                    <a:pt x="16521" y="7973"/>
                  </a:lnTo>
                  <a:lnTo>
                    <a:pt x="16185" y="8693"/>
                  </a:lnTo>
                  <a:lnTo>
                    <a:pt x="16041" y="9125"/>
                  </a:lnTo>
                  <a:lnTo>
                    <a:pt x="15945" y="9510"/>
                  </a:lnTo>
                  <a:lnTo>
                    <a:pt x="15849" y="9894"/>
                  </a:lnTo>
                  <a:lnTo>
                    <a:pt x="15849" y="10230"/>
                  </a:lnTo>
                  <a:lnTo>
                    <a:pt x="15849" y="10374"/>
                  </a:lnTo>
                  <a:lnTo>
                    <a:pt x="15897" y="10470"/>
                  </a:lnTo>
                  <a:lnTo>
                    <a:pt x="15993" y="10566"/>
                  </a:lnTo>
                  <a:lnTo>
                    <a:pt x="16089" y="10614"/>
                  </a:lnTo>
                  <a:lnTo>
                    <a:pt x="16089" y="10614"/>
                  </a:lnTo>
                  <a:lnTo>
                    <a:pt x="16281" y="10662"/>
                  </a:lnTo>
                  <a:lnTo>
                    <a:pt x="16425" y="10662"/>
                  </a:lnTo>
                  <a:lnTo>
                    <a:pt x="16665" y="10662"/>
                  </a:lnTo>
                  <a:lnTo>
                    <a:pt x="16857" y="10566"/>
                  </a:lnTo>
                  <a:lnTo>
                    <a:pt x="17338" y="10326"/>
                  </a:lnTo>
                  <a:lnTo>
                    <a:pt x="17770" y="9990"/>
                  </a:lnTo>
                  <a:lnTo>
                    <a:pt x="18202" y="9606"/>
                  </a:lnTo>
                  <a:lnTo>
                    <a:pt x="18586" y="9173"/>
                  </a:lnTo>
                  <a:lnTo>
                    <a:pt x="18875" y="8741"/>
                  </a:lnTo>
                  <a:lnTo>
                    <a:pt x="19067" y="8309"/>
                  </a:lnTo>
                  <a:lnTo>
                    <a:pt x="19067" y="8309"/>
                  </a:lnTo>
                  <a:lnTo>
                    <a:pt x="19451" y="8741"/>
                  </a:lnTo>
                  <a:lnTo>
                    <a:pt x="19835" y="9222"/>
                  </a:lnTo>
                  <a:lnTo>
                    <a:pt x="20267" y="9750"/>
                  </a:lnTo>
                  <a:lnTo>
                    <a:pt x="20796" y="10230"/>
                  </a:lnTo>
                  <a:lnTo>
                    <a:pt x="21276" y="10614"/>
                  </a:lnTo>
                  <a:lnTo>
                    <a:pt x="21516" y="10710"/>
                  </a:lnTo>
                  <a:lnTo>
                    <a:pt x="21708" y="10806"/>
                  </a:lnTo>
                  <a:lnTo>
                    <a:pt x="21900" y="10758"/>
                  </a:lnTo>
                  <a:lnTo>
                    <a:pt x="22092" y="10662"/>
                  </a:lnTo>
                  <a:lnTo>
                    <a:pt x="22092" y="10662"/>
                  </a:lnTo>
                  <a:lnTo>
                    <a:pt x="22188" y="10566"/>
                  </a:lnTo>
                  <a:lnTo>
                    <a:pt x="22236" y="10374"/>
                  </a:lnTo>
                  <a:lnTo>
                    <a:pt x="22284" y="10134"/>
                  </a:lnTo>
                  <a:lnTo>
                    <a:pt x="22284" y="9846"/>
                  </a:lnTo>
                  <a:lnTo>
                    <a:pt x="22284" y="9846"/>
                  </a:lnTo>
                  <a:lnTo>
                    <a:pt x="22620" y="10374"/>
                  </a:lnTo>
                  <a:lnTo>
                    <a:pt x="22957" y="10854"/>
                  </a:lnTo>
                  <a:lnTo>
                    <a:pt x="23197" y="11383"/>
                  </a:lnTo>
                  <a:lnTo>
                    <a:pt x="23437" y="11911"/>
                  </a:lnTo>
                  <a:lnTo>
                    <a:pt x="23773" y="12919"/>
                  </a:lnTo>
                  <a:lnTo>
                    <a:pt x="24013" y="13832"/>
                  </a:lnTo>
                  <a:lnTo>
                    <a:pt x="24205" y="14600"/>
                  </a:lnTo>
                  <a:lnTo>
                    <a:pt x="24301" y="15225"/>
                  </a:lnTo>
                  <a:lnTo>
                    <a:pt x="24349" y="15801"/>
                  </a:lnTo>
                  <a:lnTo>
                    <a:pt x="24349" y="15801"/>
                  </a:lnTo>
                  <a:lnTo>
                    <a:pt x="24830" y="15033"/>
                  </a:lnTo>
                  <a:lnTo>
                    <a:pt x="25214" y="14264"/>
                  </a:lnTo>
                  <a:lnTo>
                    <a:pt x="25550" y="13448"/>
                  </a:lnTo>
                  <a:lnTo>
                    <a:pt x="25790" y="12679"/>
                  </a:lnTo>
                  <a:lnTo>
                    <a:pt x="25982" y="11911"/>
                  </a:lnTo>
                  <a:lnTo>
                    <a:pt x="26078" y="11143"/>
                  </a:lnTo>
                  <a:lnTo>
                    <a:pt x="26078" y="10374"/>
                  </a:lnTo>
                  <a:lnTo>
                    <a:pt x="26030" y="9606"/>
                  </a:lnTo>
                  <a:lnTo>
                    <a:pt x="26030" y="9606"/>
                  </a:lnTo>
                  <a:lnTo>
                    <a:pt x="26703" y="9894"/>
                  </a:lnTo>
                  <a:lnTo>
                    <a:pt x="26991" y="9990"/>
                  </a:lnTo>
                  <a:lnTo>
                    <a:pt x="27279" y="10086"/>
                  </a:lnTo>
                  <a:lnTo>
                    <a:pt x="27567" y="10086"/>
                  </a:lnTo>
                  <a:lnTo>
                    <a:pt x="27855" y="10086"/>
                  </a:lnTo>
                  <a:lnTo>
                    <a:pt x="28047" y="9990"/>
                  </a:lnTo>
                  <a:lnTo>
                    <a:pt x="28239" y="9846"/>
                  </a:lnTo>
                  <a:lnTo>
                    <a:pt x="28239" y="9846"/>
                  </a:lnTo>
                  <a:lnTo>
                    <a:pt x="28335" y="9750"/>
                  </a:lnTo>
                  <a:lnTo>
                    <a:pt x="28384" y="9606"/>
                  </a:lnTo>
                  <a:lnTo>
                    <a:pt x="28432" y="9318"/>
                  </a:lnTo>
                  <a:lnTo>
                    <a:pt x="28335" y="9029"/>
                  </a:lnTo>
                  <a:lnTo>
                    <a:pt x="28191" y="8693"/>
                  </a:lnTo>
                  <a:lnTo>
                    <a:pt x="27951" y="8309"/>
                  </a:lnTo>
                  <a:lnTo>
                    <a:pt x="27711" y="7925"/>
                  </a:lnTo>
                  <a:lnTo>
                    <a:pt x="27039" y="7156"/>
                  </a:lnTo>
                  <a:lnTo>
                    <a:pt x="26318" y="6436"/>
                  </a:lnTo>
                  <a:lnTo>
                    <a:pt x="25694" y="5812"/>
                  </a:lnTo>
                  <a:lnTo>
                    <a:pt x="25070" y="523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6" name="Google Shape;3916;p59"/>
            <p:cNvSpPr/>
            <p:nvPr/>
          </p:nvSpPr>
          <p:spPr>
            <a:xfrm>
              <a:off x="908075" y="2721800"/>
              <a:ext cx="91250" cy="42050"/>
            </a:xfrm>
            <a:custGeom>
              <a:avLst/>
              <a:gdLst/>
              <a:ahLst/>
              <a:cxnLst/>
              <a:rect l="l" t="t" r="r" b="b"/>
              <a:pathLst>
                <a:path w="3650" h="1682" extrusionOk="0">
                  <a:moveTo>
                    <a:pt x="816" y="1"/>
                  </a:moveTo>
                  <a:lnTo>
                    <a:pt x="576" y="49"/>
                  </a:lnTo>
                  <a:lnTo>
                    <a:pt x="336" y="97"/>
                  </a:lnTo>
                  <a:lnTo>
                    <a:pt x="144" y="145"/>
                  </a:lnTo>
                  <a:lnTo>
                    <a:pt x="48" y="241"/>
                  </a:lnTo>
                  <a:lnTo>
                    <a:pt x="0" y="385"/>
                  </a:lnTo>
                  <a:lnTo>
                    <a:pt x="0" y="481"/>
                  </a:lnTo>
                  <a:lnTo>
                    <a:pt x="96" y="577"/>
                  </a:lnTo>
                  <a:lnTo>
                    <a:pt x="144" y="721"/>
                  </a:lnTo>
                  <a:lnTo>
                    <a:pt x="432" y="961"/>
                  </a:lnTo>
                  <a:lnTo>
                    <a:pt x="768" y="1201"/>
                  </a:lnTo>
                  <a:lnTo>
                    <a:pt x="1201" y="1393"/>
                  </a:lnTo>
                  <a:lnTo>
                    <a:pt x="1681" y="1537"/>
                  </a:lnTo>
                  <a:lnTo>
                    <a:pt x="2161" y="1682"/>
                  </a:lnTo>
                  <a:lnTo>
                    <a:pt x="2930" y="1682"/>
                  </a:lnTo>
                  <a:lnTo>
                    <a:pt x="3170" y="1634"/>
                  </a:lnTo>
                  <a:lnTo>
                    <a:pt x="3362" y="1537"/>
                  </a:lnTo>
                  <a:lnTo>
                    <a:pt x="3554" y="1393"/>
                  </a:lnTo>
                  <a:lnTo>
                    <a:pt x="3602" y="1297"/>
                  </a:lnTo>
                  <a:lnTo>
                    <a:pt x="3650" y="1153"/>
                  </a:lnTo>
                  <a:lnTo>
                    <a:pt x="3602" y="1057"/>
                  </a:lnTo>
                  <a:lnTo>
                    <a:pt x="3554" y="913"/>
                  </a:lnTo>
                  <a:lnTo>
                    <a:pt x="3458" y="769"/>
                  </a:lnTo>
                  <a:lnTo>
                    <a:pt x="3266" y="673"/>
                  </a:lnTo>
                  <a:lnTo>
                    <a:pt x="2882" y="481"/>
                  </a:lnTo>
                  <a:lnTo>
                    <a:pt x="2401" y="289"/>
                  </a:lnTo>
                  <a:lnTo>
                    <a:pt x="1873" y="145"/>
                  </a:lnTo>
                  <a:lnTo>
                    <a:pt x="1297" y="49"/>
                  </a:lnTo>
                  <a:lnTo>
                    <a:pt x="816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7" name="Google Shape;3917;p59"/>
            <p:cNvSpPr/>
            <p:nvPr/>
          </p:nvSpPr>
          <p:spPr>
            <a:xfrm>
              <a:off x="908075" y="2721800"/>
              <a:ext cx="91250" cy="42050"/>
            </a:xfrm>
            <a:custGeom>
              <a:avLst/>
              <a:gdLst/>
              <a:ahLst/>
              <a:cxnLst/>
              <a:rect l="l" t="t" r="r" b="b"/>
              <a:pathLst>
                <a:path w="3650" h="1682" fill="none" extrusionOk="0">
                  <a:moveTo>
                    <a:pt x="816" y="1"/>
                  </a:moveTo>
                  <a:lnTo>
                    <a:pt x="816" y="1"/>
                  </a:lnTo>
                  <a:lnTo>
                    <a:pt x="576" y="49"/>
                  </a:lnTo>
                  <a:lnTo>
                    <a:pt x="336" y="97"/>
                  </a:lnTo>
                  <a:lnTo>
                    <a:pt x="144" y="145"/>
                  </a:lnTo>
                  <a:lnTo>
                    <a:pt x="48" y="241"/>
                  </a:lnTo>
                  <a:lnTo>
                    <a:pt x="48" y="241"/>
                  </a:lnTo>
                  <a:lnTo>
                    <a:pt x="0" y="385"/>
                  </a:lnTo>
                  <a:lnTo>
                    <a:pt x="0" y="481"/>
                  </a:lnTo>
                  <a:lnTo>
                    <a:pt x="96" y="577"/>
                  </a:lnTo>
                  <a:lnTo>
                    <a:pt x="144" y="721"/>
                  </a:lnTo>
                  <a:lnTo>
                    <a:pt x="432" y="961"/>
                  </a:lnTo>
                  <a:lnTo>
                    <a:pt x="768" y="1201"/>
                  </a:lnTo>
                  <a:lnTo>
                    <a:pt x="1201" y="1393"/>
                  </a:lnTo>
                  <a:lnTo>
                    <a:pt x="1681" y="1537"/>
                  </a:lnTo>
                  <a:lnTo>
                    <a:pt x="2161" y="1682"/>
                  </a:lnTo>
                  <a:lnTo>
                    <a:pt x="2641" y="1682"/>
                  </a:lnTo>
                  <a:lnTo>
                    <a:pt x="2641" y="1682"/>
                  </a:lnTo>
                  <a:lnTo>
                    <a:pt x="2930" y="1682"/>
                  </a:lnTo>
                  <a:lnTo>
                    <a:pt x="3170" y="1634"/>
                  </a:lnTo>
                  <a:lnTo>
                    <a:pt x="3362" y="1537"/>
                  </a:lnTo>
                  <a:lnTo>
                    <a:pt x="3554" y="1393"/>
                  </a:lnTo>
                  <a:lnTo>
                    <a:pt x="3554" y="1393"/>
                  </a:lnTo>
                  <a:lnTo>
                    <a:pt x="3602" y="1297"/>
                  </a:lnTo>
                  <a:lnTo>
                    <a:pt x="3650" y="1153"/>
                  </a:lnTo>
                  <a:lnTo>
                    <a:pt x="3602" y="1057"/>
                  </a:lnTo>
                  <a:lnTo>
                    <a:pt x="3554" y="913"/>
                  </a:lnTo>
                  <a:lnTo>
                    <a:pt x="3458" y="769"/>
                  </a:lnTo>
                  <a:lnTo>
                    <a:pt x="3266" y="673"/>
                  </a:lnTo>
                  <a:lnTo>
                    <a:pt x="2882" y="481"/>
                  </a:lnTo>
                  <a:lnTo>
                    <a:pt x="2401" y="289"/>
                  </a:lnTo>
                  <a:lnTo>
                    <a:pt x="1873" y="145"/>
                  </a:lnTo>
                  <a:lnTo>
                    <a:pt x="1297" y="49"/>
                  </a:lnTo>
                  <a:lnTo>
                    <a:pt x="81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8" name="Google Shape;3918;p59"/>
            <p:cNvSpPr/>
            <p:nvPr/>
          </p:nvSpPr>
          <p:spPr>
            <a:xfrm>
              <a:off x="894850" y="2755425"/>
              <a:ext cx="49250" cy="37250"/>
            </a:xfrm>
            <a:custGeom>
              <a:avLst/>
              <a:gdLst/>
              <a:ahLst/>
              <a:cxnLst/>
              <a:rect l="l" t="t" r="r" b="b"/>
              <a:pathLst>
                <a:path w="1970" h="1490" extrusionOk="0">
                  <a:moveTo>
                    <a:pt x="433" y="0"/>
                  </a:moveTo>
                  <a:lnTo>
                    <a:pt x="241" y="48"/>
                  </a:lnTo>
                  <a:lnTo>
                    <a:pt x="145" y="96"/>
                  </a:lnTo>
                  <a:lnTo>
                    <a:pt x="49" y="192"/>
                  </a:lnTo>
                  <a:lnTo>
                    <a:pt x="1" y="289"/>
                  </a:lnTo>
                  <a:lnTo>
                    <a:pt x="1" y="529"/>
                  </a:lnTo>
                  <a:lnTo>
                    <a:pt x="97" y="721"/>
                  </a:lnTo>
                  <a:lnTo>
                    <a:pt x="289" y="961"/>
                  </a:lnTo>
                  <a:lnTo>
                    <a:pt x="529" y="1153"/>
                  </a:lnTo>
                  <a:lnTo>
                    <a:pt x="817" y="1297"/>
                  </a:lnTo>
                  <a:lnTo>
                    <a:pt x="1105" y="1441"/>
                  </a:lnTo>
                  <a:lnTo>
                    <a:pt x="1442" y="1489"/>
                  </a:lnTo>
                  <a:lnTo>
                    <a:pt x="1730" y="1393"/>
                  </a:lnTo>
                  <a:lnTo>
                    <a:pt x="1874" y="1345"/>
                  </a:lnTo>
                  <a:lnTo>
                    <a:pt x="1922" y="1297"/>
                  </a:lnTo>
                  <a:lnTo>
                    <a:pt x="1970" y="1201"/>
                  </a:lnTo>
                  <a:lnTo>
                    <a:pt x="1970" y="1105"/>
                  </a:lnTo>
                  <a:lnTo>
                    <a:pt x="1874" y="865"/>
                  </a:lnTo>
                  <a:lnTo>
                    <a:pt x="1634" y="625"/>
                  </a:lnTo>
                  <a:lnTo>
                    <a:pt x="1345" y="385"/>
                  </a:lnTo>
                  <a:lnTo>
                    <a:pt x="1057" y="192"/>
                  </a:lnTo>
                  <a:lnTo>
                    <a:pt x="721" y="4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9" name="Google Shape;3919;p59"/>
            <p:cNvSpPr/>
            <p:nvPr/>
          </p:nvSpPr>
          <p:spPr>
            <a:xfrm>
              <a:off x="894850" y="2755425"/>
              <a:ext cx="49250" cy="37250"/>
            </a:xfrm>
            <a:custGeom>
              <a:avLst/>
              <a:gdLst/>
              <a:ahLst/>
              <a:cxnLst/>
              <a:rect l="l" t="t" r="r" b="b"/>
              <a:pathLst>
                <a:path w="1970" h="1490" fill="none" extrusionOk="0">
                  <a:moveTo>
                    <a:pt x="433" y="0"/>
                  </a:moveTo>
                  <a:lnTo>
                    <a:pt x="433" y="0"/>
                  </a:lnTo>
                  <a:lnTo>
                    <a:pt x="241" y="48"/>
                  </a:lnTo>
                  <a:lnTo>
                    <a:pt x="145" y="96"/>
                  </a:lnTo>
                  <a:lnTo>
                    <a:pt x="145" y="96"/>
                  </a:lnTo>
                  <a:lnTo>
                    <a:pt x="49" y="192"/>
                  </a:lnTo>
                  <a:lnTo>
                    <a:pt x="1" y="289"/>
                  </a:lnTo>
                  <a:lnTo>
                    <a:pt x="1" y="529"/>
                  </a:lnTo>
                  <a:lnTo>
                    <a:pt x="97" y="721"/>
                  </a:lnTo>
                  <a:lnTo>
                    <a:pt x="289" y="961"/>
                  </a:lnTo>
                  <a:lnTo>
                    <a:pt x="529" y="1153"/>
                  </a:lnTo>
                  <a:lnTo>
                    <a:pt x="817" y="1297"/>
                  </a:lnTo>
                  <a:lnTo>
                    <a:pt x="1105" y="1441"/>
                  </a:lnTo>
                  <a:lnTo>
                    <a:pt x="1442" y="1489"/>
                  </a:lnTo>
                  <a:lnTo>
                    <a:pt x="1442" y="1489"/>
                  </a:lnTo>
                  <a:lnTo>
                    <a:pt x="1730" y="1393"/>
                  </a:lnTo>
                  <a:lnTo>
                    <a:pt x="1730" y="1393"/>
                  </a:lnTo>
                  <a:lnTo>
                    <a:pt x="1874" y="1345"/>
                  </a:lnTo>
                  <a:lnTo>
                    <a:pt x="1922" y="1297"/>
                  </a:lnTo>
                  <a:lnTo>
                    <a:pt x="1970" y="1201"/>
                  </a:lnTo>
                  <a:lnTo>
                    <a:pt x="1970" y="1105"/>
                  </a:lnTo>
                  <a:lnTo>
                    <a:pt x="1874" y="865"/>
                  </a:lnTo>
                  <a:lnTo>
                    <a:pt x="1634" y="625"/>
                  </a:lnTo>
                  <a:lnTo>
                    <a:pt x="1345" y="385"/>
                  </a:lnTo>
                  <a:lnTo>
                    <a:pt x="1057" y="192"/>
                  </a:lnTo>
                  <a:lnTo>
                    <a:pt x="721" y="48"/>
                  </a:lnTo>
                  <a:lnTo>
                    <a:pt x="43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0" name="Google Shape;3920;p59"/>
            <p:cNvSpPr/>
            <p:nvPr/>
          </p:nvSpPr>
          <p:spPr>
            <a:xfrm>
              <a:off x="539475" y="2853875"/>
              <a:ext cx="40850" cy="58850"/>
            </a:xfrm>
            <a:custGeom>
              <a:avLst/>
              <a:gdLst/>
              <a:ahLst/>
              <a:cxnLst/>
              <a:rect l="l" t="t" r="r" b="b"/>
              <a:pathLst>
                <a:path w="1634" h="2354" extrusionOk="0">
                  <a:moveTo>
                    <a:pt x="1201" y="0"/>
                  </a:moveTo>
                  <a:lnTo>
                    <a:pt x="1009" y="48"/>
                  </a:lnTo>
                  <a:lnTo>
                    <a:pt x="865" y="145"/>
                  </a:lnTo>
                  <a:lnTo>
                    <a:pt x="529" y="433"/>
                  </a:lnTo>
                  <a:lnTo>
                    <a:pt x="288" y="769"/>
                  </a:lnTo>
                  <a:lnTo>
                    <a:pt x="96" y="1153"/>
                  </a:lnTo>
                  <a:lnTo>
                    <a:pt x="0" y="1537"/>
                  </a:lnTo>
                  <a:lnTo>
                    <a:pt x="0" y="1729"/>
                  </a:lnTo>
                  <a:lnTo>
                    <a:pt x="48" y="1921"/>
                  </a:lnTo>
                  <a:lnTo>
                    <a:pt x="96" y="2066"/>
                  </a:lnTo>
                  <a:lnTo>
                    <a:pt x="192" y="2162"/>
                  </a:lnTo>
                  <a:lnTo>
                    <a:pt x="337" y="2258"/>
                  </a:lnTo>
                  <a:lnTo>
                    <a:pt x="481" y="2354"/>
                  </a:lnTo>
                  <a:lnTo>
                    <a:pt x="577" y="2354"/>
                  </a:lnTo>
                  <a:lnTo>
                    <a:pt x="769" y="2306"/>
                  </a:lnTo>
                  <a:lnTo>
                    <a:pt x="913" y="2258"/>
                  </a:lnTo>
                  <a:lnTo>
                    <a:pt x="1057" y="2114"/>
                  </a:lnTo>
                  <a:lnTo>
                    <a:pt x="1201" y="1969"/>
                  </a:lnTo>
                  <a:lnTo>
                    <a:pt x="1441" y="1585"/>
                  </a:lnTo>
                  <a:lnTo>
                    <a:pt x="1585" y="1153"/>
                  </a:lnTo>
                  <a:lnTo>
                    <a:pt x="1633" y="721"/>
                  </a:lnTo>
                  <a:lnTo>
                    <a:pt x="1633" y="337"/>
                  </a:lnTo>
                  <a:lnTo>
                    <a:pt x="1585" y="193"/>
                  </a:lnTo>
                  <a:lnTo>
                    <a:pt x="1537" y="96"/>
                  </a:lnTo>
                  <a:lnTo>
                    <a:pt x="1441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1" name="Google Shape;3921;p59"/>
            <p:cNvSpPr/>
            <p:nvPr/>
          </p:nvSpPr>
          <p:spPr>
            <a:xfrm>
              <a:off x="539475" y="2853875"/>
              <a:ext cx="40850" cy="58850"/>
            </a:xfrm>
            <a:custGeom>
              <a:avLst/>
              <a:gdLst/>
              <a:ahLst/>
              <a:cxnLst/>
              <a:rect l="l" t="t" r="r" b="b"/>
              <a:pathLst>
                <a:path w="1634" h="2354" fill="none" extrusionOk="0">
                  <a:moveTo>
                    <a:pt x="1297" y="0"/>
                  </a:moveTo>
                  <a:lnTo>
                    <a:pt x="1297" y="0"/>
                  </a:lnTo>
                  <a:lnTo>
                    <a:pt x="1201" y="0"/>
                  </a:lnTo>
                  <a:lnTo>
                    <a:pt x="1201" y="0"/>
                  </a:lnTo>
                  <a:lnTo>
                    <a:pt x="1009" y="48"/>
                  </a:lnTo>
                  <a:lnTo>
                    <a:pt x="865" y="145"/>
                  </a:lnTo>
                  <a:lnTo>
                    <a:pt x="529" y="433"/>
                  </a:lnTo>
                  <a:lnTo>
                    <a:pt x="288" y="769"/>
                  </a:lnTo>
                  <a:lnTo>
                    <a:pt x="96" y="1153"/>
                  </a:lnTo>
                  <a:lnTo>
                    <a:pt x="0" y="1537"/>
                  </a:lnTo>
                  <a:lnTo>
                    <a:pt x="0" y="1729"/>
                  </a:lnTo>
                  <a:lnTo>
                    <a:pt x="48" y="1921"/>
                  </a:lnTo>
                  <a:lnTo>
                    <a:pt x="96" y="2066"/>
                  </a:lnTo>
                  <a:lnTo>
                    <a:pt x="192" y="2162"/>
                  </a:lnTo>
                  <a:lnTo>
                    <a:pt x="337" y="2258"/>
                  </a:lnTo>
                  <a:lnTo>
                    <a:pt x="481" y="2354"/>
                  </a:lnTo>
                  <a:lnTo>
                    <a:pt x="481" y="2354"/>
                  </a:lnTo>
                  <a:lnTo>
                    <a:pt x="577" y="2354"/>
                  </a:lnTo>
                  <a:lnTo>
                    <a:pt x="577" y="2354"/>
                  </a:lnTo>
                  <a:lnTo>
                    <a:pt x="769" y="2306"/>
                  </a:lnTo>
                  <a:lnTo>
                    <a:pt x="913" y="2258"/>
                  </a:lnTo>
                  <a:lnTo>
                    <a:pt x="1057" y="2114"/>
                  </a:lnTo>
                  <a:lnTo>
                    <a:pt x="1201" y="1969"/>
                  </a:lnTo>
                  <a:lnTo>
                    <a:pt x="1441" y="1585"/>
                  </a:lnTo>
                  <a:lnTo>
                    <a:pt x="1585" y="1153"/>
                  </a:lnTo>
                  <a:lnTo>
                    <a:pt x="1585" y="1153"/>
                  </a:lnTo>
                  <a:lnTo>
                    <a:pt x="1633" y="721"/>
                  </a:lnTo>
                  <a:lnTo>
                    <a:pt x="1633" y="337"/>
                  </a:lnTo>
                  <a:lnTo>
                    <a:pt x="1585" y="193"/>
                  </a:lnTo>
                  <a:lnTo>
                    <a:pt x="1537" y="96"/>
                  </a:lnTo>
                  <a:lnTo>
                    <a:pt x="1441" y="0"/>
                  </a:lnTo>
                  <a:lnTo>
                    <a:pt x="129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2" name="Google Shape;3922;p59"/>
            <p:cNvSpPr/>
            <p:nvPr/>
          </p:nvSpPr>
          <p:spPr>
            <a:xfrm>
              <a:off x="587500" y="2875475"/>
              <a:ext cx="28825" cy="40850"/>
            </a:xfrm>
            <a:custGeom>
              <a:avLst/>
              <a:gdLst/>
              <a:ahLst/>
              <a:cxnLst/>
              <a:rect l="l" t="t" r="r" b="b"/>
              <a:pathLst>
                <a:path w="1153" h="1634" extrusionOk="0">
                  <a:moveTo>
                    <a:pt x="817" y="1"/>
                  </a:moveTo>
                  <a:lnTo>
                    <a:pt x="577" y="97"/>
                  </a:lnTo>
                  <a:lnTo>
                    <a:pt x="385" y="289"/>
                  </a:lnTo>
                  <a:lnTo>
                    <a:pt x="192" y="529"/>
                  </a:lnTo>
                  <a:lnTo>
                    <a:pt x="48" y="817"/>
                  </a:lnTo>
                  <a:lnTo>
                    <a:pt x="0" y="1105"/>
                  </a:lnTo>
                  <a:lnTo>
                    <a:pt x="0" y="1346"/>
                  </a:lnTo>
                  <a:lnTo>
                    <a:pt x="48" y="1442"/>
                  </a:lnTo>
                  <a:lnTo>
                    <a:pt x="96" y="1538"/>
                  </a:lnTo>
                  <a:lnTo>
                    <a:pt x="192" y="1586"/>
                  </a:lnTo>
                  <a:lnTo>
                    <a:pt x="337" y="1634"/>
                  </a:lnTo>
                  <a:lnTo>
                    <a:pt x="529" y="1634"/>
                  </a:lnTo>
                  <a:lnTo>
                    <a:pt x="625" y="1586"/>
                  </a:lnTo>
                  <a:lnTo>
                    <a:pt x="817" y="1394"/>
                  </a:lnTo>
                  <a:lnTo>
                    <a:pt x="1009" y="1105"/>
                  </a:lnTo>
                  <a:lnTo>
                    <a:pt x="1105" y="817"/>
                  </a:lnTo>
                  <a:lnTo>
                    <a:pt x="1153" y="529"/>
                  </a:lnTo>
                  <a:lnTo>
                    <a:pt x="1153" y="241"/>
                  </a:lnTo>
                  <a:lnTo>
                    <a:pt x="1057" y="49"/>
                  </a:lnTo>
                  <a:lnTo>
                    <a:pt x="1009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3" name="Google Shape;3923;p59"/>
            <p:cNvSpPr/>
            <p:nvPr/>
          </p:nvSpPr>
          <p:spPr>
            <a:xfrm>
              <a:off x="587500" y="2875475"/>
              <a:ext cx="28825" cy="40850"/>
            </a:xfrm>
            <a:custGeom>
              <a:avLst/>
              <a:gdLst/>
              <a:ahLst/>
              <a:cxnLst/>
              <a:rect l="l" t="t" r="r" b="b"/>
              <a:pathLst>
                <a:path w="1153" h="1634" fill="none" extrusionOk="0">
                  <a:moveTo>
                    <a:pt x="913" y="1"/>
                  </a:moveTo>
                  <a:lnTo>
                    <a:pt x="913" y="1"/>
                  </a:lnTo>
                  <a:lnTo>
                    <a:pt x="817" y="1"/>
                  </a:lnTo>
                  <a:lnTo>
                    <a:pt x="817" y="1"/>
                  </a:lnTo>
                  <a:lnTo>
                    <a:pt x="577" y="97"/>
                  </a:lnTo>
                  <a:lnTo>
                    <a:pt x="385" y="289"/>
                  </a:lnTo>
                  <a:lnTo>
                    <a:pt x="192" y="529"/>
                  </a:lnTo>
                  <a:lnTo>
                    <a:pt x="48" y="817"/>
                  </a:lnTo>
                  <a:lnTo>
                    <a:pt x="0" y="1105"/>
                  </a:lnTo>
                  <a:lnTo>
                    <a:pt x="0" y="1346"/>
                  </a:lnTo>
                  <a:lnTo>
                    <a:pt x="48" y="1442"/>
                  </a:lnTo>
                  <a:lnTo>
                    <a:pt x="96" y="1538"/>
                  </a:lnTo>
                  <a:lnTo>
                    <a:pt x="192" y="1586"/>
                  </a:lnTo>
                  <a:lnTo>
                    <a:pt x="337" y="1634"/>
                  </a:lnTo>
                  <a:lnTo>
                    <a:pt x="337" y="1634"/>
                  </a:lnTo>
                  <a:lnTo>
                    <a:pt x="385" y="1634"/>
                  </a:lnTo>
                  <a:lnTo>
                    <a:pt x="385" y="1634"/>
                  </a:lnTo>
                  <a:lnTo>
                    <a:pt x="529" y="1634"/>
                  </a:lnTo>
                  <a:lnTo>
                    <a:pt x="625" y="1586"/>
                  </a:lnTo>
                  <a:lnTo>
                    <a:pt x="817" y="1394"/>
                  </a:lnTo>
                  <a:lnTo>
                    <a:pt x="1009" y="1105"/>
                  </a:lnTo>
                  <a:lnTo>
                    <a:pt x="1105" y="817"/>
                  </a:lnTo>
                  <a:lnTo>
                    <a:pt x="1105" y="817"/>
                  </a:lnTo>
                  <a:lnTo>
                    <a:pt x="1153" y="529"/>
                  </a:lnTo>
                  <a:lnTo>
                    <a:pt x="1153" y="241"/>
                  </a:lnTo>
                  <a:lnTo>
                    <a:pt x="1057" y="49"/>
                  </a:lnTo>
                  <a:lnTo>
                    <a:pt x="1009" y="1"/>
                  </a:lnTo>
                  <a:lnTo>
                    <a:pt x="91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826;p44">
            <a:extLst>
              <a:ext uri="{FF2B5EF4-FFF2-40B4-BE49-F238E27FC236}">
                <a16:creationId xmlns:a16="http://schemas.microsoft.com/office/drawing/2014/main" id="{518CD7DE-91D0-0B7E-0948-CFADE86AB3E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300114" y="3267144"/>
            <a:ext cx="5870824" cy="6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 dirty="0"/>
              <a:t>Listen, point and say.</a:t>
            </a:r>
            <a:endParaRPr sz="4400" b="1" dirty="0"/>
          </a:p>
        </p:txBody>
      </p:sp>
    </p:spTree>
    <p:extLst>
      <p:ext uri="{BB962C8B-B14F-4D97-AF65-F5344CB8AC3E}">
        <p14:creationId xmlns:p14="http://schemas.microsoft.com/office/powerpoint/2010/main" val="298125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emium Vector | French fries potato tasty fast street food in red paper  striped carton package box vector">
            <a:extLst>
              <a:ext uri="{FF2B5EF4-FFF2-40B4-BE49-F238E27FC236}">
                <a16:creationId xmlns:a16="http://schemas.microsoft.com/office/drawing/2014/main" id="{EF803CFA-C13F-7104-BCF3-5A2145D72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714" y="-139849"/>
            <a:ext cx="5332570" cy="438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13250E2-F617-EAC3-2779-A9C9DC230A45}"/>
              </a:ext>
            </a:extLst>
          </p:cNvPr>
          <p:cNvSpPr txBox="1">
            <a:spLocks/>
          </p:cNvSpPr>
          <p:nvPr/>
        </p:nvSpPr>
        <p:spPr>
          <a:xfrm>
            <a:off x="1443969" y="3899700"/>
            <a:ext cx="6256059" cy="12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5400" b="1" dirty="0">
                <a:solidFill>
                  <a:srgbClr val="002060"/>
                </a:solidFill>
                <a:latin typeface="Comic Sans MS" panose="030F0902030302020204" pitchFamily="66" charset="0"/>
              </a:rPr>
              <a:t>chips</a:t>
            </a:r>
          </a:p>
        </p:txBody>
      </p:sp>
    </p:spTree>
    <p:extLst>
      <p:ext uri="{BB962C8B-B14F-4D97-AF65-F5344CB8AC3E}">
        <p14:creationId xmlns:p14="http://schemas.microsoft.com/office/powerpoint/2010/main" val="281526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ree Grapes Clipart Pictures - Clipartix">
            <a:extLst>
              <a:ext uri="{FF2B5EF4-FFF2-40B4-BE49-F238E27FC236}">
                <a16:creationId xmlns:a16="http://schemas.microsoft.com/office/drawing/2014/main" id="{DF29610C-3554-E4CD-400C-7F2ECB26C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065" y="290457"/>
            <a:ext cx="3068432" cy="393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734CB3A-2B55-66DD-3829-122BE34AF903}"/>
              </a:ext>
            </a:extLst>
          </p:cNvPr>
          <p:cNvSpPr txBox="1">
            <a:spLocks/>
          </p:cNvSpPr>
          <p:nvPr/>
        </p:nvSpPr>
        <p:spPr>
          <a:xfrm>
            <a:off x="1852760" y="3911802"/>
            <a:ext cx="6256059" cy="12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5400" b="1" dirty="0">
                <a:solidFill>
                  <a:srgbClr val="002060"/>
                </a:solidFill>
                <a:latin typeface="Comic Sans MS" panose="030F0902030302020204" pitchFamily="66" charset="0"/>
              </a:rPr>
              <a:t>grapes</a:t>
            </a:r>
          </a:p>
        </p:txBody>
      </p:sp>
    </p:spTree>
    <p:extLst>
      <p:ext uri="{BB962C8B-B14F-4D97-AF65-F5344CB8AC3E}">
        <p14:creationId xmlns:p14="http://schemas.microsoft.com/office/powerpoint/2010/main" val="190595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734CB3A-2B55-66DD-3829-122BE34AF903}"/>
              </a:ext>
            </a:extLst>
          </p:cNvPr>
          <p:cNvSpPr txBox="1">
            <a:spLocks/>
          </p:cNvSpPr>
          <p:nvPr/>
        </p:nvSpPr>
        <p:spPr>
          <a:xfrm>
            <a:off x="1573061" y="3791423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5400" b="1" dirty="0">
                <a:solidFill>
                  <a:srgbClr val="002060"/>
                </a:solidFill>
                <a:latin typeface="Comic Sans MS" panose="030F0902030302020204" pitchFamily="66" charset="0"/>
              </a:rPr>
              <a:t>jam</a:t>
            </a:r>
          </a:p>
        </p:txBody>
      </p:sp>
      <p:pic>
        <p:nvPicPr>
          <p:cNvPr id="5122" name="Picture 2" descr="Download C D Da Orig Owoce Pinterest - Strawberry Jam Clipart PNG Image  with No Background - PNGkey.com">
            <a:extLst>
              <a:ext uri="{FF2B5EF4-FFF2-40B4-BE49-F238E27FC236}">
                <a16:creationId xmlns:a16="http://schemas.microsoft.com/office/drawing/2014/main" id="{F1BB12C4-AE71-9067-DDA3-76536BE3D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306" y="505608"/>
            <a:ext cx="2829038" cy="2915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96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734CB3A-2B55-66DD-3829-122BE34AF903}"/>
              </a:ext>
            </a:extLst>
          </p:cNvPr>
          <p:cNvSpPr txBox="1">
            <a:spLocks/>
          </p:cNvSpPr>
          <p:nvPr/>
        </p:nvSpPr>
        <p:spPr>
          <a:xfrm>
            <a:off x="1573061" y="3791423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5400" b="1" dirty="0">
                <a:solidFill>
                  <a:srgbClr val="002060"/>
                </a:solidFill>
                <a:latin typeface="Comic Sans MS" panose="030F0902030302020204" pitchFamily="66" charset="0"/>
              </a:rPr>
              <a:t>lemonade</a:t>
            </a:r>
          </a:p>
        </p:txBody>
      </p:sp>
      <p:pic>
        <p:nvPicPr>
          <p:cNvPr id="7170" name="Picture 2" descr="Lemonade - Mason Lemonade Jar Free Clipart, HD Png Download , Transparent  Png Image - PNGitem">
            <a:extLst>
              <a:ext uri="{FF2B5EF4-FFF2-40B4-BE49-F238E27FC236}">
                <a16:creationId xmlns:a16="http://schemas.microsoft.com/office/drawing/2014/main" id="{9FA354CC-B26B-7B2A-1CDF-5B9E68E05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26" b="93120" l="10000" r="90000">
                        <a14:foregroundMark x1="32907" y1="31395" x2="31163" y2="78004"/>
                        <a14:foregroundMark x1="27674" y1="46609" x2="27907" y2="88469"/>
                        <a14:foregroundMark x1="34884" y1="28198" x2="46395" y2="29845"/>
                        <a14:foregroundMark x1="46395" y1="29845" x2="57326" y2="37694"/>
                        <a14:foregroundMark x1="37907" y1="34109" x2="37907" y2="34109"/>
                        <a14:foregroundMark x1="37907" y1="34109" x2="37907" y2="34109"/>
                        <a14:foregroundMark x1="34186" y1="30911" x2="69070" y2="48353"/>
                        <a14:foregroundMark x1="72558" y1="7364" x2="60814" y2="9787"/>
                        <a14:foregroundMark x1="60814" y1="9787" x2="54767" y2="31202"/>
                        <a14:foregroundMark x1="55233" y1="18023" x2="56977" y2="16570"/>
                        <a14:foregroundMark x1="70581" y1="6880" x2="74651" y2="11047"/>
                        <a14:foregroundMark x1="70349" y1="10465" x2="60814" y2="11337"/>
                        <a14:foregroundMark x1="62791" y1="12597" x2="56977" y2="37403"/>
                        <a14:foregroundMark x1="58837" y1="31977" x2="61047" y2="42248"/>
                        <a14:foregroundMark x1="61047" y1="42248" x2="67326" y2="51357"/>
                        <a14:foregroundMark x1="67326" y1="51357" x2="70814" y2="71124"/>
                        <a14:foregroundMark x1="32209" y1="51841" x2="65349" y2="76357"/>
                        <a14:foregroundMark x1="28721" y1="88469" x2="39302" y2="92733"/>
                        <a14:foregroundMark x1="39302" y1="92733" x2="67093" y2="89826"/>
                        <a14:foregroundMark x1="67093" y1="89826" x2="69884" y2="88275"/>
                        <a14:foregroundMark x1="48953" y1="93895" x2="60116" y2="93217"/>
                        <a14:foregroundMark x1="60116" y1="93217" x2="70930" y2="85271"/>
                        <a14:foregroundMark x1="70930" y1="85271" x2="70814" y2="73643"/>
                        <a14:foregroundMark x1="55814" y1="62791" x2="62093" y2="65019"/>
                        <a14:foregroundMark x1="58256" y1="71124" x2="65581" y2="71318"/>
                        <a14:foregroundMark x1="62093" y1="74709" x2="64535" y2="81395"/>
                        <a14:foregroundMark x1="33721" y1="50194" x2="44186" y2="54360"/>
                        <a14:foregroundMark x1="44186" y1="54360" x2="50000" y2="59593"/>
                        <a14:foregroundMark x1="33953" y1="47481" x2="44419" y2="50678"/>
                        <a14:foregroundMark x1="44419" y1="50678" x2="49302" y2="54360"/>
                        <a14:foregroundMark x1="31628" y1="65213" x2="48953" y2="65891"/>
                        <a14:foregroundMark x1="39186" y1="59981" x2="38953" y2="67345"/>
                        <a14:foregroundMark x1="38488" y1="40116" x2="50349" y2="33236"/>
                        <a14:foregroundMark x1="50349" y1="33236" x2="48488" y2="28682"/>
                        <a14:foregroundMark x1="54767" y1="25678" x2="41744" y2="31686"/>
                        <a14:foregroundMark x1="41744" y1="31686" x2="33953" y2="43120"/>
                        <a14:foregroundMark x1="73140" y1="5426" x2="71047" y2="6686"/>
                        <a14:foregroundMark x1="59070" y1="9399" x2="70349" y2="6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294" y="283087"/>
            <a:ext cx="2936838" cy="352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132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734CB3A-2B55-66DD-3829-122BE34AF903}"/>
              </a:ext>
            </a:extLst>
          </p:cNvPr>
          <p:cNvSpPr txBox="1">
            <a:spLocks/>
          </p:cNvSpPr>
          <p:nvPr/>
        </p:nvSpPr>
        <p:spPr>
          <a:xfrm>
            <a:off x="1573060" y="3882568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5400" b="1" dirty="0">
                <a:solidFill>
                  <a:srgbClr val="002060"/>
                </a:solidFill>
                <a:latin typeface="Comic Sans MS" panose="030F0902030302020204" pitchFamily="66" charset="0"/>
              </a:rPr>
              <a:t>juice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131A12-2C99-58D9-E2C8-095F86A53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9418" y="611392"/>
            <a:ext cx="3443344" cy="3271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78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734CB3A-2B55-66DD-3829-122BE34AF903}"/>
              </a:ext>
            </a:extLst>
          </p:cNvPr>
          <p:cNvSpPr txBox="1">
            <a:spLocks/>
          </p:cNvSpPr>
          <p:nvPr/>
        </p:nvSpPr>
        <p:spPr>
          <a:xfrm>
            <a:off x="1573061" y="3791423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5400" b="1" dirty="0">
                <a:solidFill>
                  <a:srgbClr val="002060"/>
                </a:solidFill>
                <a:latin typeface="Comic Sans MS" panose="030F0902030302020204" pitchFamily="66" charset="0"/>
              </a:rPr>
              <a:t>water</a:t>
            </a:r>
          </a:p>
        </p:txBody>
      </p:sp>
      <p:pic>
        <p:nvPicPr>
          <p:cNvPr id="9218" name="Picture 2" descr="Splashing And Pouring Water Bottle Jug Glass Isolated Vector Illustration  Stock Illustration - Download Image Now - iStock">
            <a:extLst>
              <a:ext uri="{FF2B5EF4-FFF2-40B4-BE49-F238E27FC236}">
                <a16:creationId xmlns:a16="http://schemas.microsoft.com/office/drawing/2014/main" id="{7CBFFA19-3F6D-BE2A-3639-77C67D351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336" y="718476"/>
            <a:ext cx="3079328" cy="300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17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734CB3A-2B55-66DD-3829-122BE34AF903}"/>
              </a:ext>
            </a:extLst>
          </p:cNvPr>
          <p:cNvSpPr txBox="1">
            <a:spLocks/>
          </p:cNvSpPr>
          <p:nvPr/>
        </p:nvSpPr>
        <p:spPr>
          <a:xfrm>
            <a:off x="1573061" y="3791423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5400" b="1" dirty="0">
                <a:solidFill>
                  <a:srgbClr val="002060"/>
                </a:solidFill>
                <a:latin typeface="Comic Sans MS" panose="030F0902030302020204" pitchFamily="66" charset="0"/>
              </a:rPr>
              <a:t>party</a:t>
            </a:r>
          </a:p>
        </p:txBody>
      </p:sp>
      <p:pic>
        <p:nvPicPr>
          <p:cNvPr id="10242" name="Picture 2" descr="Hand Painted Children S Cartoon Creative Birthday Background | Happy  birthday greetings friends, Happy birthday wishes cards, Birthday background">
            <a:extLst>
              <a:ext uri="{FF2B5EF4-FFF2-40B4-BE49-F238E27FC236}">
                <a16:creationId xmlns:a16="http://schemas.microsoft.com/office/drawing/2014/main" id="{A4018F07-ED5D-6082-968A-1DB0D781F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467" y="283088"/>
            <a:ext cx="5507066" cy="36683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63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734CB3A-2B55-66DD-3829-122BE34AF903}"/>
              </a:ext>
            </a:extLst>
          </p:cNvPr>
          <p:cNvSpPr txBox="1">
            <a:spLocks/>
          </p:cNvSpPr>
          <p:nvPr/>
        </p:nvSpPr>
        <p:spPr>
          <a:xfrm>
            <a:off x="-238624" y="3874821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5400" b="1" dirty="0">
                <a:solidFill>
                  <a:srgbClr val="002060"/>
                </a:solidFill>
                <a:latin typeface="Comic Sans MS" panose="030F0902030302020204" pitchFamily="66" charset="0"/>
              </a:rPr>
              <a:t>eat</a:t>
            </a:r>
          </a:p>
        </p:txBody>
      </p:sp>
      <p:pic>
        <p:nvPicPr>
          <p:cNvPr id="12292" name="Picture 4" descr="Hand holding drink Vectors &amp; Illustrations for Free Download | Freepik">
            <a:extLst>
              <a:ext uri="{FF2B5EF4-FFF2-40B4-BE49-F238E27FC236}">
                <a16:creationId xmlns:a16="http://schemas.microsoft.com/office/drawing/2014/main" id="{E5094B48-2A18-CE56-02DA-6BCF43C70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350" l="10000" r="90000">
                        <a14:foregroundMark x1="34500" y1="25300" x2="45150" y2="17100"/>
                        <a14:foregroundMark x1="45150" y1="17100" x2="55600" y2="16100"/>
                        <a14:foregroundMark x1="55600" y1="16100" x2="58600" y2="18400"/>
                        <a14:foregroundMark x1="53750" y1="33250" x2="62350" y2="36200"/>
                        <a14:foregroundMark x1="41200" y1="65250" x2="52450" y2="65450"/>
                        <a14:foregroundMark x1="52450" y1="65450" x2="57300" y2="62750"/>
                        <a14:foregroundMark x1="56700" y1="61500" x2="59000" y2="64650"/>
                        <a14:foregroundMark x1="38500" y1="90350" x2="43950" y2="89100"/>
                        <a14:foregroundMark x1="44150" y1="83650" x2="44550" y2="90150"/>
                        <a14:foregroundMark x1="45000" y1="84700" x2="46650" y2="85350"/>
                        <a14:foregroundMark x1="46250" y1="84300" x2="47500" y2="87200"/>
                        <a14:foregroundMark x1="56500" y1="88700" x2="65050" y2="89500"/>
                        <a14:foregroundMark x1="56900" y1="83850" x2="56900" y2="89100"/>
                        <a14:foregroundMark x1="55650" y1="85350" x2="55650" y2="89300"/>
                        <a14:foregroundMark x1="43750" y1="28250" x2="51450" y2="23000"/>
                        <a14:foregroundMark x1="51450" y1="23000" x2="51450" y2="23000"/>
                        <a14:foregroundMark x1="45600" y1="30750" x2="46050" y2="311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789" y="362934"/>
            <a:ext cx="3671021" cy="367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859938-6D9F-672B-EA39-E846EC528CE0}"/>
              </a:ext>
            </a:extLst>
          </p:cNvPr>
          <p:cNvSpPr txBox="1">
            <a:spLocks/>
          </p:cNvSpPr>
          <p:nvPr/>
        </p:nvSpPr>
        <p:spPr>
          <a:xfrm>
            <a:off x="3450271" y="3874822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5400" b="1" dirty="0">
                <a:solidFill>
                  <a:srgbClr val="002060"/>
                </a:solidFill>
                <a:latin typeface="Comic Sans MS" panose="030F0902030302020204" pitchFamily="66" charset="0"/>
              </a:rPr>
              <a:t>drink</a:t>
            </a:r>
          </a:p>
        </p:txBody>
      </p:sp>
      <p:pic>
        <p:nvPicPr>
          <p:cNvPr id="12294" name="Picture 6" descr="Premium Vector | Happy cute kid girl eat healthy food | Cute kids, Kids  graphics, Happy kids">
            <a:extLst>
              <a:ext uri="{FF2B5EF4-FFF2-40B4-BE49-F238E27FC236}">
                <a16:creationId xmlns:a16="http://schemas.microsoft.com/office/drawing/2014/main" id="{0F7EC4A4-F5A7-C402-D370-15591245D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49681" y1="30671" x2="60383" y2="30831"/>
                        <a14:foregroundMark x1="60383" y1="30831" x2="66933" y2="29233"/>
                        <a14:foregroundMark x1="49042" y1="67252" x2="48882" y2="81310"/>
                        <a14:foregroundMark x1="26997" y1="66773" x2="27157" y2="79553"/>
                        <a14:foregroundMark x1="19169" y1="67093" x2="19649" y2="89137"/>
                        <a14:foregroundMark x1="67891" y1="66773" x2="69010" y2="80351"/>
                        <a14:foregroundMark x1="75240" y1="66773" x2="75719" y2="79712"/>
                        <a14:foregroundMark x1="82748" y1="68211" x2="83866" y2="883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10" y="274049"/>
            <a:ext cx="3848793" cy="3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413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hildren celebrating birthday - Clipart World">
            <a:extLst>
              <a:ext uri="{FF2B5EF4-FFF2-40B4-BE49-F238E27FC236}">
                <a16:creationId xmlns:a16="http://schemas.microsoft.com/office/drawing/2014/main" id="{A2667696-66A4-94C6-2863-086973966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29" y="267170"/>
            <a:ext cx="1588521" cy="158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remium Vector | French fries potato tasty fast street food in red paper  striped carton package box vector">
            <a:extLst>
              <a:ext uri="{FF2B5EF4-FFF2-40B4-BE49-F238E27FC236}">
                <a16:creationId xmlns:a16="http://schemas.microsoft.com/office/drawing/2014/main" id="{756DC461-1162-CBBA-065B-88F21658D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013" y="22596"/>
            <a:ext cx="2307903" cy="189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Grapes Clipart Pictures - Clipartix">
            <a:extLst>
              <a:ext uri="{FF2B5EF4-FFF2-40B4-BE49-F238E27FC236}">
                <a16:creationId xmlns:a16="http://schemas.microsoft.com/office/drawing/2014/main" id="{6C9E1FAF-297B-A199-B463-E7DAC3B06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034" y="108935"/>
            <a:ext cx="1356557" cy="174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ownload C D Da Orig Owoce Pinterest - Strawberry Jam Clipart PNG Image  with No Background - PNGkey.com">
            <a:extLst>
              <a:ext uri="{FF2B5EF4-FFF2-40B4-BE49-F238E27FC236}">
                <a16:creationId xmlns:a16="http://schemas.microsoft.com/office/drawing/2014/main" id="{088D58B7-2B5F-237E-E2A8-14400FEF0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58" y="2615255"/>
            <a:ext cx="1228857" cy="141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Lemonade - Mason Lemonade Jar Free Clipart, HD Png Download , Transparent  Png Image - PNGitem">
            <a:extLst>
              <a:ext uri="{FF2B5EF4-FFF2-40B4-BE49-F238E27FC236}">
                <a16:creationId xmlns:a16="http://schemas.microsoft.com/office/drawing/2014/main" id="{55D4B81D-6351-E1AD-B4FD-CE9BBBB09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426" b="93120" l="10000" r="90000">
                        <a14:foregroundMark x1="32907" y1="31395" x2="31163" y2="78004"/>
                        <a14:foregroundMark x1="27674" y1="46609" x2="27907" y2="88469"/>
                        <a14:foregroundMark x1="34884" y1="28198" x2="46395" y2="29845"/>
                        <a14:foregroundMark x1="46395" y1="29845" x2="57326" y2="37694"/>
                        <a14:foregroundMark x1="37907" y1="34109" x2="37907" y2="34109"/>
                        <a14:foregroundMark x1="37907" y1="34109" x2="37907" y2="34109"/>
                        <a14:foregroundMark x1="34186" y1="30911" x2="69070" y2="48353"/>
                        <a14:foregroundMark x1="72558" y1="7364" x2="60814" y2="9787"/>
                        <a14:foregroundMark x1="60814" y1="9787" x2="54767" y2="31202"/>
                        <a14:foregroundMark x1="55233" y1="18023" x2="56977" y2="16570"/>
                        <a14:foregroundMark x1="70581" y1="6880" x2="74651" y2="11047"/>
                        <a14:foregroundMark x1="70349" y1="10465" x2="60814" y2="11337"/>
                        <a14:foregroundMark x1="62791" y1="12597" x2="56977" y2="37403"/>
                        <a14:foregroundMark x1="58837" y1="31977" x2="61047" y2="42248"/>
                        <a14:foregroundMark x1="61047" y1="42248" x2="67326" y2="51357"/>
                        <a14:foregroundMark x1="67326" y1="51357" x2="70814" y2="71124"/>
                        <a14:foregroundMark x1="32209" y1="51841" x2="65349" y2="76357"/>
                        <a14:foregroundMark x1="28721" y1="88469" x2="39302" y2="92733"/>
                        <a14:foregroundMark x1="39302" y1="92733" x2="67093" y2="89826"/>
                        <a14:foregroundMark x1="67093" y1="89826" x2="69884" y2="88275"/>
                        <a14:foregroundMark x1="48953" y1="93895" x2="60116" y2="93217"/>
                        <a14:foregroundMark x1="60116" y1="93217" x2="70930" y2="85271"/>
                        <a14:foregroundMark x1="70930" y1="85271" x2="70814" y2="73643"/>
                        <a14:foregroundMark x1="55814" y1="62791" x2="62093" y2="65019"/>
                        <a14:foregroundMark x1="58256" y1="71124" x2="65581" y2="71318"/>
                        <a14:foregroundMark x1="62093" y1="74709" x2="64535" y2="81395"/>
                        <a14:foregroundMark x1="33721" y1="50194" x2="44186" y2="54360"/>
                        <a14:foregroundMark x1="44186" y1="54360" x2="50000" y2="59593"/>
                        <a14:foregroundMark x1="33953" y1="47481" x2="44419" y2="50678"/>
                        <a14:foregroundMark x1="44419" y1="50678" x2="49302" y2="54360"/>
                        <a14:foregroundMark x1="31628" y1="65213" x2="48953" y2="65891"/>
                        <a14:foregroundMark x1="39186" y1="59981" x2="38953" y2="67345"/>
                        <a14:foregroundMark x1="38488" y1="40116" x2="50349" y2="33236"/>
                        <a14:foregroundMark x1="50349" y1="33236" x2="48488" y2="28682"/>
                        <a14:foregroundMark x1="54767" y1="25678" x2="41744" y2="31686"/>
                        <a14:foregroundMark x1="41744" y1="31686" x2="33953" y2="43120"/>
                        <a14:foregroundMark x1="73140" y1="5426" x2="71047" y2="6686"/>
                        <a14:foregroundMark x1="59070" y1="9399" x2="70349" y2="6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624" y="2118709"/>
            <a:ext cx="1655396" cy="198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D6D173-685A-342E-03D4-D3FFFE2ED9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42278" y="162905"/>
            <a:ext cx="1658185" cy="1575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Splashing And Pouring Water Bottle Jug Glass Isolated Vector Illustration  Stock Illustration - Download Image Now - iStock">
            <a:extLst>
              <a:ext uri="{FF2B5EF4-FFF2-40B4-BE49-F238E27FC236}">
                <a16:creationId xmlns:a16="http://schemas.microsoft.com/office/drawing/2014/main" id="{396AB7B5-1E49-A438-4EE3-B9C1AA466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813" y="2531925"/>
            <a:ext cx="1551147" cy="151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and Painted Children S Cartoon Creative Birthday Background | Happy  birthday greetings friends, Happy birthday wishes cards, Birthday background">
            <a:extLst>
              <a:ext uri="{FF2B5EF4-FFF2-40B4-BE49-F238E27FC236}">
                <a16:creationId xmlns:a16="http://schemas.microsoft.com/office/drawing/2014/main" id="{EA61B5B7-7EA3-3758-0E70-E3A5A951F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256" y="2571750"/>
            <a:ext cx="2302043" cy="15334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2F79B82-915D-92BE-F139-8FAB82D8C3B6}"/>
              </a:ext>
            </a:extLst>
          </p:cNvPr>
          <p:cNvSpPr txBox="1">
            <a:spLocks/>
          </p:cNvSpPr>
          <p:nvPr/>
        </p:nvSpPr>
        <p:spPr>
          <a:xfrm>
            <a:off x="-1762542" y="1599683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birthday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0333330-660C-A57D-44F9-7868E3327CC2}"/>
              </a:ext>
            </a:extLst>
          </p:cNvPr>
          <p:cNvSpPr txBox="1">
            <a:spLocks/>
          </p:cNvSpPr>
          <p:nvPr/>
        </p:nvSpPr>
        <p:spPr>
          <a:xfrm>
            <a:off x="228290" y="1623725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chips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375EFE0-4186-93E2-2272-DD0A9ECC0F78}"/>
              </a:ext>
            </a:extLst>
          </p:cNvPr>
          <p:cNvSpPr txBox="1">
            <a:spLocks/>
          </p:cNvSpPr>
          <p:nvPr/>
        </p:nvSpPr>
        <p:spPr>
          <a:xfrm>
            <a:off x="2068079" y="1612648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grapes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23028BD-0944-40A5-0812-031C95D07D83}"/>
              </a:ext>
            </a:extLst>
          </p:cNvPr>
          <p:cNvSpPr txBox="1">
            <a:spLocks/>
          </p:cNvSpPr>
          <p:nvPr/>
        </p:nvSpPr>
        <p:spPr>
          <a:xfrm>
            <a:off x="4153199" y="1450503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juice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3E06A1D4-DC50-1C72-23E4-C40EC37BE93F}"/>
              </a:ext>
            </a:extLst>
          </p:cNvPr>
          <p:cNvSpPr txBox="1">
            <a:spLocks/>
          </p:cNvSpPr>
          <p:nvPr/>
        </p:nvSpPr>
        <p:spPr>
          <a:xfrm>
            <a:off x="-1787025" y="3861060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jam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D00C8A5-BEE4-AFF0-F067-72441B24E574}"/>
              </a:ext>
            </a:extLst>
          </p:cNvPr>
          <p:cNvSpPr txBox="1">
            <a:spLocks/>
          </p:cNvSpPr>
          <p:nvPr/>
        </p:nvSpPr>
        <p:spPr>
          <a:xfrm>
            <a:off x="141033" y="3885858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water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C1C53A7-370A-973B-C803-363EB9BDD92B}"/>
              </a:ext>
            </a:extLst>
          </p:cNvPr>
          <p:cNvSpPr txBox="1">
            <a:spLocks/>
          </p:cNvSpPr>
          <p:nvPr/>
        </p:nvSpPr>
        <p:spPr>
          <a:xfrm>
            <a:off x="2159750" y="3885858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lemonade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78DA88E-B3A3-1F77-6481-CC70525E1D0B}"/>
              </a:ext>
            </a:extLst>
          </p:cNvPr>
          <p:cNvSpPr txBox="1">
            <a:spLocks/>
          </p:cNvSpPr>
          <p:nvPr/>
        </p:nvSpPr>
        <p:spPr>
          <a:xfrm>
            <a:off x="4501312" y="3839081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party</a:t>
            </a:r>
          </a:p>
        </p:txBody>
      </p:sp>
    </p:spTree>
    <p:extLst>
      <p:ext uri="{BB962C8B-B14F-4D97-AF65-F5344CB8AC3E}">
        <p14:creationId xmlns:p14="http://schemas.microsoft.com/office/powerpoint/2010/main" val="298350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5" name="Google Shape;2825;p44"/>
          <p:cNvSpPr txBox="1">
            <a:spLocks noGrp="1"/>
          </p:cNvSpPr>
          <p:nvPr>
            <p:ph type="title"/>
          </p:nvPr>
        </p:nvSpPr>
        <p:spPr>
          <a:xfrm>
            <a:off x="1014425" y="1520817"/>
            <a:ext cx="6915242" cy="172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VN" sz="8800" dirty="0"/>
              <a:t>What is missing?</a:t>
            </a:r>
            <a:endParaRPr sz="8800" dirty="0"/>
          </a:p>
        </p:txBody>
      </p:sp>
      <p:grpSp>
        <p:nvGrpSpPr>
          <p:cNvPr id="2828" name="Google Shape;2828;p44"/>
          <p:cNvGrpSpPr/>
          <p:nvPr/>
        </p:nvGrpSpPr>
        <p:grpSpPr>
          <a:xfrm>
            <a:off x="4323348" y="530631"/>
            <a:ext cx="853142" cy="526018"/>
            <a:chOff x="4908575" y="2482875"/>
            <a:chExt cx="654350" cy="403450"/>
          </a:xfrm>
        </p:grpSpPr>
        <p:sp>
          <p:nvSpPr>
            <p:cNvPr id="2829" name="Google Shape;2829;p44"/>
            <p:cNvSpPr/>
            <p:nvPr/>
          </p:nvSpPr>
          <p:spPr>
            <a:xfrm>
              <a:off x="4926575" y="2482875"/>
              <a:ext cx="636350" cy="342200"/>
            </a:xfrm>
            <a:custGeom>
              <a:avLst/>
              <a:gdLst/>
              <a:ahLst/>
              <a:cxnLst/>
              <a:rect l="l" t="t" r="r" b="b"/>
              <a:pathLst>
                <a:path w="25454" h="13688" extrusionOk="0">
                  <a:moveTo>
                    <a:pt x="11142" y="1"/>
                  </a:moveTo>
                  <a:lnTo>
                    <a:pt x="10326" y="97"/>
                  </a:lnTo>
                  <a:lnTo>
                    <a:pt x="9990" y="145"/>
                  </a:lnTo>
                  <a:lnTo>
                    <a:pt x="9654" y="241"/>
                  </a:lnTo>
                  <a:lnTo>
                    <a:pt x="9077" y="529"/>
                  </a:lnTo>
                  <a:lnTo>
                    <a:pt x="8597" y="817"/>
                  </a:lnTo>
                  <a:lnTo>
                    <a:pt x="8165" y="1201"/>
                  </a:lnTo>
                  <a:lnTo>
                    <a:pt x="7781" y="1634"/>
                  </a:lnTo>
                  <a:lnTo>
                    <a:pt x="7444" y="2066"/>
                  </a:lnTo>
                  <a:lnTo>
                    <a:pt x="7156" y="2498"/>
                  </a:lnTo>
                  <a:lnTo>
                    <a:pt x="6916" y="2930"/>
                  </a:lnTo>
                  <a:lnTo>
                    <a:pt x="6724" y="3410"/>
                  </a:lnTo>
                  <a:lnTo>
                    <a:pt x="6388" y="4275"/>
                  </a:lnTo>
                  <a:lnTo>
                    <a:pt x="6244" y="4995"/>
                  </a:lnTo>
                  <a:lnTo>
                    <a:pt x="6148" y="5668"/>
                  </a:lnTo>
                  <a:lnTo>
                    <a:pt x="5571" y="5524"/>
                  </a:lnTo>
                  <a:lnTo>
                    <a:pt x="4995" y="5379"/>
                  </a:lnTo>
                  <a:lnTo>
                    <a:pt x="4275" y="5283"/>
                  </a:lnTo>
                  <a:lnTo>
                    <a:pt x="3458" y="5235"/>
                  </a:lnTo>
                  <a:lnTo>
                    <a:pt x="2690" y="5235"/>
                  </a:lnTo>
                  <a:lnTo>
                    <a:pt x="2354" y="5283"/>
                  </a:lnTo>
                  <a:lnTo>
                    <a:pt x="2018" y="5379"/>
                  </a:lnTo>
                  <a:lnTo>
                    <a:pt x="1681" y="5476"/>
                  </a:lnTo>
                  <a:lnTo>
                    <a:pt x="1441" y="5668"/>
                  </a:lnTo>
                  <a:lnTo>
                    <a:pt x="1201" y="5860"/>
                  </a:lnTo>
                  <a:lnTo>
                    <a:pt x="1009" y="6148"/>
                  </a:lnTo>
                  <a:lnTo>
                    <a:pt x="817" y="6436"/>
                  </a:lnTo>
                  <a:lnTo>
                    <a:pt x="673" y="6772"/>
                  </a:lnTo>
                  <a:lnTo>
                    <a:pt x="385" y="7541"/>
                  </a:lnTo>
                  <a:lnTo>
                    <a:pt x="193" y="8357"/>
                  </a:lnTo>
                  <a:lnTo>
                    <a:pt x="48" y="9125"/>
                  </a:lnTo>
                  <a:lnTo>
                    <a:pt x="0" y="9846"/>
                  </a:lnTo>
                  <a:lnTo>
                    <a:pt x="0" y="10374"/>
                  </a:lnTo>
                  <a:lnTo>
                    <a:pt x="48" y="10662"/>
                  </a:lnTo>
                  <a:lnTo>
                    <a:pt x="145" y="10710"/>
                  </a:lnTo>
                  <a:lnTo>
                    <a:pt x="385" y="10806"/>
                  </a:lnTo>
                  <a:lnTo>
                    <a:pt x="1201" y="10950"/>
                  </a:lnTo>
                  <a:lnTo>
                    <a:pt x="3987" y="11383"/>
                  </a:lnTo>
                  <a:lnTo>
                    <a:pt x="7973" y="11863"/>
                  </a:lnTo>
                  <a:lnTo>
                    <a:pt x="12535" y="12439"/>
                  </a:lnTo>
                  <a:lnTo>
                    <a:pt x="21035" y="13352"/>
                  </a:lnTo>
                  <a:lnTo>
                    <a:pt x="23917" y="13640"/>
                  </a:lnTo>
                  <a:lnTo>
                    <a:pt x="24733" y="13688"/>
                  </a:lnTo>
                  <a:lnTo>
                    <a:pt x="25070" y="13688"/>
                  </a:lnTo>
                  <a:lnTo>
                    <a:pt x="25118" y="13640"/>
                  </a:lnTo>
                  <a:lnTo>
                    <a:pt x="25166" y="13496"/>
                  </a:lnTo>
                  <a:lnTo>
                    <a:pt x="25262" y="13015"/>
                  </a:lnTo>
                  <a:lnTo>
                    <a:pt x="25358" y="12343"/>
                  </a:lnTo>
                  <a:lnTo>
                    <a:pt x="25454" y="11575"/>
                  </a:lnTo>
                  <a:lnTo>
                    <a:pt x="25454" y="10710"/>
                  </a:lnTo>
                  <a:lnTo>
                    <a:pt x="25454" y="9942"/>
                  </a:lnTo>
                  <a:lnTo>
                    <a:pt x="25358" y="9270"/>
                  </a:lnTo>
                  <a:lnTo>
                    <a:pt x="25310" y="8981"/>
                  </a:lnTo>
                  <a:lnTo>
                    <a:pt x="25262" y="8789"/>
                  </a:lnTo>
                  <a:lnTo>
                    <a:pt x="25118" y="8597"/>
                  </a:lnTo>
                  <a:lnTo>
                    <a:pt x="25022" y="8453"/>
                  </a:lnTo>
                  <a:lnTo>
                    <a:pt x="24685" y="8165"/>
                  </a:lnTo>
                  <a:lnTo>
                    <a:pt x="24253" y="7973"/>
                  </a:lnTo>
                  <a:lnTo>
                    <a:pt x="23869" y="7781"/>
                  </a:lnTo>
                  <a:lnTo>
                    <a:pt x="23149" y="7589"/>
                  </a:lnTo>
                  <a:lnTo>
                    <a:pt x="22860" y="7541"/>
                  </a:lnTo>
                  <a:lnTo>
                    <a:pt x="22908" y="7060"/>
                  </a:lnTo>
                  <a:lnTo>
                    <a:pt x="23005" y="6004"/>
                  </a:lnTo>
                  <a:lnTo>
                    <a:pt x="23053" y="5331"/>
                  </a:lnTo>
                  <a:lnTo>
                    <a:pt x="23053" y="4659"/>
                  </a:lnTo>
                  <a:lnTo>
                    <a:pt x="23005" y="3987"/>
                  </a:lnTo>
                  <a:lnTo>
                    <a:pt x="22908" y="3410"/>
                  </a:lnTo>
                  <a:lnTo>
                    <a:pt x="22860" y="3314"/>
                  </a:lnTo>
                  <a:lnTo>
                    <a:pt x="22716" y="3170"/>
                  </a:lnTo>
                  <a:lnTo>
                    <a:pt x="22380" y="2834"/>
                  </a:lnTo>
                  <a:lnTo>
                    <a:pt x="21804" y="2498"/>
                  </a:lnTo>
                  <a:lnTo>
                    <a:pt x="21132" y="2162"/>
                  </a:lnTo>
                  <a:lnTo>
                    <a:pt x="20315" y="1826"/>
                  </a:lnTo>
                  <a:lnTo>
                    <a:pt x="19403" y="1489"/>
                  </a:lnTo>
                  <a:lnTo>
                    <a:pt x="18394" y="1201"/>
                  </a:lnTo>
                  <a:lnTo>
                    <a:pt x="17338" y="865"/>
                  </a:lnTo>
                  <a:lnTo>
                    <a:pt x="16233" y="625"/>
                  </a:lnTo>
                  <a:lnTo>
                    <a:pt x="15128" y="385"/>
                  </a:lnTo>
                  <a:lnTo>
                    <a:pt x="14072" y="193"/>
                  </a:lnTo>
                  <a:lnTo>
                    <a:pt x="13015" y="49"/>
                  </a:lnTo>
                  <a:lnTo>
                    <a:pt x="12007" y="1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44"/>
            <p:cNvSpPr/>
            <p:nvPr/>
          </p:nvSpPr>
          <p:spPr>
            <a:xfrm>
              <a:off x="4926575" y="2482875"/>
              <a:ext cx="636350" cy="342200"/>
            </a:xfrm>
            <a:custGeom>
              <a:avLst/>
              <a:gdLst/>
              <a:ahLst/>
              <a:cxnLst/>
              <a:rect l="l" t="t" r="r" b="b"/>
              <a:pathLst>
                <a:path w="25454" h="13688" fill="none" extrusionOk="0">
                  <a:moveTo>
                    <a:pt x="6148" y="5668"/>
                  </a:moveTo>
                  <a:lnTo>
                    <a:pt x="6148" y="5668"/>
                  </a:lnTo>
                  <a:lnTo>
                    <a:pt x="6244" y="4995"/>
                  </a:lnTo>
                  <a:lnTo>
                    <a:pt x="6388" y="4275"/>
                  </a:lnTo>
                  <a:lnTo>
                    <a:pt x="6724" y="3410"/>
                  </a:lnTo>
                  <a:lnTo>
                    <a:pt x="6916" y="2930"/>
                  </a:lnTo>
                  <a:lnTo>
                    <a:pt x="7156" y="2498"/>
                  </a:lnTo>
                  <a:lnTo>
                    <a:pt x="7444" y="2066"/>
                  </a:lnTo>
                  <a:lnTo>
                    <a:pt x="7781" y="1634"/>
                  </a:lnTo>
                  <a:lnTo>
                    <a:pt x="8165" y="1201"/>
                  </a:lnTo>
                  <a:lnTo>
                    <a:pt x="8597" y="817"/>
                  </a:lnTo>
                  <a:lnTo>
                    <a:pt x="9077" y="529"/>
                  </a:lnTo>
                  <a:lnTo>
                    <a:pt x="9654" y="241"/>
                  </a:lnTo>
                  <a:lnTo>
                    <a:pt x="9654" y="241"/>
                  </a:lnTo>
                  <a:lnTo>
                    <a:pt x="9990" y="145"/>
                  </a:lnTo>
                  <a:lnTo>
                    <a:pt x="10326" y="97"/>
                  </a:lnTo>
                  <a:lnTo>
                    <a:pt x="11142" y="1"/>
                  </a:lnTo>
                  <a:lnTo>
                    <a:pt x="12007" y="1"/>
                  </a:lnTo>
                  <a:lnTo>
                    <a:pt x="13015" y="49"/>
                  </a:lnTo>
                  <a:lnTo>
                    <a:pt x="14072" y="193"/>
                  </a:lnTo>
                  <a:lnTo>
                    <a:pt x="15128" y="385"/>
                  </a:lnTo>
                  <a:lnTo>
                    <a:pt x="16233" y="625"/>
                  </a:lnTo>
                  <a:lnTo>
                    <a:pt x="17338" y="865"/>
                  </a:lnTo>
                  <a:lnTo>
                    <a:pt x="18394" y="1201"/>
                  </a:lnTo>
                  <a:lnTo>
                    <a:pt x="19403" y="1489"/>
                  </a:lnTo>
                  <a:lnTo>
                    <a:pt x="20315" y="1826"/>
                  </a:lnTo>
                  <a:lnTo>
                    <a:pt x="21132" y="2162"/>
                  </a:lnTo>
                  <a:lnTo>
                    <a:pt x="21804" y="2498"/>
                  </a:lnTo>
                  <a:lnTo>
                    <a:pt x="22380" y="2834"/>
                  </a:lnTo>
                  <a:lnTo>
                    <a:pt x="22716" y="3170"/>
                  </a:lnTo>
                  <a:lnTo>
                    <a:pt x="22860" y="3314"/>
                  </a:lnTo>
                  <a:lnTo>
                    <a:pt x="22908" y="3410"/>
                  </a:lnTo>
                  <a:lnTo>
                    <a:pt x="22908" y="3410"/>
                  </a:lnTo>
                  <a:lnTo>
                    <a:pt x="23005" y="3987"/>
                  </a:lnTo>
                  <a:lnTo>
                    <a:pt x="23053" y="4659"/>
                  </a:lnTo>
                  <a:lnTo>
                    <a:pt x="23053" y="5331"/>
                  </a:lnTo>
                  <a:lnTo>
                    <a:pt x="23005" y="6004"/>
                  </a:lnTo>
                  <a:lnTo>
                    <a:pt x="22908" y="7060"/>
                  </a:lnTo>
                  <a:lnTo>
                    <a:pt x="22860" y="7541"/>
                  </a:lnTo>
                  <a:lnTo>
                    <a:pt x="22860" y="7541"/>
                  </a:lnTo>
                  <a:lnTo>
                    <a:pt x="23149" y="7589"/>
                  </a:lnTo>
                  <a:lnTo>
                    <a:pt x="23869" y="7781"/>
                  </a:lnTo>
                  <a:lnTo>
                    <a:pt x="24253" y="7973"/>
                  </a:lnTo>
                  <a:lnTo>
                    <a:pt x="24685" y="8165"/>
                  </a:lnTo>
                  <a:lnTo>
                    <a:pt x="25022" y="8453"/>
                  </a:lnTo>
                  <a:lnTo>
                    <a:pt x="25118" y="8597"/>
                  </a:lnTo>
                  <a:lnTo>
                    <a:pt x="25262" y="8789"/>
                  </a:lnTo>
                  <a:lnTo>
                    <a:pt x="25262" y="8789"/>
                  </a:lnTo>
                  <a:lnTo>
                    <a:pt x="25310" y="8981"/>
                  </a:lnTo>
                  <a:lnTo>
                    <a:pt x="25358" y="9270"/>
                  </a:lnTo>
                  <a:lnTo>
                    <a:pt x="25454" y="9942"/>
                  </a:lnTo>
                  <a:lnTo>
                    <a:pt x="25454" y="10710"/>
                  </a:lnTo>
                  <a:lnTo>
                    <a:pt x="25454" y="11575"/>
                  </a:lnTo>
                  <a:lnTo>
                    <a:pt x="25358" y="12343"/>
                  </a:lnTo>
                  <a:lnTo>
                    <a:pt x="25262" y="13015"/>
                  </a:lnTo>
                  <a:lnTo>
                    <a:pt x="25166" y="13496"/>
                  </a:lnTo>
                  <a:lnTo>
                    <a:pt x="25118" y="13640"/>
                  </a:lnTo>
                  <a:lnTo>
                    <a:pt x="25070" y="13688"/>
                  </a:lnTo>
                  <a:lnTo>
                    <a:pt x="25070" y="13688"/>
                  </a:lnTo>
                  <a:lnTo>
                    <a:pt x="24733" y="13688"/>
                  </a:lnTo>
                  <a:lnTo>
                    <a:pt x="23917" y="13640"/>
                  </a:lnTo>
                  <a:lnTo>
                    <a:pt x="21035" y="13352"/>
                  </a:lnTo>
                  <a:lnTo>
                    <a:pt x="12535" y="12439"/>
                  </a:lnTo>
                  <a:lnTo>
                    <a:pt x="7973" y="11863"/>
                  </a:lnTo>
                  <a:lnTo>
                    <a:pt x="3987" y="11383"/>
                  </a:lnTo>
                  <a:lnTo>
                    <a:pt x="1201" y="10950"/>
                  </a:lnTo>
                  <a:lnTo>
                    <a:pt x="385" y="10806"/>
                  </a:lnTo>
                  <a:lnTo>
                    <a:pt x="145" y="10710"/>
                  </a:lnTo>
                  <a:lnTo>
                    <a:pt x="48" y="10662"/>
                  </a:lnTo>
                  <a:lnTo>
                    <a:pt x="48" y="10662"/>
                  </a:lnTo>
                  <a:lnTo>
                    <a:pt x="0" y="10374"/>
                  </a:lnTo>
                  <a:lnTo>
                    <a:pt x="0" y="9846"/>
                  </a:lnTo>
                  <a:lnTo>
                    <a:pt x="48" y="9125"/>
                  </a:lnTo>
                  <a:lnTo>
                    <a:pt x="193" y="8357"/>
                  </a:lnTo>
                  <a:lnTo>
                    <a:pt x="385" y="7541"/>
                  </a:lnTo>
                  <a:lnTo>
                    <a:pt x="673" y="6772"/>
                  </a:lnTo>
                  <a:lnTo>
                    <a:pt x="817" y="6436"/>
                  </a:lnTo>
                  <a:lnTo>
                    <a:pt x="1009" y="6148"/>
                  </a:lnTo>
                  <a:lnTo>
                    <a:pt x="1201" y="5860"/>
                  </a:lnTo>
                  <a:lnTo>
                    <a:pt x="1441" y="5668"/>
                  </a:lnTo>
                  <a:lnTo>
                    <a:pt x="1441" y="5668"/>
                  </a:lnTo>
                  <a:lnTo>
                    <a:pt x="1681" y="5476"/>
                  </a:lnTo>
                  <a:lnTo>
                    <a:pt x="2018" y="5379"/>
                  </a:lnTo>
                  <a:lnTo>
                    <a:pt x="2354" y="5283"/>
                  </a:lnTo>
                  <a:lnTo>
                    <a:pt x="2690" y="5235"/>
                  </a:lnTo>
                  <a:lnTo>
                    <a:pt x="3458" y="5235"/>
                  </a:lnTo>
                  <a:lnTo>
                    <a:pt x="4275" y="5283"/>
                  </a:lnTo>
                  <a:lnTo>
                    <a:pt x="4995" y="5379"/>
                  </a:lnTo>
                  <a:lnTo>
                    <a:pt x="5571" y="5524"/>
                  </a:lnTo>
                  <a:lnTo>
                    <a:pt x="6148" y="566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44"/>
            <p:cNvSpPr/>
            <p:nvPr/>
          </p:nvSpPr>
          <p:spPr>
            <a:xfrm>
              <a:off x="5211125" y="2683375"/>
              <a:ext cx="50450" cy="18050"/>
            </a:xfrm>
            <a:custGeom>
              <a:avLst/>
              <a:gdLst/>
              <a:ahLst/>
              <a:cxnLst/>
              <a:rect l="l" t="t" r="r" b="b"/>
              <a:pathLst>
                <a:path w="2018" h="722" extrusionOk="0">
                  <a:moveTo>
                    <a:pt x="625" y="1"/>
                  </a:moveTo>
                  <a:lnTo>
                    <a:pt x="289" y="49"/>
                  </a:lnTo>
                  <a:lnTo>
                    <a:pt x="96" y="97"/>
                  </a:lnTo>
                  <a:lnTo>
                    <a:pt x="0" y="145"/>
                  </a:lnTo>
                  <a:lnTo>
                    <a:pt x="0" y="193"/>
                  </a:lnTo>
                  <a:lnTo>
                    <a:pt x="0" y="289"/>
                  </a:lnTo>
                  <a:lnTo>
                    <a:pt x="48" y="385"/>
                  </a:lnTo>
                  <a:lnTo>
                    <a:pt x="289" y="529"/>
                  </a:lnTo>
                  <a:lnTo>
                    <a:pt x="625" y="625"/>
                  </a:lnTo>
                  <a:lnTo>
                    <a:pt x="1009" y="721"/>
                  </a:lnTo>
                  <a:lnTo>
                    <a:pt x="1393" y="721"/>
                  </a:lnTo>
                  <a:lnTo>
                    <a:pt x="1729" y="673"/>
                  </a:lnTo>
                  <a:lnTo>
                    <a:pt x="1873" y="625"/>
                  </a:lnTo>
                  <a:lnTo>
                    <a:pt x="1969" y="577"/>
                  </a:lnTo>
                  <a:lnTo>
                    <a:pt x="2017" y="481"/>
                  </a:lnTo>
                  <a:lnTo>
                    <a:pt x="2017" y="385"/>
                  </a:lnTo>
                  <a:lnTo>
                    <a:pt x="2017" y="337"/>
                  </a:lnTo>
                  <a:lnTo>
                    <a:pt x="1921" y="289"/>
                  </a:lnTo>
                  <a:lnTo>
                    <a:pt x="1681" y="193"/>
                  </a:lnTo>
                  <a:lnTo>
                    <a:pt x="1345" y="97"/>
                  </a:lnTo>
                  <a:lnTo>
                    <a:pt x="1009" y="49"/>
                  </a:lnTo>
                  <a:lnTo>
                    <a:pt x="625" y="1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44"/>
            <p:cNvSpPr/>
            <p:nvPr/>
          </p:nvSpPr>
          <p:spPr>
            <a:xfrm>
              <a:off x="5380400" y="2699000"/>
              <a:ext cx="44450" cy="15625"/>
            </a:xfrm>
            <a:custGeom>
              <a:avLst/>
              <a:gdLst/>
              <a:ahLst/>
              <a:cxnLst/>
              <a:rect l="l" t="t" r="r" b="b"/>
              <a:pathLst>
                <a:path w="1778" h="625" extrusionOk="0">
                  <a:moveTo>
                    <a:pt x="289" y="0"/>
                  </a:moveTo>
                  <a:lnTo>
                    <a:pt x="97" y="48"/>
                  </a:lnTo>
                  <a:lnTo>
                    <a:pt x="49" y="96"/>
                  </a:lnTo>
                  <a:lnTo>
                    <a:pt x="1" y="144"/>
                  </a:lnTo>
                  <a:lnTo>
                    <a:pt x="1" y="240"/>
                  </a:lnTo>
                  <a:lnTo>
                    <a:pt x="49" y="288"/>
                  </a:lnTo>
                  <a:lnTo>
                    <a:pt x="289" y="432"/>
                  </a:lnTo>
                  <a:lnTo>
                    <a:pt x="577" y="528"/>
                  </a:lnTo>
                  <a:lnTo>
                    <a:pt x="913" y="576"/>
                  </a:lnTo>
                  <a:lnTo>
                    <a:pt x="1250" y="625"/>
                  </a:lnTo>
                  <a:lnTo>
                    <a:pt x="1538" y="576"/>
                  </a:lnTo>
                  <a:lnTo>
                    <a:pt x="1730" y="480"/>
                  </a:lnTo>
                  <a:lnTo>
                    <a:pt x="1778" y="384"/>
                  </a:lnTo>
                  <a:lnTo>
                    <a:pt x="1778" y="336"/>
                  </a:lnTo>
                  <a:lnTo>
                    <a:pt x="1682" y="240"/>
                  </a:lnTo>
                  <a:lnTo>
                    <a:pt x="1490" y="144"/>
                  </a:lnTo>
                  <a:lnTo>
                    <a:pt x="1202" y="48"/>
                  </a:lnTo>
                  <a:lnTo>
                    <a:pt x="913" y="0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44"/>
            <p:cNvSpPr/>
            <p:nvPr/>
          </p:nvSpPr>
          <p:spPr>
            <a:xfrm>
              <a:off x="4926575" y="2747025"/>
              <a:ext cx="626750" cy="79250"/>
            </a:xfrm>
            <a:custGeom>
              <a:avLst/>
              <a:gdLst/>
              <a:ahLst/>
              <a:cxnLst/>
              <a:rect l="l" t="t" r="r" b="b"/>
              <a:pathLst>
                <a:path w="25070" h="3170" extrusionOk="0">
                  <a:moveTo>
                    <a:pt x="25070" y="3122"/>
                  </a:moveTo>
                  <a:lnTo>
                    <a:pt x="25070" y="3122"/>
                  </a:lnTo>
                  <a:lnTo>
                    <a:pt x="24974" y="3170"/>
                  </a:lnTo>
                  <a:lnTo>
                    <a:pt x="24974" y="3170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5070" y="3122"/>
                  </a:move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lnTo>
                    <a:pt x="25070" y="3122"/>
                  </a:lnTo>
                  <a:close/>
                  <a:moveTo>
                    <a:pt x="20747" y="2786"/>
                  </a:moveTo>
                  <a:lnTo>
                    <a:pt x="20747" y="2786"/>
                  </a:lnTo>
                  <a:lnTo>
                    <a:pt x="20747" y="2786"/>
                  </a:lnTo>
                  <a:lnTo>
                    <a:pt x="23533" y="3026"/>
                  </a:lnTo>
                  <a:lnTo>
                    <a:pt x="24974" y="3170"/>
                  </a:lnTo>
                  <a:lnTo>
                    <a:pt x="24974" y="3170"/>
                  </a:lnTo>
                  <a:lnTo>
                    <a:pt x="24974" y="3170"/>
                  </a:lnTo>
                  <a:lnTo>
                    <a:pt x="23533" y="3026"/>
                  </a:lnTo>
                  <a:lnTo>
                    <a:pt x="20747" y="2786"/>
                  </a:lnTo>
                  <a:close/>
                  <a:moveTo>
                    <a:pt x="9221" y="1441"/>
                  </a:moveTo>
                  <a:lnTo>
                    <a:pt x="9221" y="1441"/>
                  </a:lnTo>
                  <a:lnTo>
                    <a:pt x="9221" y="1441"/>
                  </a:lnTo>
                  <a:lnTo>
                    <a:pt x="15465" y="2209"/>
                  </a:lnTo>
                  <a:lnTo>
                    <a:pt x="15465" y="2209"/>
                  </a:lnTo>
                  <a:lnTo>
                    <a:pt x="15465" y="2209"/>
                  </a:lnTo>
                  <a:lnTo>
                    <a:pt x="9221" y="1441"/>
                  </a:lnTo>
                  <a:close/>
                  <a:moveTo>
                    <a:pt x="97" y="144"/>
                  </a:moveTo>
                  <a:lnTo>
                    <a:pt x="97" y="144"/>
                  </a:lnTo>
                  <a:lnTo>
                    <a:pt x="481" y="240"/>
                  </a:lnTo>
                  <a:lnTo>
                    <a:pt x="1249" y="384"/>
                  </a:lnTo>
                  <a:lnTo>
                    <a:pt x="3890" y="769"/>
                  </a:lnTo>
                  <a:lnTo>
                    <a:pt x="3890" y="769"/>
                  </a:lnTo>
                  <a:lnTo>
                    <a:pt x="3890" y="769"/>
                  </a:lnTo>
                  <a:lnTo>
                    <a:pt x="1249" y="384"/>
                  </a:lnTo>
                  <a:lnTo>
                    <a:pt x="481" y="240"/>
                  </a:lnTo>
                  <a:lnTo>
                    <a:pt x="97" y="144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97" y="144"/>
                  </a:lnTo>
                  <a:lnTo>
                    <a:pt x="97" y="144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48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close/>
                  <a:moveTo>
                    <a:pt x="48" y="48"/>
                  </a:move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48" y="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44"/>
            <p:cNvSpPr/>
            <p:nvPr/>
          </p:nvSpPr>
          <p:spPr>
            <a:xfrm>
              <a:off x="5550900" y="2825050"/>
              <a:ext cx="2425" cy="1225"/>
            </a:xfrm>
            <a:custGeom>
              <a:avLst/>
              <a:gdLst/>
              <a:ahLst/>
              <a:cxnLst/>
              <a:rect l="l" t="t" r="r" b="b"/>
              <a:pathLst>
                <a:path w="97" h="49" fill="none" extrusionOk="0">
                  <a:moveTo>
                    <a:pt x="97" y="1"/>
                  </a:moveTo>
                  <a:lnTo>
                    <a:pt x="97" y="1"/>
                  </a:lnTo>
                  <a:lnTo>
                    <a:pt x="1" y="49"/>
                  </a:lnTo>
                  <a:lnTo>
                    <a:pt x="1" y="49"/>
                  </a:lnTo>
                  <a:lnTo>
                    <a:pt x="9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44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44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44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44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44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44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44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44"/>
            <p:cNvSpPr/>
            <p:nvPr/>
          </p:nvSpPr>
          <p:spPr>
            <a:xfrm>
              <a:off x="5553300" y="2825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44"/>
            <p:cNvSpPr/>
            <p:nvPr/>
          </p:nvSpPr>
          <p:spPr>
            <a:xfrm>
              <a:off x="5445250" y="2816650"/>
              <a:ext cx="105675" cy="9625"/>
            </a:xfrm>
            <a:custGeom>
              <a:avLst/>
              <a:gdLst/>
              <a:ahLst/>
              <a:cxnLst/>
              <a:rect l="l" t="t" r="r" b="b"/>
              <a:pathLst>
                <a:path w="4227" h="38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2786" y="241"/>
                  </a:lnTo>
                  <a:lnTo>
                    <a:pt x="4227" y="385"/>
                  </a:lnTo>
                  <a:lnTo>
                    <a:pt x="4227" y="385"/>
                  </a:lnTo>
                  <a:lnTo>
                    <a:pt x="4227" y="385"/>
                  </a:lnTo>
                  <a:lnTo>
                    <a:pt x="2786" y="24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44"/>
            <p:cNvSpPr/>
            <p:nvPr/>
          </p:nvSpPr>
          <p:spPr>
            <a:xfrm>
              <a:off x="5157100" y="2783025"/>
              <a:ext cx="156100" cy="19250"/>
            </a:xfrm>
            <a:custGeom>
              <a:avLst/>
              <a:gdLst/>
              <a:ahLst/>
              <a:cxnLst/>
              <a:rect l="l" t="t" r="r" b="b"/>
              <a:pathLst>
                <a:path w="6244" h="770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6244" y="769"/>
                  </a:lnTo>
                  <a:lnTo>
                    <a:pt x="6244" y="769"/>
                  </a:lnTo>
                  <a:lnTo>
                    <a:pt x="6244" y="769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44"/>
            <p:cNvSpPr/>
            <p:nvPr/>
          </p:nvSpPr>
          <p:spPr>
            <a:xfrm>
              <a:off x="4928975" y="2750625"/>
              <a:ext cx="94875" cy="15625"/>
            </a:xfrm>
            <a:custGeom>
              <a:avLst/>
              <a:gdLst/>
              <a:ahLst/>
              <a:cxnLst/>
              <a:rect l="l" t="t" r="r" b="b"/>
              <a:pathLst>
                <a:path w="3795" h="625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385" y="96"/>
                  </a:lnTo>
                  <a:lnTo>
                    <a:pt x="1153" y="240"/>
                  </a:lnTo>
                  <a:lnTo>
                    <a:pt x="3794" y="625"/>
                  </a:lnTo>
                  <a:lnTo>
                    <a:pt x="3794" y="625"/>
                  </a:lnTo>
                  <a:lnTo>
                    <a:pt x="3794" y="625"/>
                  </a:lnTo>
                  <a:lnTo>
                    <a:pt x="1153" y="240"/>
                  </a:lnTo>
                  <a:lnTo>
                    <a:pt x="385" y="96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44"/>
            <p:cNvSpPr/>
            <p:nvPr/>
          </p:nvSpPr>
          <p:spPr>
            <a:xfrm>
              <a:off x="4927775" y="2749425"/>
              <a:ext cx="1225" cy="1225"/>
            </a:xfrm>
            <a:custGeom>
              <a:avLst/>
              <a:gdLst/>
              <a:ahLst/>
              <a:cxnLst/>
              <a:rect l="l" t="t" r="r" b="b"/>
              <a:pathLst>
                <a:path w="49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49" y="48"/>
                  </a:lnTo>
                  <a:lnTo>
                    <a:pt x="49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44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44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44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44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44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44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44"/>
            <p:cNvSpPr/>
            <p:nvPr/>
          </p:nvSpPr>
          <p:spPr>
            <a:xfrm>
              <a:off x="4927775" y="27494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44"/>
            <p:cNvSpPr/>
            <p:nvPr/>
          </p:nvSpPr>
          <p:spPr>
            <a:xfrm>
              <a:off x="4927775" y="2748225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44"/>
            <p:cNvSpPr/>
            <p:nvPr/>
          </p:nvSpPr>
          <p:spPr>
            <a:xfrm>
              <a:off x="4927775" y="27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44"/>
            <p:cNvSpPr/>
            <p:nvPr/>
          </p:nvSpPr>
          <p:spPr>
            <a:xfrm>
              <a:off x="4927775" y="27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44"/>
            <p:cNvSpPr/>
            <p:nvPr/>
          </p:nvSpPr>
          <p:spPr>
            <a:xfrm>
              <a:off x="4927775" y="27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44"/>
            <p:cNvSpPr/>
            <p:nvPr/>
          </p:nvSpPr>
          <p:spPr>
            <a:xfrm>
              <a:off x="4927775" y="27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44"/>
            <p:cNvSpPr/>
            <p:nvPr/>
          </p:nvSpPr>
          <p:spPr>
            <a:xfrm>
              <a:off x="4927775" y="2747025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44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44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44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44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44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44"/>
            <p:cNvSpPr/>
            <p:nvPr/>
          </p:nvSpPr>
          <p:spPr>
            <a:xfrm>
              <a:off x="49277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44"/>
            <p:cNvSpPr/>
            <p:nvPr/>
          </p:nvSpPr>
          <p:spPr>
            <a:xfrm>
              <a:off x="4926575" y="2747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44"/>
            <p:cNvSpPr/>
            <p:nvPr/>
          </p:nvSpPr>
          <p:spPr>
            <a:xfrm>
              <a:off x="4926575" y="2689375"/>
              <a:ext cx="632750" cy="136900"/>
            </a:xfrm>
            <a:custGeom>
              <a:avLst/>
              <a:gdLst/>
              <a:ahLst/>
              <a:cxnLst/>
              <a:rect l="l" t="t" r="r" b="b"/>
              <a:pathLst>
                <a:path w="25310" h="5476" extrusionOk="0">
                  <a:moveTo>
                    <a:pt x="5908" y="1"/>
                  </a:moveTo>
                  <a:lnTo>
                    <a:pt x="5523" y="97"/>
                  </a:lnTo>
                  <a:lnTo>
                    <a:pt x="5187" y="193"/>
                  </a:lnTo>
                  <a:lnTo>
                    <a:pt x="4851" y="337"/>
                  </a:lnTo>
                  <a:lnTo>
                    <a:pt x="4563" y="529"/>
                  </a:lnTo>
                  <a:lnTo>
                    <a:pt x="4323" y="721"/>
                  </a:lnTo>
                  <a:lnTo>
                    <a:pt x="4131" y="913"/>
                  </a:lnTo>
                  <a:lnTo>
                    <a:pt x="3987" y="1106"/>
                  </a:lnTo>
                  <a:lnTo>
                    <a:pt x="3698" y="1490"/>
                  </a:lnTo>
                  <a:lnTo>
                    <a:pt x="3554" y="1874"/>
                  </a:lnTo>
                  <a:lnTo>
                    <a:pt x="3458" y="2210"/>
                  </a:lnTo>
                  <a:lnTo>
                    <a:pt x="3410" y="2258"/>
                  </a:lnTo>
                  <a:lnTo>
                    <a:pt x="3362" y="2306"/>
                  </a:lnTo>
                  <a:lnTo>
                    <a:pt x="2930" y="2306"/>
                  </a:lnTo>
                  <a:lnTo>
                    <a:pt x="2594" y="2210"/>
                  </a:lnTo>
                  <a:lnTo>
                    <a:pt x="2018" y="2066"/>
                  </a:lnTo>
                  <a:lnTo>
                    <a:pt x="1345" y="1778"/>
                  </a:lnTo>
                  <a:lnTo>
                    <a:pt x="961" y="1586"/>
                  </a:lnTo>
                  <a:lnTo>
                    <a:pt x="625" y="1346"/>
                  </a:lnTo>
                  <a:lnTo>
                    <a:pt x="337" y="1058"/>
                  </a:lnTo>
                  <a:lnTo>
                    <a:pt x="97" y="673"/>
                  </a:lnTo>
                  <a:lnTo>
                    <a:pt x="0" y="1634"/>
                  </a:lnTo>
                  <a:lnTo>
                    <a:pt x="0" y="2018"/>
                  </a:lnTo>
                  <a:lnTo>
                    <a:pt x="0" y="2306"/>
                  </a:lnTo>
                  <a:lnTo>
                    <a:pt x="48" y="2306"/>
                  </a:lnTo>
                  <a:lnTo>
                    <a:pt x="48" y="2354"/>
                  </a:lnTo>
                  <a:lnTo>
                    <a:pt x="48" y="2402"/>
                  </a:lnTo>
                  <a:lnTo>
                    <a:pt x="97" y="2450"/>
                  </a:lnTo>
                  <a:lnTo>
                    <a:pt x="481" y="2546"/>
                  </a:lnTo>
                  <a:lnTo>
                    <a:pt x="1249" y="2690"/>
                  </a:lnTo>
                  <a:lnTo>
                    <a:pt x="3890" y="3075"/>
                  </a:lnTo>
                  <a:lnTo>
                    <a:pt x="3987" y="2642"/>
                  </a:lnTo>
                  <a:lnTo>
                    <a:pt x="4179" y="2162"/>
                  </a:lnTo>
                  <a:lnTo>
                    <a:pt x="4419" y="1778"/>
                  </a:lnTo>
                  <a:lnTo>
                    <a:pt x="4755" y="1394"/>
                  </a:lnTo>
                  <a:lnTo>
                    <a:pt x="5139" y="1106"/>
                  </a:lnTo>
                  <a:lnTo>
                    <a:pt x="5523" y="865"/>
                  </a:lnTo>
                  <a:lnTo>
                    <a:pt x="6004" y="721"/>
                  </a:lnTo>
                  <a:lnTo>
                    <a:pt x="6484" y="673"/>
                  </a:lnTo>
                  <a:lnTo>
                    <a:pt x="6772" y="721"/>
                  </a:lnTo>
                  <a:lnTo>
                    <a:pt x="7108" y="769"/>
                  </a:lnTo>
                  <a:lnTo>
                    <a:pt x="7396" y="817"/>
                  </a:lnTo>
                  <a:lnTo>
                    <a:pt x="7636" y="913"/>
                  </a:lnTo>
                  <a:lnTo>
                    <a:pt x="7925" y="1058"/>
                  </a:lnTo>
                  <a:lnTo>
                    <a:pt x="8117" y="1202"/>
                  </a:lnTo>
                  <a:lnTo>
                    <a:pt x="8357" y="1394"/>
                  </a:lnTo>
                  <a:lnTo>
                    <a:pt x="8693" y="1778"/>
                  </a:lnTo>
                  <a:lnTo>
                    <a:pt x="8933" y="2258"/>
                  </a:lnTo>
                  <a:lnTo>
                    <a:pt x="9125" y="2738"/>
                  </a:lnTo>
                  <a:lnTo>
                    <a:pt x="9221" y="3267"/>
                  </a:lnTo>
                  <a:lnTo>
                    <a:pt x="9221" y="3747"/>
                  </a:lnTo>
                  <a:lnTo>
                    <a:pt x="15465" y="4515"/>
                  </a:lnTo>
                  <a:lnTo>
                    <a:pt x="15609" y="4083"/>
                  </a:lnTo>
                  <a:lnTo>
                    <a:pt x="15801" y="3699"/>
                  </a:lnTo>
                  <a:lnTo>
                    <a:pt x="16089" y="3363"/>
                  </a:lnTo>
                  <a:lnTo>
                    <a:pt x="16377" y="3027"/>
                  </a:lnTo>
                  <a:lnTo>
                    <a:pt x="16713" y="2786"/>
                  </a:lnTo>
                  <a:lnTo>
                    <a:pt x="17097" y="2546"/>
                  </a:lnTo>
                  <a:lnTo>
                    <a:pt x="17530" y="2450"/>
                  </a:lnTo>
                  <a:lnTo>
                    <a:pt x="18010" y="2402"/>
                  </a:lnTo>
                  <a:lnTo>
                    <a:pt x="18250" y="2402"/>
                  </a:lnTo>
                  <a:lnTo>
                    <a:pt x="18826" y="2546"/>
                  </a:lnTo>
                  <a:lnTo>
                    <a:pt x="19307" y="2738"/>
                  </a:lnTo>
                  <a:lnTo>
                    <a:pt x="19739" y="3027"/>
                  </a:lnTo>
                  <a:lnTo>
                    <a:pt x="20075" y="3363"/>
                  </a:lnTo>
                  <a:lnTo>
                    <a:pt x="20363" y="3747"/>
                  </a:lnTo>
                  <a:lnTo>
                    <a:pt x="20555" y="4131"/>
                  </a:lnTo>
                  <a:lnTo>
                    <a:pt x="20651" y="4611"/>
                  </a:lnTo>
                  <a:lnTo>
                    <a:pt x="20747" y="5092"/>
                  </a:lnTo>
                  <a:lnTo>
                    <a:pt x="23533" y="5332"/>
                  </a:lnTo>
                  <a:lnTo>
                    <a:pt x="24974" y="5476"/>
                  </a:lnTo>
                  <a:lnTo>
                    <a:pt x="25070" y="5428"/>
                  </a:lnTo>
                  <a:lnTo>
                    <a:pt x="25166" y="5332"/>
                  </a:lnTo>
                  <a:lnTo>
                    <a:pt x="25214" y="5140"/>
                  </a:lnTo>
                  <a:lnTo>
                    <a:pt x="25310" y="4467"/>
                  </a:lnTo>
                  <a:lnTo>
                    <a:pt x="21324" y="4323"/>
                  </a:lnTo>
                  <a:lnTo>
                    <a:pt x="21180" y="3939"/>
                  </a:lnTo>
                  <a:lnTo>
                    <a:pt x="21035" y="3507"/>
                  </a:lnTo>
                  <a:lnTo>
                    <a:pt x="20747" y="3027"/>
                  </a:lnTo>
                  <a:lnTo>
                    <a:pt x="20555" y="2786"/>
                  </a:lnTo>
                  <a:lnTo>
                    <a:pt x="20315" y="2546"/>
                  </a:lnTo>
                  <a:lnTo>
                    <a:pt x="20075" y="2306"/>
                  </a:lnTo>
                  <a:lnTo>
                    <a:pt x="19787" y="2114"/>
                  </a:lnTo>
                  <a:lnTo>
                    <a:pt x="19451" y="1922"/>
                  </a:lnTo>
                  <a:lnTo>
                    <a:pt x="19066" y="1826"/>
                  </a:lnTo>
                  <a:lnTo>
                    <a:pt x="18586" y="1730"/>
                  </a:lnTo>
                  <a:lnTo>
                    <a:pt x="18106" y="1682"/>
                  </a:lnTo>
                  <a:lnTo>
                    <a:pt x="17482" y="1682"/>
                  </a:lnTo>
                  <a:lnTo>
                    <a:pt x="17049" y="1730"/>
                  </a:lnTo>
                  <a:lnTo>
                    <a:pt x="16665" y="1826"/>
                  </a:lnTo>
                  <a:lnTo>
                    <a:pt x="16329" y="1970"/>
                  </a:lnTo>
                  <a:lnTo>
                    <a:pt x="16041" y="2114"/>
                  </a:lnTo>
                  <a:lnTo>
                    <a:pt x="15801" y="2306"/>
                  </a:lnTo>
                  <a:lnTo>
                    <a:pt x="15369" y="2642"/>
                  </a:lnTo>
                  <a:lnTo>
                    <a:pt x="15032" y="3027"/>
                  </a:lnTo>
                  <a:lnTo>
                    <a:pt x="14840" y="3315"/>
                  </a:lnTo>
                  <a:lnTo>
                    <a:pt x="14696" y="3651"/>
                  </a:lnTo>
                  <a:lnTo>
                    <a:pt x="9894" y="3171"/>
                  </a:lnTo>
                  <a:lnTo>
                    <a:pt x="9846" y="2738"/>
                  </a:lnTo>
                  <a:lnTo>
                    <a:pt x="9750" y="2258"/>
                  </a:lnTo>
                  <a:lnTo>
                    <a:pt x="9509" y="1730"/>
                  </a:lnTo>
                  <a:lnTo>
                    <a:pt x="9365" y="1442"/>
                  </a:lnTo>
                  <a:lnTo>
                    <a:pt x="9125" y="1154"/>
                  </a:lnTo>
                  <a:lnTo>
                    <a:pt x="8885" y="913"/>
                  </a:lnTo>
                  <a:lnTo>
                    <a:pt x="8597" y="673"/>
                  </a:lnTo>
                  <a:lnTo>
                    <a:pt x="8261" y="433"/>
                  </a:lnTo>
                  <a:lnTo>
                    <a:pt x="7877" y="241"/>
                  </a:lnTo>
                  <a:lnTo>
                    <a:pt x="7396" y="97"/>
                  </a:lnTo>
                  <a:lnTo>
                    <a:pt x="6868" y="49"/>
                  </a:lnTo>
                  <a:lnTo>
                    <a:pt x="6340" y="1"/>
                  </a:lnTo>
                  <a:close/>
                </a:path>
              </a:pathLst>
            </a:custGeom>
            <a:solidFill>
              <a:srgbClr val="FA8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44"/>
            <p:cNvSpPr/>
            <p:nvPr/>
          </p:nvSpPr>
          <p:spPr>
            <a:xfrm>
              <a:off x="4926575" y="2689375"/>
              <a:ext cx="632750" cy="136900"/>
            </a:xfrm>
            <a:custGeom>
              <a:avLst/>
              <a:gdLst/>
              <a:ahLst/>
              <a:cxnLst/>
              <a:rect l="l" t="t" r="r" b="b"/>
              <a:pathLst>
                <a:path w="25310" h="5476" fill="none" extrusionOk="0">
                  <a:moveTo>
                    <a:pt x="6340" y="1"/>
                  </a:moveTo>
                  <a:lnTo>
                    <a:pt x="6340" y="1"/>
                  </a:lnTo>
                  <a:lnTo>
                    <a:pt x="5908" y="1"/>
                  </a:lnTo>
                  <a:lnTo>
                    <a:pt x="5523" y="97"/>
                  </a:lnTo>
                  <a:lnTo>
                    <a:pt x="5187" y="193"/>
                  </a:lnTo>
                  <a:lnTo>
                    <a:pt x="4851" y="337"/>
                  </a:lnTo>
                  <a:lnTo>
                    <a:pt x="4563" y="529"/>
                  </a:lnTo>
                  <a:lnTo>
                    <a:pt x="4323" y="721"/>
                  </a:lnTo>
                  <a:lnTo>
                    <a:pt x="4131" y="913"/>
                  </a:lnTo>
                  <a:lnTo>
                    <a:pt x="3987" y="1106"/>
                  </a:lnTo>
                  <a:lnTo>
                    <a:pt x="3698" y="1490"/>
                  </a:lnTo>
                  <a:lnTo>
                    <a:pt x="3554" y="1874"/>
                  </a:lnTo>
                  <a:lnTo>
                    <a:pt x="3458" y="2210"/>
                  </a:lnTo>
                  <a:lnTo>
                    <a:pt x="3458" y="2210"/>
                  </a:lnTo>
                  <a:lnTo>
                    <a:pt x="3410" y="2258"/>
                  </a:lnTo>
                  <a:lnTo>
                    <a:pt x="3362" y="2306"/>
                  </a:lnTo>
                  <a:lnTo>
                    <a:pt x="3218" y="2306"/>
                  </a:lnTo>
                  <a:lnTo>
                    <a:pt x="3218" y="2306"/>
                  </a:lnTo>
                  <a:lnTo>
                    <a:pt x="2930" y="2306"/>
                  </a:lnTo>
                  <a:lnTo>
                    <a:pt x="2594" y="2210"/>
                  </a:lnTo>
                  <a:lnTo>
                    <a:pt x="2018" y="2066"/>
                  </a:lnTo>
                  <a:lnTo>
                    <a:pt x="1345" y="1778"/>
                  </a:lnTo>
                  <a:lnTo>
                    <a:pt x="1345" y="1778"/>
                  </a:lnTo>
                  <a:lnTo>
                    <a:pt x="961" y="1586"/>
                  </a:lnTo>
                  <a:lnTo>
                    <a:pt x="625" y="1346"/>
                  </a:lnTo>
                  <a:lnTo>
                    <a:pt x="337" y="1058"/>
                  </a:lnTo>
                  <a:lnTo>
                    <a:pt x="97" y="673"/>
                  </a:lnTo>
                  <a:lnTo>
                    <a:pt x="97" y="673"/>
                  </a:lnTo>
                  <a:lnTo>
                    <a:pt x="0" y="1634"/>
                  </a:lnTo>
                  <a:lnTo>
                    <a:pt x="0" y="2018"/>
                  </a:lnTo>
                  <a:lnTo>
                    <a:pt x="0" y="2306"/>
                  </a:lnTo>
                  <a:lnTo>
                    <a:pt x="0" y="2306"/>
                  </a:lnTo>
                  <a:lnTo>
                    <a:pt x="0" y="2306"/>
                  </a:lnTo>
                  <a:lnTo>
                    <a:pt x="0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06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354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48" y="2402"/>
                  </a:lnTo>
                  <a:lnTo>
                    <a:pt x="97" y="2450"/>
                  </a:lnTo>
                  <a:lnTo>
                    <a:pt x="97" y="2450"/>
                  </a:lnTo>
                  <a:lnTo>
                    <a:pt x="97" y="2450"/>
                  </a:lnTo>
                  <a:lnTo>
                    <a:pt x="97" y="2450"/>
                  </a:lnTo>
                  <a:lnTo>
                    <a:pt x="481" y="2546"/>
                  </a:lnTo>
                  <a:lnTo>
                    <a:pt x="1249" y="2690"/>
                  </a:lnTo>
                  <a:lnTo>
                    <a:pt x="3890" y="3075"/>
                  </a:lnTo>
                  <a:lnTo>
                    <a:pt x="3890" y="3075"/>
                  </a:lnTo>
                  <a:lnTo>
                    <a:pt x="3987" y="2642"/>
                  </a:lnTo>
                  <a:lnTo>
                    <a:pt x="4179" y="2162"/>
                  </a:lnTo>
                  <a:lnTo>
                    <a:pt x="4419" y="1778"/>
                  </a:lnTo>
                  <a:lnTo>
                    <a:pt x="4755" y="1394"/>
                  </a:lnTo>
                  <a:lnTo>
                    <a:pt x="5139" y="1106"/>
                  </a:lnTo>
                  <a:lnTo>
                    <a:pt x="5523" y="865"/>
                  </a:lnTo>
                  <a:lnTo>
                    <a:pt x="6004" y="721"/>
                  </a:lnTo>
                  <a:lnTo>
                    <a:pt x="6484" y="673"/>
                  </a:lnTo>
                  <a:lnTo>
                    <a:pt x="6484" y="673"/>
                  </a:lnTo>
                  <a:lnTo>
                    <a:pt x="6772" y="721"/>
                  </a:lnTo>
                  <a:lnTo>
                    <a:pt x="6772" y="721"/>
                  </a:lnTo>
                  <a:lnTo>
                    <a:pt x="7108" y="769"/>
                  </a:lnTo>
                  <a:lnTo>
                    <a:pt x="7396" y="817"/>
                  </a:lnTo>
                  <a:lnTo>
                    <a:pt x="7636" y="913"/>
                  </a:lnTo>
                  <a:lnTo>
                    <a:pt x="7925" y="1058"/>
                  </a:lnTo>
                  <a:lnTo>
                    <a:pt x="8117" y="1202"/>
                  </a:lnTo>
                  <a:lnTo>
                    <a:pt x="8357" y="1394"/>
                  </a:lnTo>
                  <a:lnTo>
                    <a:pt x="8693" y="1778"/>
                  </a:lnTo>
                  <a:lnTo>
                    <a:pt x="8933" y="2258"/>
                  </a:lnTo>
                  <a:lnTo>
                    <a:pt x="9125" y="2738"/>
                  </a:lnTo>
                  <a:lnTo>
                    <a:pt x="9221" y="3267"/>
                  </a:lnTo>
                  <a:lnTo>
                    <a:pt x="9221" y="3747"/>
                  </a:lnTo>
                  <a:lnTo>
                    <a:pt x="9221" y="3747"/>
                  </a:lnTo>
                  <a:lnTo>
                    <a:pt x="15465" y="4515"/>
                  </a:lnTo>
                  <a:lnTo>
                    <a:pt x="15465" y="4515"/>
                  </a:lnTo>
                  <a:lnTo>
                    <a:pt x="15609" y="4083"/>
                  </a:lnTo>
                  <a:lnTo>
                    <a:pt x="15801" y="3699"/>
                  </a:lnTo>
                  <a:lnTo>
                    <a:pt x="16089" y="3363"/>
                  </a:lnTo>
                  <a:lnTo>
                    <a:pt x="16377" y="3027"/>
                  </a:lnTo>
                  <a:lnTo>
                    <a:pt x="16713" y="2786"/>
                  </a:lnTo>
                  <a:lnTo>
                    <a:pt x="17097" y="2546"/>
                  </a:lnTo>
                  <a:lnTo>
                    <a:pt x="17530" y="2450"/>
                  </a:lnTo>
                  <a:lnTo>
                    <a:pt x="18010" y="2402"/>
                  </a:lnTo>
                  <a:lnTo>
                    <a:pt x="18010" y="2402"/>
                  </a:lnTo>
                  <a:lnTo>
                    <a:pt x="18250" y="2402"/>
                  </a:lnTo>
                  <a:lnTo>
                    <a:pt x="18250" y="2402"/>
                  </a:lnTo>
                  <a:lnTo>
                    <a:pt x="18826" y="2546"/>
                  </a:lnTo>
                  <a:lnTo>
                    <a:pt x="19307" y="2738"/>
                  </a:lnTo>
                  <a:lnTo>
                    <a:pt x="19739" y="3027"/>
                  </a:lnTo>
                  <a:lnTo>
                    <a:pt x="20075" y="3363"/>
                  </a:lnTo>
                  <a:lnTo>
                    <a:pt x="20363" y="3747"/>
                  </a:lnTo>
                  <a:lnTo>
                    <a:pt x="20555" y="4131"/>
                  </a:lnTo>
                  <a:lnTo>
                    <a:pt x="20651" y="4611"/>
                  </a:lnTo>
                  <a:lnTo>
                    <a:pt x="20747" y="5092"/>
                  </a:lnTo>
                  <a:lnTo>
                    <a:pt x="20747" y="5092"/>
                  </a:lnTo>
                  <a:lnTo>
                    <a:pt x="23533" y="5332"/>
                  </a:lnTo>
                  <a:lnTo>
                    <a:pt x="24974" y="5476"/>
                  </a:lnTo>
                  <a:lnTo>
                    <a:pt x="24974" y="5476"/>
                  </a:lnTo>
                  <a:lnTo>
                    <a:pt x="24974" y="5476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070" y="5428"/>
                  </a:lnTo>
                  <a:lnTo>
                    <a:pt x="25166" y="5332"/>
                  </a:lnTo>
                  <a:lnTo>
                    <a:pt x="25214" y="5140"/>
                  </a:lnTo>
                  <a:lnTo>
                    <a:pt x="25310" y="4467"/>
                  </a:lnTo>
                  <a:lnTo>
                    <a:pt x="21324" y="4323"/>
                  </a:lnTo>
                  <a:lnTo>
                    <a:pt x="21324" y="4323"/>
                  </a:lnTo>
                  <a:lnTo>
                    <a:pt x="21180" y="3939"/>
                  </a:lnTo>
                  <a:lnTo>
                    <a:pt x="21035" y="3507"/>
                  </a:lnTo>
                  <a:lnTo>
                    <a:pt x="20747" y="3027"/>
                  </a:lnTo>
                  <a:lnTo>
                    <a:pt x="20555" y="2786"/>
                  </a:lnTo>
                  <a:lnTo>
                    <a:pt x="20315" y="2546"/>
                  </a:lnTo>
                  <a:lnTo>
                    <a:pt x="20075" y="2306"/>
                  </a:lnTo>
                  <a:lnTo>
                    <a:pt x="19787" y="2114"/>
                  </a:lnTo>
                  <a:lnTo>
                    <a:pt x="19451" y="1922"/>
                  </a:lnTo>
                  <a:lnTo>
                    <a:pt x="19066" y="1826"/>
                  </a:lnTo>
                  <a:lnTo>
                    <a:pt x="18586" y="1730"/>
                  </a:lnTo>
                  <a:lnTo>
                    <a:pt x="18106" y="1682"/>
                  </a:lnTo>
                  <a:lnTo>
                    <a:pt x="18106" y="1682"/>
                  </a:lnTo>
                  <a:lnTo>
                    <a:pt x="17914" y="1682"/>
                  </a:lnTo>
                  <a:lnTo>
                    <a:pt x="17914" y="1682"/>
                  </a:lnTo>
                  <a:lnTo>
                    <a:pt x="17482" y="1682"/>
                  </a:lnTo>
                  <a:lnTo>
                    <a:pt x="17049" y="1730"/>
                  </a:lnTo>
                  <a:lnTo>
                    <a:pt x="16665" y="1826"/>
                  </a:lnTo>
                  <a:lnTo>
                    <a:pt x="16329" y="1970"/>
                  </a:lnTo>
                  <a:lnTo>
                    <a:pt x="16041" y="2114"/>
                  </a:lnTo>
                  <a:lnTo>
                    <a:pt x="15801" y="2306"/>
                  </a:lnTo>
                  <a:lnTo>
                    <a:pt x="15369" y="2642"/>
                  </a:lnTo>
                  <a:lnTo>
                    <a:pt x="15032" y="3027"/>
                  </a:lnTo>
                  <a:lnTo>
                    <a:pt x="14840" y="3315"/>
                  </a:lnTo>
                  <a:lnTo>
                    <a:pt x="14696" y="3651"/>
                  </a:lnTo>
                  <a:lnTo>
                    <a:pt x="9894" y="3171"/>
                  </a:lnTo>
                  <a:lnTo>
                    <a:pt x="9894" y="3171"/>
                  </a:lnTo>
                  <a:lnTo>
                    <a:pt x="9846" y="2738"/>
                  </a:lnTo>
                  <a:lnTo>
                    <a:pt x="9750" y="2258"/>
                  </a:lnTo>
                  <a:lnTo>
                    <a:pt x="9509" y="1730"/>
                  </a:lnTo>
                  <a:lnTo>
                    <a:pt x="9365" y="1442"/>
                  </a:lnTo>
                  <a:lnTo>
                    <a:pt x="9125" y="1154"/>
                  </a:lnTo>
                  <a:lnTo>
                    <a:pt x="8885" y="913"/>
                  </a:lnTo>
                  <a:lnTo>
                    <a:pt x="8597" y="673"/>
                  </a:lnTo>
                  <a:lnTo>
                    <a:pt x="8261" y="433"/>
                  </a:lnTo>
                  <a:lnTo>
                    <a:pt x="7877" y="241"/>
                  </a:lnTo>
                  <a:lnTo>
                    <a:pt x="7396" y="97"/>
                  </a:lnTo>
                  <a:lnTo>
                    <a:pt x="6868" y="49"/>
                  </a:lnTo>
                  <a:lnTo>
                    <a:pt x="6868" y="49"/>
                  </a:lnTo>
                  <a:lnTo>
                    <a:pt x="634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44"/>
            <p:cNvSpPr/>
            <p:nvPr/>
          </p:nvSpPr>
          <p:spPr>
            <a:xfrm>
              <a:off x="5106675" y="2503300"/>
              <a:ext cx="189725" cy="169300"/>
            </a:xfrm>
            <a:custGeom>
              <a:avLst/>
              <a:gdLst/>
              <a:ahLst/>
              <a:cxnLst/>
              <a:rect l="l" t="t" r="r" b="b"/>
              <a:pathLst>
                <a:path w="7589" h="6772" extrusionOk="0">
                  <a:moveTo>
                    <a:pt x="4419" y="0"/>
                  </a:moveTo>
                  <a:lnTo>
                    <a:pt x="3602" y="48"/>
                  </a:lnTo>
                  <a:lnTo>
                    <a:pt x="3170" y="96"/>
                  </a:lnTo>
                  <a:lnTo>
                    <a:pt x="2834" y="144"/>
                  </a:lnTo>
                  <a:lnTo>
                    <a:pt x="2546" y="240"/>
                  </a:lnTo>
                  <a:lnTo>
                    <a:pt x="2305" y="384"/>
                  </a:lnTo>
                  <a:lnTo>
                    <a:pt x="2113" y="576"/>
                  </a:lnTo>
                  <a:lnTo>
                    <a:pt x="1873" y="865"/>
                  </a:lnTo>
                  <a:lnTo>
                    <a:pt x="1681" y="1201"/>
                  </a:lnTo>
                  <a:lnTo>
                    <a:pt x="1489" y="1585"/>
                  </a:lnTo>
                  <a:lnTo>
                    <a:pt x="1105" y="2497"/>
                  </a:lnTo>
                  <a:lnTo>
                    <a:pt x="769" y="3458"/>
                  </a:lnTo>
                  <a:lnTo>
                    <a:pt x="240" y="5187"/>
                  </a:lnTo>
                  <a:lnTo>
                    <a:pt x="0" y="5907"/>
                  </a:lnTo>
                  <a:lnTo>
                    <a:pt x="7060" y="6772"/>
                  </a:lnTo>
                  <a:lnTo>
                    <a:pt x="7348" y="3746"/>
                  </a:lnTo>
                  <a:lnTo>
                    <a:pt x="7540" y="1585"/>
                  </a:lnTo>
                  <a:lnTo>
                    <a:pt x="7588" y="865"/>
                  </a:lnTo>
                  <a:lnTo>
                    <a:pt x="7588" y="480"/>
                  </a:lnTo>
                  <a:lnTo>
                    <a:pt x="7540" y="432"/>
                  </a:lnTo>
                  <a:lnTo>
                    <a:pt x="7396" y="384"/>
                  </a:lnTo>
                  <a:lnTo>
                    <a:pt x="6868" y="240"/>
                  </a:lnTo>
                  <a:lnTo>
                    <a:pt x="6147" y="96"/>
                  </a:lnTo>
                  <a:lnTo>
                    <a:pt x="5331" y="48"/>
                  </a:lnTo>
                  <a:lnTo>
                    <a:pt x="44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44"/>
            <p:cNvSpPr/>
            <p:nvPr/>
          </p:nvSpPr>
          <p:spPr>
            <a:xfrm>
              <a:off x="5118675" y="2515300"/>
              <a:ext cx="170525" cy="148900"/>
            </a:xfrm>
            <a:custGeom>
              <a:avLst/>
              <a:gdLst/>
              <a:ahLst/>
              <a:cxnLst/>
              <a:rect l="l" t="t" r="r" b="b"/>
              <a:pathLst>
                <a:path w="6821" h="5956" extrusionOk="0">
                  <a:moveTo>
                    <a:pt x="3891" y="0"/>
                  </a:moveTo>
                  <a:lnTo>
                    <a:pt x="3122" y="48"/>
                  </a:lnTo>
                  <a:lnTo>
                    <a:pt x="2738" y="96"/>
                  </a:lnTo>
                  <a:lnTo>
                    <a:pt x="2402" y="144"/>
                  </a:lnTo>
                  <a:lnTo>
                    <a:pt x="2162" y="240"/>
                  </a:lnTo>
                  <a:lnTo>
                    <a:pt x="1921" y="337"/>
                  </a:lnTo>
                  <a:lnTo>
                    <a:pt x="1729" y="529"/>
                  </a:lnTo>
                  <a:lnTo>
                    <a:pt x="1537" y="769"/>
                  </a:lnTo>
                  <a:lnTo>
                    <a:pt x="1393" y="1057"/>
                  </a:lnTo>
                  <a:lnTo>
                    <a:pt x="1201" y="1393"/>
                  </a:lnTo>
                  <a:lnTo>
                    <a:pt x="865" y="2161"/>
                  </a:lnTo>
                  <a:lnTo>
                    <a:pt x="577" y="3026"/>
                  </a:lnTo>
                  <a:lnTo>
                    <a:pt x="145" y="4515"/>
                  </a:lnTo>
                  <a:lnTo>
                    <a:pt x="0" y="5187"/>
                  </a:lnTo>
                  <a:lnTo>
                    <a:pt x="6388" y="5955"/>
                  </a:lnTo>
                  <a:lnTo>
                    <a:pt x="6628" y="3314"/>
                  </a:lnTo>
                  <a:lnTo>
                    <a:pt x="6772" y="1441"/>
                  </a:lnTo>
                  <a:lnTo>
                    <a:pt x="6820" y="769"/>
                  </a:lnTo>
                  <a:lnTo>
                    <a:pt x="6772" y="481"/>
                  </a:lnTo>
                  <a:lnTo>
                    <a:pt x="6724" y="433"/>
                  </a:lnTo>
                  <a:lnTo>
                    <a:pt x="6580" y="385"/>
                  </a:lnTo>
                  <a:lnTo>
                    <a:pt x="6148" y="240"/>
                  </a:lnTo>
                  <a:lnTo>
                    <a:pt x="5475" y="144"/>
                  </a:lnTo>
                  <a:lnTo>
                    <a:pt x="4707" y="48"/>
                  </a:lnTo>
                  <a:lnTo>
                    <a:pt x="3891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44"/>
            <p:cNvSpPr/>
            <p:nvPr/>
          </p:nvSpPr>
          <p:spPr>
            <a:xfrm>
              <a:off x="5305975" y="2526100"/>
              <a:ext cx="129700" cy="164500"/>
            </a:xfrm>
            <a:custGeom>
              <a:avLst/>
              <a:gdLst/>
              <a:ahLst/>
              <a:cxnLst/>
              <a:rect l="l" t="t" r="r" b="b"/>
              <a:pathLst>
                <a:path w="5188" h="6580" extrusionOk="0">
                  <a:moveTo>
                    <a:pt x="529" y="1"/>
                  </a:moveTo>
                  <a:lnTo>
                    <a:pt x="433" y="49"/>
                  </a:lnTo>
                  <a:lnTo>
                    <a:pt x="385" y="289"/>
                  </a:lnTo>
                  <a:lnTo>
                    <a:pt x="289" y="961"/>
                  </a:lnTo>
                  <a:lnTo>
                    <a:pt x="193" y="1874"/>
                  </a:lnTo>
                  <a:lnTo>
                    <a:pt x="96" y="2930"/>
                  </a:lnTo>
                  <a:lnTo>
                    <a:pt x="48" y="4947"/>
                  </a:lnTo>
                  <a:lnTo>
                    <a:pt x="0" y="5860"/>
                  </a:lnTo>
                  <a:lnTo>
                    <a:pt x="4899" y="6580"/>
                  </a:lnTo>
                  <a:lnTo>
                    <a:pt x="4995" y="5908"/>
                  </a:lnTo>
                  <a:lnTo>
                    <a:pt x="5139" y="4419"/>
                  </a:lnTo>
                  <a:lnTo>
                    <a:pt x="5187" y="3506"/>
                  </a:lnTo>
                  <a:lnTo>
                    <a:pt x="5187" y="2690"/>
                  </a:lnTo>
                  <a:lnTo>
                    <a:pt x="5187" y="1922"/>
                  </a:lnTo>
                  <a:lnTo>
                    <a:pt x="5139" y="1633"/>
                  </a:lnTo>
                  <a:lnTo>
                    <a:pt x="5043" y="1345"/>
                  </a:lnTo>
                  <a:lnTo>
                    <a:pt x="4947" y="1153"/>
                  </a:lnTo>
                  <a:lnTo>
                    <a:pt x="4755" y="961"/>
                  </a:lnTo>
                  <a:lnTo>
                    <a:pt x="4515" y="817"/>
                  </a:lnTo>
                  <a:lnTo>
                    <a:pt x="4275" y="625"/>
                  </a:lnTo>
                  <a:lnTo>
                    <a:pt x="3554" y="385"/>
                  </a:lnTo>
                  <a:lnTo>
                    <a:pt x="2834" y="193"/>
                  </a:lnTo>
                  <a:lnTo>
                    <a:pt x="2066" y="97"/>
                  </a:lnTo>
                  <a:lnTo>
                    <a:pt x="1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44"/>
            <p:cNvSpPr/>
            <p:nvPr/>
          </p:nvSpPr>
          <p:spPr>
            <a:xfrm>
              <a:off x="5313175" y="2534500"/>
              <a:ext cx="117700" cy="146500"/>
            </a:xfrm>
            <a:custGeom>
              <a:avLst/>
              <a:gdLst/>
              <a:ahLst/>
              <a:cxnLst/>
              <a:rect l="l" t="t" r="r" b="b"/>
              <a:pathLst>
                <a:path w="4708" h="5860" extrusionOk="0">
                  <a:moveTo>
                    <a:pt x="529" y="1"/>
                  </a:moveTo>
                  <a:lnTo>
                    <a:pt x="481" y="49"/>
                  </a:lnTo>
                  <a:lnTo>
                    <a:pt x="385" y="241"/>
                  </a:lnTo>
                  <a:lnTo>
                    <a:pt x="289" y="865"/>
                  </a:lnTo>
                  <a:lnTo>
                    <a:pt x="193" y="1682"/>
                  </a:lnTo>
                  <a:lnTo>
                    <a:pt x="145" y="2642"/>
                  </a:lnTo>
                  <a:lnTo>
                    <a:pt x="49" y="4467"/>
                  </a:lnTo>
                  <a:lnTo>
                    <a:pt x="1" y="5283"/>
                  </a:lnTo>
                  <a:lnTo>
                    <a:pt x="4227" y="5860"/>
                  </a:lnTo>
                  <a:lnTo>
                    <a:pt x="4323" y="5332"/>
                  </a:lnTo>
                  <a:lnTo>
                    <a:pt x="4563" y="3987"/>
                  </a:lnTo>
                  <a:lnTo>
                    <a:pt x="4659" y="3218"/>
                  </a:lnTo>
                  <a:lnTo>
                    <a:pt x="4707" y="2498"/>
                  </a:lnTo>
                  <a:lnTo>
                    <a:pt x="4707" y="1826"/>
                  </a:lnTo>
                  <a:lnTo>
                    <a:pt x="4659" y="1538"/>
                  </a:lnTo>
                  <a:lnTo>
                    <a:pt x="4611" y="1297"/>
                  </a:lnTo>
                  <a:lnTo>
                    <a:pt x="4515" y="1105"/>
                  </a:lnTo>
                  <a:lnTo>
                    <a:pt x="4371" y="913"/>
                  </a:lnTo>
                  <a:lnTo>
                    <a:pt x="4131" y="769"/>
                  </a:lnTo>
                  <a:lnTo>
                    <a:pt x="3891" y="625"/>
                  </a:lnTo>
                  <a:lnTo>
                    <a:pt x="3266" y="385"/>
                  </a:lnTo>
                  <a:lnTo>
                    <a:pt x="2594" y="193"/>
                  </a:lnTo>
                  <a:lnTo>
                    <a:pt x="1922" y="97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44"/>
            <p:cNvSpPr/>
            <p:nvPr/>
          </p:nvSpPr>
          <p:spPr>
            <a:xfrm>
              <a:off x="5022625" y="2706200"/>
              <a:ext cx="134500" cy="136900"/>
            </a:xfrm>
            <a:custGeom>
              <a:avLst/>
              <a:gdLst/>
              <a:ahLst/>
              <a:cxnLst/>
              <a:rect l="l" t="t" r="r" b="b"/>
              <a:pathLst>
                <a:path w="5380" h="5476" extrusionOk="0">
                  <a:moveTo>
                    <a:pt x="2402" y="0"/>
                  </a:moveTo>
                  <a:lnTo>
                    <a:pt x="1873" y="144"/>
                  </a:lnTo>
                  <a:lnTo>
                    <a:pt x="1441" y="337"/>
                  </a:lnTo>
                  <a:lnTo>
                    <a:pt x="1009" y="625"/>
                  </a:lnTo>
                  <a:lnTo>
                    <a:pt x="673" y="1009"/>
                  </a:lnTo>
                  <a:lnTo>
                    <a:pt x="385" y="1393"/>
                  </a:lnTo>
                  <a:lnTo>
                    <a:pt x="193" y="1873"/>
                  </a:lnTo>
                  <a:lnTo>
                    <a:pt x="48" y="2354"/>
                  </a:lnTo>
                  <a:lnTo>
                    <a:pt x="0" y="2834"/>
                  </a:lnTo>
                  <a:lnTo>
                    <a:pt x="0" y="3314"/>
                  </a:lnTo>
                  <a:lnTo>
                    <a:pt x="145" y="3794"/>
                  </a:lnTo>
                  <a:lnTo>
                    <a:pt x="337" y="4227"/>
                  </a:lnTo>
                  <a:lnTo>
                    <a:pt x="481" y="4419"/>
                  </a:lnTo>
                  <a:lnTo>
                    <a:pt x="625" y="4611"/>
                  </a:lnTo>
                  <a:lnTo>
                    <a:pt x="865" y="4803"/>
                  </a:lnTo>
                  <a:lnTo>
                    <a:pt x="1057" y="4995"/>
                  </a:lnTo>
                  <a:lnTo>
                    <a:pt x="1345" y="5139"/>
                  </a:lnTo>
                  <a:lnTo>
                    <a:pt x="1585" y="5235"/>
                  </a:lnTo>
                  <a:lnTo>
                    <a:pt x="1921" y="5331"/>
                  </a:lnTo>
                  <a:lnTo>
                    <a:pt x="2258" y="5427"/>
                  </a:lnTo>
                  <a:lnTo>
                    <a:pt x="2594" y="5475"/>
                  </a:lnTo>
                  <a:lnTo>
                    <a:pt x="3266" y="5475"/>
                  </a:lnTo>
                  <a:lnTo>
                    <a:pt x="3554" y="5427"/>
                  </a:lnTo>
                  <a:lnTo>
                    <a:pt x="3794" y="5331"/>
                  </a:lnTo>
                  <a:lnTo>
                    <a:pt x="4035" y="5235"/>
                  </a:lnTo>
                  <a:lnTo>
                    <a:pt x="4275" y="5091"/>
                  </a:lnTo>
                  <a:lnTo>
                    <a:pt x="4467" y="4947"/>
                  </a:lnTo>
                  <a:lnTo>
                    <a:pt x="4803" y="4563"/>
                  </a:lnTo>
                  <a:lnTo>
                    <a:pt x="5091" y="4130"/>
                  </a:lnTo>
                  <a:lnTo>
                    <a:pt x="5283" y="3650"/>
                  </a:lnTo>
                  <a:lnTo>
                    <a:pt x="5379" y="3122"/>
                  </a:lnTo>
                  <a:lnTo>
                    <a:pt x="5379" y="2594"/>
                  </a:lnTo>
                  <a:lnTo>
                    <a:pt x="5283" y="2113"/>
                  </a:lnTo>
                  <a:lnTo>
                    <a:pt x="5139" y="1585"/>
                  </a:lnTo>
                  <a:lnTo>
                    <a:pt x="4851" y="1153"/>
                  </a:lnTo>
                  <a:lnTo>
                    <a:pt x="4515" y="721"/>
                  </a:lnTo>
                  <a:lnTo>
                    <a:pt x="4323" y="577"/>
                  </a:lnTo>
                  <a:lnTo>
                    <a:pt x="4083" y="385"/>
                  </a:lnTo>
                  <a:lnTo>
                    <a:pt x="3842" y="288"/>
                  </a:lnTo>
                  <a:lnTo>
                    <a:pt x="3554" y="144"/>
                  </a:lnTo>
                  <a:lnTo>
                    <a:pt x="3266" y="96"/>
                  </a:lnTo>
                  <a:lnTo>
                    <a:pt x="2930" y="48"/>
                  </a:lnTo>
                  <a:lnTo>
                    <a:pt x="2642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44"/>
            <p:cNvSpPr/>
            <p:nvPr/>
          </p:nvSpPr>
          <p:spPr>
            <a:xfrm>
              <a:off x="5022625" y="2706200"/>
              <a:ext cx="134500" cy="136900"/>
            </a:xfrm>
            <a:custGeom>
              <a:avLst/>
              <a:gdLst/>
              <a:ahLst/>
              <a:cxnLst/>
              <a:rect l="l" t="t" r="r" b="b"/>
              <a:pathLst>
                <a:path w="5380" h="5476" fill="none" extrusionOk="0">
                  <a:moveTo>
                    <a:pt x="2930" y="48"/>
                  </a:moveTo>
                  <a:lnTo>
                    <a:pt x="2930" y="48"/>
                  </a:lnTo>
                  <a:lnTo>
                    <a:pt x="3266" y="96"/>
                  </a:lnTo>
                  <a:lnTo>
                    <a:pt x="3554" y="144"/>
                  </a:lnTo>
                  <a:lnTo>
                    <a:pt x="3842" y="288"/>
                  </a:lnTo>
                  <a:lnTo>
                    <a:pt x="4083" y="385"/>
                  </a:lnTo>
                  <a:lnTo>
                    <a:pt x="4323" y="577"/>
                  </a:lnTo>
                  <a:lnTo>
                    <a:pt x="4515" y="721"/>
                  </a:lnTo>
                  <a:lnTo>
                    <a:pt x="4851" y="1153"/>
                  </a:lnTo>
                  <a:lnTo>
                    <a:pt x="5139" y="1585"/>
                  </a:lnTo>
                  <a:lnTo>
                    <a:pt x="5283" y="2113"/>
                  </a:lnTo>
                  <a:lnTo>
                    <a:pt x="5379" y="2594"/>
                  </a:lnTo>
                  <a:lnTo>
                    <a:pt x="5379" y="3122"/>
                  </a:lnTo>
                  <a:lnTo>
                    <a:pt x="5283" y="3650"/>
                  </a:lnTo>
                  <a:lnTo>
                    <a:pt x="5091" y="4130"/>
                  </a:lnTo>
                  <a:lnTo>
                    <a:pt x="4803" y="4563"/>
                  </a:lnTo>
                  <a:lnTo>
                    <a:pt x="4467" y="4947"/>
                  </a:lnTo>
                  <a:lnTo>
                    <a:pt x="4275" y="5091"/>
                  </a:lnTo>
                  <a:lnTo>
                    <a:pt x="4035" y="5235"/>
                  </a:lnTo>
                  <a:lnTo>
                    <a:pt x="3794" y="5331"/>
                  </a:lnTo>
                  <a:lnTo>
                    <a:pt x="3554" y="5427"/>
                  </a:lnTo>
                  <a:lnTo>
                    <a:pt x="3266" y="5475"/>
                  </a:lnTo>
                  <a:lnTo>
                    <a:pt x="2930" y="5475"/>
                  </a:lnTo>
                  <a:lnTo>
                    <a:pt x="2594" y="5475"/>
                  </a:lnTo>
                  <a:lnTo>
                    <a:pt x="2258" y="5427"/>
                  </a:lnTo>
                  <a:lnTo>
                    <a:pt x="2258" y="5427"/>
                  </a:lnTo>
                  <a:lnTo>
                    <a:pt x="1921" y="5331"/>
                  </a:lnTo>
                  <a:lnTo>
                    <a:pt x="1585" y="5235"/>
                  </a:lnTo>
                  <a:lnTo>
                    <a:pt x="1345" y="5139"/>
                  </a:lnTo>
                  <a:lnTo>
                    <a:pt x="1057" y="4995"/>
                  </a:lnTo>
                  <a:lnTo>
                    <a:pt x="865" y="4803"/>
                  </a:lnTo>
                  <a:lnTo>
                    <a:pt x="625" y="4611"/>
                  </a:lnTo>
                  <a:lnTo>
                    <a:pt x="481" y="4419"/>
                  </a:lnTo>
                  <a:lnTo>
                    <a:pt x="337" y="4227"/>
                  </a:lnTo>
                  <a:lnTo>
                    <a:pt x="145" y="3794"/>
                  </a:lnTo>
                  <a:lnTo>
                    <a:pt x="0" y="3314"/>
                  </a:lnTo>
                  <a:lnTo>
                    <a:pt x="0" y="2834"/>
                  </a:lnTo>
                  <a:lnTo>
                    <a:pt x="48" y="2354"/>
                  </a:lnTo>
                  <a:lnTo>
                    <a:pt x="193" y="1873"/>
                  </a:lnTo>
                  <a:lnTo>
                    <a:pt x="385" y="1393"/>
                  </a:lnTo>
                  <a:lnTo>
                    <a:pt x="673" y="1009"/>
                  </a:lnTo>
                  <a:lnTo>
                    <a:pt x="1009" y="625"/>
                  </a:lnTo>
                  <a:lnTo>
                    <a:pt x="1441" y="337"/>
                  </a:lnTo>
                  <a:lnTo>
                    <a:pt x="1873" y="144"/>
                  </a:lnTo>
                  <a:lnTo>
                    <a:pt x="2402" y="0"/>
                  </a:lnTo>
                  <a:lnTo>
                    <a:pt x="2642" y="0"/>
                  </a:lnTo>
                  <a:lnTo>
                    <a:pt x="2930" y="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44"/>
            <p:cNvSpPr/>
            <p:nvPr/>
          </p:nvSpPr>
          <p:spPr>
            <a:xfrm>
              <a:off x="5068250" y="2756625"/>
              <a:ext cx="42050" cy="42050"/>
            </a:xfrm>
            <a:custGeom>
              <a:avLst/>
              <a:gdLst/>
              <a:ahLst/>
              <a:cxnLst/>
              <a:rect l="l" t="t" r="r" b="b"/>
              <a:pathLst>
                <a:path w="1682" h="1682" extrusionOk="0">
                  <a:moveTo>
                    <a:pt x="625" y="0"/>
                  </a:moveTo>
                  <a:lnTo>
                    <a:pt x="433" y="96"/>
                  </a:lnTo>
                  <a:lnTo>
                    <a:pt x="289" y="144"/>
                  </a:lnTo>
                  <a:lnTo>
                    <a:pt x="193" y="289"/>
                  </a:lnTo>
                  <a:lnTo>
                    <a:pt x="96" y="385"/>
                  </a:lnTo>
                  <a:lnTo>
                    <a:pt x="48" y="529"/>
                  </a:lnTo>
                  <a:lnTo>
                    <a:pt x="0" y="721"/>
                  </a:lnTo>
                  <a:lnTo>
                    <a:pt x="0" y="1009"/>
                  </a:lnTo>
                  <a:lnTo>
                    <a:pt x="48" y="1153"/>
                  </a:lnTo>
                  <a:lnTo>
                    <a:pt x="145" y="1297"/>
                  </a:lnTo>
                  <a:lnTo>
                    <a:pt x="241" y="1441"/>
                  </a:lnTo>
                  <a:lnTo>
                    <a:pt x="385" y="1537"/>
                  </a:lnTo>
                  <a:lnTo>
                    <a:pt x="529" y="1633"/>
                  </a:lnTo>
                  <a:lnTo>
                    <a:pt x="721" y="1681"/>
                  </a:lnTo>
                  <a:lnTo>
                    <a:pt x="1057" y="1681"/>
                  </a:lnTo>
                  <a:lnTo>
                    <a:pt x="1201" y="1585"/>
                  </a:lnTo>
                  <a:lnTo>
                    <a:pt x="1345" y="1537"/>
                  </a:lnTo>
                  <a:lnTo>
                    <a:pt x="1537" y="1297"/>
                  </a:lnTo>
                  <a:lnTo>
                    <a:pt x="1681" y="1009"/>
                  </a:lnTo>
                  <a:lnTo>
                    <a:pt x="1681" y="721"/>
                  </a:lnTo>
                  <a:lnTo>
                    <a:pt x="1633" y="577"/>
                  </a:lnTo>
                  <a:lnTo>
                    <a:pt x="1585" y="433"/>
                  </a:lnTo>
                  <a:lnTo>
                    <a:pt x="1489" y="289"/>
                  </a:lnTo>
                  <a:lnTo>
                    <a:pt x="1393" y="192"/>
                  </a:lnTo>
                  <a:lnTo>
                    <a:pt x="1201" y="96"/>
                  </a:lnTo>
                  <a:lnTo>
                    <a:pt x="1009" y="48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6" name="Google Shape;2876;p44"/>
            <p:cNvSpPr/>
            <p:nvPr/>
          </p:nvSpPr>
          <p:spPr>
            <a:xfrm>
              <a:off x="5309575" y="2749425"/>
              <a:ext cx="134500" cy="136900"/>
            </a:xfrm>
            <a:custGeom>
              <a:avLst/>
              <a:gdLst/>
              <a:ahLst/>
              <a:cxnLst/>
              <a:rect l="l" t="t" r="r" b="b"/>
              <a:pathLst>
                <a:path w="5380" h="5476" extrusionOk="0">
                  <a:moveTo>
                    <a:pt x="2402" y="0"/>
                  </a:moveTo>
                  <a:lnTo>
                    <a:pt x="1922" y="144"/>
                  </a:lnTo>
                  <a:lnTo>
                    <a:pt x="1441" y="336"/>
                  </a:lnTo>
                  <a:lnTo>
                    <a:pt x="1057" y="625"/>
                  </a:lnTo>
                  <a:lnTo>
                    <a:pt x="721" y="961"/>
                  </a:lnTo>
                  <a:lnTo>
                    <a:pt x="433" y="1393"/>
                  </a:lnTo>
                  <a:lnTo>
                    <a:pt x="193" y="1825"/>
                  </a:lnTo>
                  <a:lnTo>
                    <a:pt x="97" y="2305"/>
                  </a:lnTo>
                  <a:lnTo>
                    <a:pt x="0" y="2834"/>
                  </a:lnTo>
                  <a:lnTo>
                    <a:pt x="49" y="3314"/>
                  </a:lnTo>
                  <a:lnTo>
                    <a:pt x="145" y="3794"/>
                  </a:lnTo>
                  <a:lnTo>
                    <a:pt x="385" y="4226"/>
                  </a:lnTo>
                  <a:lnTo>
                    <a:pt x="529" y="4419"/>
                  </a:lnTo>
                  <a:lnTo>
                    <a:pt x="673" y="4611"/>
                  </a:lnTo>
                  <a:lnTo>
                    <a:pt x="865" y="4803"/>
                  </a:lnTo>
                  <a:lnTo>
                    <a:pt x="1105" y="4947"/>
                  </a:lnTo>
                  <a:lnTo>
                    <a:pt x="1345" y="5091"/>
                  </a:lnTo>
                  <a:lnTo>
                    <a:pt x="1633" y="5235"/>
                  </a:lnTo>
                  <a:lnTo>
                    <a:pt x="1922" y="5331"/>
                  </a:lnTo>
                  <a:lnTo>
                    <a:pt x="2306" y="5427"/>
                  </a:lnTo>
                  <a:lnTo>
                    <a:pt x="2642" y="5475"/>
                  </a:lnTo>
                  <a:lnTo>
                    <a:pt x="2978" y="5475"/>
                  </a:lnTo>
                  <a:lnTo>
                    <a:pt x="3266" y="5427"/>
                  </a:lnTo>
                  <a:lnTo>
                    <a:pt x="3554" y="5379"/>
                  </a:lnTo>
                  <a:lnTo>
                    <a:pt x="3843" y="5331"/>
                  </a:lnTo>
                  <a:lnTo>
                    <a:pt x="4083" y="5187"/>
                  </a:lnTo>
                  <a:lnTo>
                    <a:pt x="4275" y="5091"/>
                  </a:lnTo>
                  <a:lnTo>
                    <a:pt x="4515" y="4899"/>
                  </a:lnTo>
                  <a:lnTo>
                    <a:pt x="4851" y="4563"/>
                  </a:lnTo>
                  <a:lnTo>
                    <a:pt x="5139" y="4130"/>
                  </a:lnTo>
                  <a:lnTo>
                    <a:pt x="5283" y="3650"/>
                  </a:lnTo>
                  <a:lnTo>
                    <a:pt x="5379" y="3122"/>
                  </a:lnTo>
                  <a:lnTo>
                    <a:pt x="5379" y="2594"/>
                  </a:lnTo>
                  <a:lnTo>
                    <a:pt x="5331" y="2065"/>
                  </a:lnTo>
                  <a:lnTo>
                    <a:pt x="5139" y="1585"/>
                  </a:lnTo>
                  <a:lnTo>
                    <a:pt x="4899" y="1105"/>
                  </a:lnTo>
                  <a:lnTo>
                    <a:pt x="4563" y="721"/>
                  </a:lnTo>
                  <a:lnTo>
                    <a:pt x="4323" y="529"/>
                  </a:lnTo>
                  <a:lnTo>
                    <a:pt x="4083" y="384"/>
                  </a:lnTo>
                  <a:lnTo>
                    <a:pt x="3843" y="240"/>
                  </a:lnTo>
                  <a:lnTo>
                    <a:pt x="3554" y="144"/>
                  </a:lnTo>
                  <a:lnTo>
                    <a:pt x="3266" y="48"/>
                  </a:lnTo>
                  <a:lnTo>
                    <a:pt x="2930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44"/>
            <p:cNvSpPr/>
            <p:nvPr/>
          </p:nvSpPr>
          <p:spPr>
            <a:xfrm>
              <a:off x="5309575" y="2749425"/>
              <a:ext cx="134500" cy="136900"/>
            </a:xfrm>
            <a:custGeom>
              <a:avLst/>
              <a:gdLst/>
              <a:ahLst/>
              <a:cxnLst/>
              <a:rect l="l" t="t" r="r" b="b"/>
              <a:pathLst>
                <a:path w="5380" h="5476" fill="none" extrusionOk="0">
                  <a:moveTo>
                    <a:pt x="2930" y="0"/>
                  </a:moveTo>
                  <a:lnTo>
                    <a:pt x="2930" y="0"/>
                  </a:lnTo>
                  <a:lnTo>
                    <a:pt x="3266" y="48"/>
                  </a:lnTo>
                  <a:lnTo>
                    <a:pt x="3554" y="144"/>
                  </a:lnTo>
                  <a:lnTo>
                    <a:pt x="3843" y="240"/>
                  </a:lnTo>
                  <a:lnTo>
                    <a:pt x="4083" y="384"/>
                  </a:lnTo>
                  <a:lnTo>
                    <a:pt x="4323" y="529"/>
                  </a:lnTo>
                  <a:lnTo>
                    <a:pt x="4563" y="721"/>
                  </a:lnTo>
                  <a:lnTo>
                    <a:pt x="4899" y="1105"/>
                  </a:lnTo>
                  <a:lnTo>
                    <a:pt x="5139" y="1585"/>
                  </a:lnTo>
                  <a:lnTo>
                    <a:pt x="5331" y="2065"/>
                  </a:lnTo>
                  <a:lnTo>
                    <a:pt x="5379" y="2594"/>
                  </a:lnTo>
                  <a:lnTo>
                    <a:pt x="5379" y="3122"/>
                  </a:lnTo>
                  <a:lnTo>
                    <a:pt x="5283" y="3650"/>
                  </a:lnTo>
                  <a:lnTo>
                    <a:pt x="5139" y="4130"/>
                  </a:lnTo>
                  <a:lnTo>
                    <a:pt x="4851" y="4563"/>
                  </a:lnTo>
                  <a:lnTo>
                    <a:pt x="4515" y="4899"/>
                  </a:lnTo>
                  <a:lnTo>
                    <a:pt x="4275" y="5091"/>
                  </a:lnTo>
                  <a:lnTo>
                    <a:pt x="4083" y="5187"/>
                  </a:lnTo>
                  <a:lnTo>
                    <a:pt x="3843" y="5331"/>
                  </a:lnTo>
                  <a:lnTo>
                    <a:pt x="3554" y="5379"/>
                  </a:lnTo>
                  <a:lnTo>
                    <a:pt x="3266" y="5427"/>
                  </a:lnTo>
                  <a:lnTo>
                    <a:pt x="2978" y="5475"/>
                  </a:lnTo>
                  <a:lnTo>
                    <a:pt x="2642" y="5475"/>
                  </a:lnTo>
                  <a:lnTo>
                    <a:pt x="2306" y="5427"/>
                  </a:lnTo>
                  <a:lnTo>
                    <a:pt x="2306" y="5427"/>
                  </a:lnTo>
                  <a:lnTo>
                    <a:pt x="1922" y="5331"/>
                  </a:lnTo>
                  <a:lnTo>
                    <a:pt x="1633" y="5235"/>
                  </a:lnTo>
                  <a:lnTo>
                    <a:pt x="1345" y="5091"/>
                  </a:lnTo>
                  <a:lnTo>
                    <a:pt x="1105" y="4947"/>
                  </a:lnTo>
                  <a:lnTo>
                    <a:pt x="865" y="4803"/>
                  </a:lnTo>
                  <a:lnTo>
                    <a:pt x="673" y="4611"/>
                  </a:lnTo>
                  <a:lnTo>
                    <a:pt x="529" y="4419"/>
                  </a:lnTo>
                  <a:lnTo>
                    <a:pt x="385" y="4226"/>
                  </a:lnTo>
                  <a:lnTo>
                    <a:pt x="145" y="3794"/>
                  </a:lnTo>
                  <a:lnTo>
                    <a:pt x="49" y="3314"/>
                  </a:lnTo>
                  <a:lnTo>
                    <a:pt x="0" y="2834"/>
                  </a:lnTo>
                  <a:lnTo>
                    <a:pt x="97" y="2305"/>
                  </a:lnTo>
                  <a:lnTo>
                    <a:pt x="193" y="1825"/>
                  </a:lnTo>
                  <a:lnTo>
                    <a:pt x="433" y="1393"/>
                  </a:lnTo>
                  <a:lnTo>
                    <a:pt x="721" y="961"/>
                  </a:lnTo>
                  <a:lnTo>
                    <a:pt x="1057" y="625"/>
                  </a:lnTo>
                  <a:lnTo>
                    <a:pt x="1441" y="336"/>
                  </a:lnTo>
                  <a:lnTo>
                    <a:pt x="1922" y="144"/>
                  </a:lnTo>
                  <a:lnTo>
                    <a:pt x="2402" y="0"/>
                  </a:lnTo>
                  <a:lnTo>
                    <a:pt x="2690" y="0"/>
                  </a:lnTo>
                  <a:lnTo>
                    <a:pt x="293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44"/>
            <p:cNvSpPr/>
            <p:nvPr/>
          </p:nvSpPr>
          <p:spPr>
            <a:xfrm>
              <a:off x="5355200" y="2799850"/>
              <a:ext cx="43250" cy="42050"/>
            </a:xfrm>
            <a:custGeom>
              <a:avLst/>
              <a:gdLst/>
              <a:ahLst/>
              <a:cxnLst/>
              <a:rect l="l" t="t" r="r" b="b"/>
              <a:pathLst>
                <a:path w="1730" h="1682" extrusionOk="0">
                  <a:moveTo>
                    <a:pt x="625" y="0"/>
                  </a:moveTo>
                  <a:lnTo>
                    <a:pt x="481" y="48"/>
                  </a:lnTo>
                  <a:lnTo>
                    <a:pt x="337" y="144"/>
                  </a:lnTo>
                  <a:lnTo>
                    <a:pt x="193" y="240"/>
                  </a:lnTo>
                  <a:lnTo>
                    <a:pt x="145" y="384"/>
                  </a:lnTo>
                  <a:lnTo>
                    <a:pt x="48" y="529"/>
                  </a:lnTo>
                  <a:lnTo>
                    <a:pt x="0" y="673"/>
                  </a:lnTo>
                  <a:lnTo>
                    <a:pt x="48" y="1009"/>
                  </a:lnTo>
                  <a:lnTo>
                    <a:pt x="97" y="1153"/>
                  </a:lnTo>
                  <a:lnTo>
                    <a:pt x="145" y="1297"/>
                  </a:lnTo>
                  <a:lnTo>
                    <a:pt x="241" y="1441"/>
                  </a:lnTo>
                  <a:lnTo>
                    <a:pt x="385" y="1537"/>
                  </a:lnTo>
                  <a:lnTo>
                    <a:pt x="577" y="1633"/>
                  </a:lnTo>
                  <a:lnTo>
                    <a:pt x="769" y="1681"/>
                  </a:lnTo>
                  <a:lnTo>
                    <a:pt x="913" y="1681"/>
                  </a:lnTo>
                  <a:lnTo>
                    <a:pt x="1105" y="1633"/>
                  </a:lnTo>
                  <a:lnTo>
                    <a:pt x="1249" y="1585"/>
                  </a:lnTo>
                  <a:lnTo>
                    <a:pt x="1393" y="1489"/>
                  </a:lnTo>
                  <a:lnTo>
                    <a:pt x="1585" y="1297"/>
                  </a:lnTo>
                  <a:lnTo>
                    <a:pt x="1681" y="1009"/>
                  </a:lnTo>
                  <a:lnTo>
                    <a:pt x="1729" y="673"/>
                  </a:lnTo>
                  <a:lnTo>
                    <a:pt x="1681" y="529"/>
                  </a:lnTo>
                  <a:lnTo>
                    <a:pt x="1633" y="384"/>
                  </a:lnTo>
                  <a:lnTo>
                    <a:pt x="1537" y="288"/>
                  </a:lnTo>
                  <a:lnTo>
                    <a:pt x="1393" y="192"/>
                  </a:lnTo>
                  <a:lnTo>
                    <a:pt x="1249" y="96"/>
                  </a:lnTo>
                  <a:lnTo>
                    <a:pt x="10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44"/>
            <p:cNvSpPr/>
            <p:nvPr/>
          </p:nvSpPr>
          <p:spPr>
            <a:xfrm>
              <a:off x="5046625" y="2717000"/>
              <a:ext cx="38450" cy="31250"/>
            </a:xfrm>
            <a:custGeom>
              <a:avLst/>
              <a:gdLst/>
              <a:ahLst/>
              <a:cxnLst/>
              <a:rect l="l" t="t" r="r" b="b"/>
              <a:pathLst>
                <a:path w="1538" h="1250" extrusionOk="0">
                  <a:moveTo>
                    <a:pt x="1154" y="1"/>
                  </a:moveTo>
                  <a:lnTo>
                    <a:pt x="913" y="49"/>
                  </a:lnTo>
                  <a:lnTo>
                    <a:pt x="625" y="145"/>
                  </a:lnTo>
                  <a:lnTo>
                    <a:pt x="385" y="337"/>
                  </a:lnTo>
                  <a:lnTo>
                    <a:pt x="193" y="529"/>
                  </a:lnTo>
                  <a:lnTo>
                    <a:pt x="49" y="721"/>
                  </a:lnTo>
                  <a:lnTo>
                    <a:pt x="1" y="961"/>
                  </a:lnTo>
                  <a:lnTo>
                    <a:pt x="1" y="1009"/>
                  </a:lnTo>
                  <a:lnTo>
                    <a:pt x="1" y="1105"/>
                  </a:lnTo>
                  <a:lnTo>
                    <a:pt x="49" y="1153"/>
                  </a:lnTo>
                  <a:lnTo>
                    <a:pt x="145" y="1201"/>
                  </a:lnTo>
                  <a:lnTo>
                    <a:pt x="337" y="1249"/>
                  </a:lnTo>
                  <a:lnTo>
                    <a:pt x="577" y="1201"/>
                  </a:lnTo>
                  <a:lnTo>
                    <a:pt x="865" y="1105"/>
                  </a:lnTo>
                  <a:lnTo>
                    <a:pt x="1106" y="913"/>
                  </a:lnTo>
                  <a:lnTo>
                    <a:pt x="1346" y="721"/>
                  </a:lnTo>
                  <a:lnTo>
                    <a:pt x="1490" y="529"/>
                  </a:lnTo>
                  <a:lnTo>
                    <a:pt x="1538" y="337"/>
                  </a:lnTo>
                  <a:lnTo>
                    <a:pt x="1538" y="241"/>
                  </a:lnTo>
                  <a:lnTo>
                    <a:pt x="1538" y="145"/>
                  </a:lnTo>
                  <a:lnTo>
                    <a:pt x="1442" y="97"/>
                  </a:lnTo>
                  <a:lnTo>
                    <a:pt x="1346" y="49"/>
                  </a:lnTo>
                  <a:lnTo>
                    <a:pt x="1154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44"/>
            <p:cNvSpPr/>
            <p:nvPr/>
          </p:nvSpPr>
          <p:spPr>
            <a:xfrm>
              <a:off x="5046625" y="2717000"/>
              <a:ext cx="38450" cy="31250"/>
            </a:xfrm>
            <a:custGeom>
              <a:avLst/>
              <a:gdLst/>
              <a:ahLst/>
              <a:cxnLst/>
              <a:rect l="l" t="t" r="r" b="b"/>
              <a:pathLst>
                <a:path w="1538" h="1250" fill="none" extrusionOk="0">
                  <a:moveTo>
                    <a:pt x="1154" y="1"/>
                  </a:moveTo>
                  <a:lnTo>
                    <a:pt x="1154" y="1"/>
                  </a:lnTo>
                  <a:lnTo>
                    <a:pt x="913" y="49"/>
                  </a:lnTo>
                  <a:lnTo>
                    <a:pt x="625" y="145"/>
                  </a:lnTo>
                  <a:lnTo>
                    <a:pt x="385" y="337"/>
                  </a:lnTo>
                  <a:lnTo>
                    <a:pt x="193" y="529"/>
                  </a:lnTo>
                  <a:lnTo>
                    <a:pt x="49" y="721"/>
                  </a:lnTo>
                  <a:lnTo>
                    <a:pt x="1" y="961"/>
                  </a:lnTo>
                  <a:lnTo>
                    <a:pt x="1" y="1009"/>
                  </a:lnTo>
                  <a:lnTo>
                    <a:pt x="1" y="1105"/>
                  </a:lnTo>
                  <a:lnTo>
                    <a:pt x="49" y="1153"/>
                  </a:lnTo>
                  <a:lnTo>
                    <a:pt x="145" y="1201"/>
                  </a:lnTo>
                  <a:lnTo>
                    <a:pt x="145" y="1201"/>
                  </a:lnTo>
                  <a:lnTo>
                    <a:pt x="337" y="1249"/>
                  </a:lnTo>
                  <a:lnTo>
                    <a:pt x="337" y="1249"/>
                  </a:lnTo>
                  <a:lnTo>
                    <a:pt x="577" y="1201"/>
                  </a:lnTo>
                  <a:lnTo>
                    <a:pt x="865" y="1105"/>
                  </a:lnTo>
                  <a:lnTo>
                    <a:pt x="1106" y="913"/>
                  </a:lnTo>
                  <a:lnTo>
                    <a:pt x="1346" y="721"/>
                  </a:lnTo>
                  <a:lnTo>
                    <a:pt x="1490" y="529"/>
                  </a:lnTo>
                  <a:lnTo>
                    <a:pt x="1538" y="337"/>
                  </a:lnTo>
                  <a:lnTo>
                    <a:pt x="1538" y="241"/>
                  </a:lnTo>
                  <a:lnTo>
                    <a:pt x="1538" y="145"/>
                  </a:lnTo>
                  <a:lnTo>
                    <a:pt x="1442" y="97"/>
                  </a:lnTo>
                  <a:lnTo>
                    <a:pt x="1346" y="49"/>
                  </a:lnTo>
                  <a:lnTo>
                    <a:pt x="1346" y="49"/>
                  </a:lnTo>
                  <a:lnTo>
                    <a:pt x="115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44"/>
            <p:cNvSpPr/>
            <p:nvPr/>
          </p:nvSpPr>
          <p:spPr>
            <a:xfrm>
              <a:off x="5340800" y="2754225"/>
              <a:ext cx="39625" cy="32450"/>
            </a:xfrm>
            <a:custGeom>
              <a:avLst/>
              <a:gdLst/>
              <a:ahLst/>
              <a:cxnLst/>
              <a:rect l="l" t="t" r="r" b="b"/>
              <a:pathLst>
                <a:path w="1585" h="1298" extrusionOk="0">
                  <a:moveTo>
                    <a:pt x="1201" y="0"/>
                  </a:moveTo>
                  <a:lnTo>
                    <a:pt x="913" y="48"/>
                  </a:lnTo>
                  <a:lnTo>
                    <a:pt x="624" y="144"/>
                  </a:lnTo>
                  <a:lnTo>
                    <a:pt x="384" y="288"/>
                  </a:lnTo>
                  <a:lnTo>
                    <a:pt x="192" y="481"/>
                  </a:lnTo>
                  <a:lnTo>
                    <a:pt x="48" y="673"/>
                  </a:lnTo>
                  <a:lnTo>
                    <a:pt x="0" y="913"/>
                  </a:lnTo>
                  <a:lnTo>
                    <a:pt x="48" y="1009"/>
                  </a:lnTo>
                  <a:lnTo>
                    <a:pt x="96" y="1105"/>
                  </a:lnTo>
                  <a:lnTo>
                    <a:pt x="192" y="1201"/>
                  </a:lnTo>
                  <a:lnTo>
                    <a:pt x="336" y="1249"/>
                  </a:lnTo>
                  <a:lnTo>
                    <a:pt x="480" y="1297"/>
                  </a:lnTo>
                  <a:lnTo>
                    <a:pt x="673" y="1249"/>
                  </a:lnTo>
                  <a:lnTo>
                    <a:pt x="913" y="1105"/>
                  </a:lnTo>
                  <a:lnTo>
                    <a:pt x="1153" y="961"/>
                  </a:lnTo>
                  <a:lnTo>
                    <a:pt x="1345" y="721"/>
                  </a:lnTo>
                  <a:lnTo>
                    <a:pt x="1489" y="529"/>
                  </a:lnTo>
                  <a:lnTo>
                    <a:pt x="1585" y="337"/>
                  </a:lnTo>
                  <a:lnTo>
                    <a:pt x="1585" y="240"/>
                  </a:lnTo>
                  <a:lnTo>
                    <a:pt x="1537" y="144"/>
                  </a:lnTo>
                  <a:lnTo>
                    <a:pt x="1489" y="96"/>
                  </a:lnTo>
                  <a:lnTo>
                    <a:pt x="1393" y="48"/>
                  </a:lnTo>
                  <a:lnTo>
                    <a:pt x="1201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44"/>
            <p:cNvSpPr/>
            <p:nvPr/>
          </p:nvSpPr>
          <p:spPr>
            <a:xfrm>
              <a:off x="5340800" y="2754225"/>
              <a:ext cx="39625" cy="32450"/>
            </a:xfrm>
            <a:custGeom>
              <a:avLst/>
              <a:gdLst/>
              <a:ahLst/>
              <a:cxnLst/>
              <a:rect l="l" t="t" r="r" b="b"/>
              <a:pathLst>
                <a:path w="1585" h="1298" fill="none" extrusionOk="0">
                  <a:moveTo>
                    <a:pt x="1201" y="0"/>
                  </a:moveTo>
                  <a:lnTo>
                    <a:pt x="1201" y="0"/>
                  </a:lnTo>
                  <a:lnTo>
                    <a:pt x="913" y="48"/>
                  </a:lnTo>
                  <a:lnTo>
                    <a:pt x="624" y="144"/>
                  </a:lnTo>
                  <a:lnTo>
                    <a:pt x="384" y="288"/>
                  </a:lnTo>
                  <a:lnTo>
                    <a:pt x="192" y="481"/>
                  </a:lnTo>
                  <a:lnTo>
                    <a:pt x="48" y="673"/>
                  </a:lnTo>
                  <a:lnTo>
                    <a:pt x="0" y="913"/>
                  </a:lnTo>
                  <a:lnTo>
                    <a:pt x="48" y="1009"/>
                  </a:lnTo>
                  <a:lnTo>
                    <a:pt x="96" y="1105"/>
                  </a:lnTo>
                  <a:lnTo>
                    <a:pt x="192" y="1201"/>
                  </a:lnTo>
                  <a:lnTo>
                    <a:pt x="336" y="1249"/>
                  </a:lnTo>
                  <a:lnTo>
                    <a:pt x="336" y="1249"/>
                  </a:lnTo>
                  <a:lnTo>
                    <a:pt x="480" y="1297"/>
                  </a:lnTo>
                  <a:lnTo>
                    <a:pt x="480" y="1297"/>
                  </a:lnTo>
                  <a:lnTo>
                    <a:pt x="673" y="1249"/>
                  </a:lnTo>
                  <a:lnTo>
                    <a:pt x="913" y="1105"/>
                  </a:lnTo>
                  <a:lnTo>
                    <a:pt x="1153" y="961"/>
                  </a:lnTo>
                  <a:lnTo>
                    <a:pt x="1345" y="721"/>
                  </a:lnTo>
                  <a:lnTo>
                    <a:pt x="1489" y="529"/>
                  </a:lnTo>
                  <a:lnTo>
                    <a:pt x="1585" y="337"/>
                  </a:lnTo>
                  <a:lnTo>
                    <a:pt x="1585" y="240"/>
                  </a:lnTo>
                  <a:lnTo>
                    <a:pt x="1537" y="144"/>
                  </a:lnTo>
                  <a:lnTo>
                    <a:pt x="1489" y="96"/>
                  </a:lnTo>
                  <a:lnTo>
                    <a:pt x="1393" y="48"/>
                  </a:lnTo>
                  <a:lnTo>
                    <a:pt x="1393" y="48"/>
                  </a:lnTo>
                  <a:lnTo>
                    <a:pt x="120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44"/>
            <p:cNvSpPr/>
            <p:nvPr/>
          </p:nvSpPr>
          <p:spPr>
            <a:xfrm>
              <a:off x="4908575" y="2635350"/>
              <a:ext cx="51650" cy="63675"/>
            </a:xfrm>
            <a:custGeom>
              <a:avLst/>
              <a:gdLst/>
              <a:ahLst/>
              <a:cxnLst/>
              <a:rect l="l" t="t" r="r" b="b"/>
              <a:pathLst>
                <a:path w="2066" h="2547" extrusionOk="0">
                  <a:moveTo>
                    <a:pt x="528" y="1"/>
                  </a:moveTo>
                  <a:lnTo>
                    <a:pt x="432" y="49"/>
                  </a:lnTo>
                  <a:lnTo>
                    <a:pt x="288" y="193"/>
                  </a:lnTo>
                  <a:lnTo>
                    <a:pt x="192" y="481"/>
                  </a:lnTo>
                  <a:lnTo>
                    <a:pt x="96" y="865"/>
                  </a:lnTo>
                  <a:lnTo>
                    <a:pt x="48" y="1249"/>
                  </a:lnTo>
                  <a:lnTo>
                    <a:pt x="0" y="1682"/>
                  </a:lnTo>
                  <a:lnTo>
                    <a:pt x="0" y="2018"/>
                  </a:lnTo>
                  <a:lnTo>
                    <a:pt x="96" y="2306"/>
                  </a:lnTo>
                  <a:lnTo>
                    <a:pt x="96" y="2402"/>
                  </a:lnTo>
                  <a:lnTo>
                    <a:pt x="192" y="2450"/>
                  </a:lnTo>
                  <a:lnTo>
                    <a:pt x="336" y="2498"/>
                  </a:lnTo>
                  <a:lnTo>
                    <a:pt x="576" y="2546"/>
                  </a:lnTo>
                  <a:lnTo>
                    <a:pt x="817" y="2546"/>
                  </a:lnTo>
                  <a:lnTo>
                    <a:pt x="1057" y="2498"/>
                  </a:lnTo>
                  <a:lnTo>
                    <a:pt x="1345" y="2450"/>
                  </a:lnTo>
                  <a:lnTo>
                    <a:pt x="1585" y="2354"/>
                  </a:lnTo>
                  <a:lnTo>
                    <a:pt x="1777" y="2210"/>
                  </a:lnTo>
                  <a:lnTo>
                    <a:pt x="1921" y="2018"/>
                  </a:lnTo>
                  <a:lnTo>
                    <a:pt x="2017" y="1778"/>
                  </a:lnTo>
                  <a:lnTo>
                    <a:pt x="2065" y="1538"/>
                  </a:lnTo>
                  <a:lnTo>
                    <a:pt x="2017" y="1346"/>
                  </a:lnTo>
                  <a:lnTo>
                    <a:pt x="1969" y="1153"/>
                  </a:lnTo>
                  <a:lnTo>
                    <a:pt x="1921" y="961"/>
                  </a:lnTo>
                  <a:lnTo>
                    <a:pt x="1825" y="769"/>
                  </a:lnTo>
                  <a:lnTo>
                    <a:pt x="1537" y="481"/>
                  </a:lnTo>
                  <a:lnTo>
                    <a:pt x="1201" y="241"/>
                  </a:lnTo>
                  <a:lnTo>
                    <a:pt x="913" y="49"/>
                  </a:lnTo>
                  <a:lnTo>
                    <a:pt x="6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44"/>
            <p:cNvSpPr/>
            <p:nvPr/>
          </p:nvSpPr>
          <p:spPr>
            <a:xfrm>
              <a:off x="4912175" y="2641350"/>
              <a:ext cx="15625" cy="51675"/>
            </a:xfrm>
            <a:custGeom>
              <a:avLst/>
              <a:gdLst/>
              <a:ahLst/>
              <a:cxnLst/>
              <a:rect l="l" t="t" r="r" b="b"/>
              <a:pathLst>
                <a:path w="625" h="2067" extrusionOk="0">
                  <a:moveTo>
                    <a:pt x="336" y="1"/>
                  </a:moveTo>
                  <a:lnTo>
                    <a:pt x="288" y="97"/>
                  </a:lnTo>
                  <a:lnTo>
                    <a:pt x="144" y="289"/>
                  </a:lnTo>
                  <a:lnTo>
                    <a:pt x="96" y="625"/>
                  </a:lnTo>
                  <a:lnTo>
                    <a:pt x="0" y="1009"/>
                  </a:lnTo>
                  <a:lnTo>
                    <a:pt x="0" y="1394"/>
                  </a:lnTo>
                  <a:lnTo>
                    <a:pt x="48" y="1730"/>
                  </a:lnTo>
                  <a:lnTo>
                    <a:pt x="96" y="1970"/>
                  </a:lnTo>
                  <a:lnTo>
                    <a:pt x="144" y="2066"/>
                  </a:lnTo>
                  <a:lnTo>
                    <a:pt x="288" y="2066"/>
                  </a:lnTo>
                  <a:lnTo>
                    <a:pt x="336" y="1970"/>
                  </a:lnTo>
                  <a:lnTo>
                    <a:pt x="480" y="1778"/>
                  </a:lnTo>
                  <a:lnTo>
                    <a:pt x="576" y="1442"/>
                  </a:lnTo>
                  <a:lnTo>
                    <a:pt x="624" y="1058"/>
                  </a:lnTo>
                  <a:lnTo>
                    <a:pt x="624" y="673"/>
                  </a:lnTo>
                  <a:lnTo>
                    <a:pt x="576" y="337"/>
                  </a:lnTo>
                  <a:lnTo>
                    <a:pt x="528" y="97"/>
                  </a:lnTo>
                  <a:lnTo>
                    <a:pt x="480" y="49"/>
                  </a:lnTo>
                  <a:lnTo>
                    <a:pt x="432" y="1"/>
                  </a:lnTo>
                  <a:close/>
                </a:path>
              </a:pathLst>
            </a:custGeom>
            <a:solidFill>
              <a:srgbClr val="FFD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3763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hildren celebrating birthday - Clipart World">
            <a:extLst>
              <a:ext uri="{FF2B5EF4-FFF2-40B4-BE49-F238E27FC236}">
                <a16:creationId xmlns:a16="http://schemas.microsoft.com/office/drawing/2014/main" id="{A2667696-66A4-94C6-2863-086973966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29" y="267170"/>
            <a:ext cx="1588521" cy="158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remium Vector | French fries potato tasty fast street food in red paper  striped carton package box vector">
            <a:extLst>
              <a:ext uri="{FF2B5EF4-FFF2-40B4-BE49-F238E27FC236}">
                <a16:creationId xmlns:a16="http://schemas.microsoft.com/office/drawing/2014/main" id="{756DC461-1162-CBBA-065B-88F21658D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013" y="22596"/>
            <a:ext cx="2307903" cy="189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Grapes Clipart Pictures - Clipartix">
            <a:extLst>
              <a:ext uri="{FF2B5EF4-FFF2-40B4-BE49-F238E27FC236}">
                <a16:creationId xmlns:a16="http://schemas.microsoft.com/office/drawing/2014/main" id="{6C9E1FAF-297B-A199-B463-E7DAC3B06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034" y="108935"/>
            <a:ext cx="1356557" cy="174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ownload C D Da Orig Owoce Pinterest - Strawberry Jam Clipart PNG Image  with No Background - PNGkey.com">
            <a:extLst>
              <a:ext uri="{FF2B5EF4-FFF2-40B4-BE49-F238E27FC236}">
                <a16:creationId xmlns:a16="http://schemas.microsoft.com/office/drawing/2014/main" id="{088D58B7-2B5F-237E-E2A8-14400FEF0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58" y="2615255"/>
            <a:ext cx="1228857" cy="141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Lemonade - Mason Lemonade Jar Free Clipart, HD Png Download , Transparent  Png Image - PNGitem">
            <a:extLst>
              <a:ext uri="{FF2B5EF4-FFF2-40B4-BE49-F238E27FC236}">
                <a16:creationId xmlns:a16="http://schemas.microsoft.com/office/drawing/2014/main" id="{55D4B81D-6351-E1AD-B4FD-CE9BBBB09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426" b="93120" l="10000" r="90000">
                        <a14:foregroundMark x1="32907" y1="31395" x2="31163" y2="78004"/>
                        <a14:foregroundMark x1="27674" y1="46609" x2="27907" y2="88469"/>
                        <a14:foregroundMark x1="34884" y1="28198" x2="46395" y2="29845"/>
                        <a14:foregroundMark x1="46395" y1="29845" x2="57326" y2="37694"/>
                        <a14:foregroundMark x1="37907" y1="34109" x2="37907" y2="34109"/>
                        <a14:foregroundMark x1="37907" y1="34109" x2="37907" y2="34109"/>
                        <a14:foregroundMark x1="34186" y1="30911" x2="69070" y2="48353"/>
                        <a14:foregroundMark x1="72558" y1="7364" x2="60814" y2="9787"/>
                        <a14:foregroundMark x1="60814" y1="9787" x2="54767" y2="31202"/>
                        <a14:foregroundMark x1="55233" y1="18023" x2="56977" y2="16570"/>
                        <a14:foregroundMark x1="70581" y1="6880" x2="74651" y2="11047"/>
                        <a14:foregroundMark x1="70349" y1="10465" x2="60814" y2="11337"/>
                        <a14:foregroundMark x1="62791" y1="12597" x2="56977" y2="37403"/>
                        <a14:foregroundMark x1="58837" y1="31977" x2="61047" y2="42248"/>
                        <a14:foregroundMark x1="61047" y1="42248" x2="67326" y2="51357"/>
                        <a14:foregroundMark x1="67326" y1="51357" x2="70814" y2="71124"/>
                        <a14:foregroundMark x1="32209" y1="51841" x2="65349" y2="76357"/>
                        <a14:foregroundMark x1="28721" y1="88469" x2="39302" y2="92733"/>
                        <a14:foregroundMark x1="39302" y1="92733" x2="67093" y2="89826"/>
                        <a14:foregroundMark x1="67093" y1="89826" x2="69884" y2="88275"/>
                        <a14:foregroundMark x1="48953" y1="93895" x2="60116" y2="93217"/>
                        <a14:foregroundMark x1="60116" y1="93217" x2="70930" y2="85271"/>
                        <a14:foregroundMark x1="70930" y1="85271" x2="70814" y2="73643"/>
                        <a14:foregroundMark x1="55814" y1="62791" x2="62093" y2="65019"/>
                        <a14:foregroundMark x1="58256" y1="71124" x2="65581" y2="71318"/>
                        <a14:foregroundMark x1="62093" y1="74709" x2="64535" y2="81395"/>
                        <a14:foregroundMark x1="33721" y1="50194" x2="44186" y2="54360"/>
                        <a14:foregroundMark x1="44186" y1="54360" x2="50000" y2="59593"/>
                        <a14:foregroundMark x1="33953" y1="47481" x2="44419" y2="50678"/>
                        <a14:foregroundMark x1="44419" y1="50678" x2="49302" y2="54360"/>
                        <a14:foregroundMark x1="31628" y1="65213" x2="48953" y2="65891"/>
                        <a14:foregroundMark x1="39186" y1="59981" x2="38953" y2="67345"/>
                        <a14:foregroundMark x1="38488" y1="40116" x2="50349" y2="33236"/>
                        <a14:foregroundMark x1="50349" y1="33236" x2="48488" y2="28682"/>
                        <a14:foregroundMark x1="54767" y1="25678" x2="41744" y2="31686"/>
                        <a14:foregroundMark x1="41744" y1="31686" x2="33953" y2="43120"/>
                        <a14:foregroundMark x1="73140" y1="5426" x2="71047" y2="6686"/>
                        <a14:foregroundMark x1="59070" y1="9399" x2="70349" y2="6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624" y="2118709"/>
            <a:ext cx="1655396" cy="198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D6D173-685A-342E-03D4-D3FFFE2ED9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2278" y="162905"/>
            <a:ext cx="1658185" cy="1575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Splashing And Pouring Water Bottle Jug Glass Isolated Vector Illustration  Stock Illustration - Download Image Now - iStock">
            <a:extLst>
              <a:ext uri="{FF2B5EF4-FFF2-40B4-BE49-F238E27FC236}">
                <a16:creationId xmlns:a16="http://schemas.microsoft.com/office/drawing/2014/main" id="{396AB7B5-1E49-A438-4EE3-B9C1AA466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813" y="2531925"/>
            <a:ext cx="1551147" cy="151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and Painted Children S Cartoon Creative Birthday Background | Happy  birthday greetings friends, Happy birthday wishes cards, Birthday background">
            <a:extLst>
              <a:ext uri="{FF2B5EF4-FFF2-40B4-BE49-F238E27FC236}">
                <a16:creationId xmlns:a16="http://schemas.microsoft.com/office/drawing/2014/main" id="{EA61B5B7-7EA3-3758-0E70-E3A5A951F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256" y="2571750"/>
            <a:ext cx="2302043" cy="15334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A0333330-660C-A57D-44F9-7868E3327CC2}"/>
              </a:ext>
            </a:extLst>
          </p:cNvPr>
          <p:cNvSpPr txBox="1">
            <a:spLocks/>
          </p:cNvSpPr>
          <p:nvPr/>
        </p:nvSpPr>
        <p:spPr>
          <a:xfrm>
            <a:off x="2471057" y="1623725"/>
            <a:ext cx="1785732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chips</a:t>
            </a:r>
          </a:p>
        </p:txBody>
      </p:sp>
      <p:pic>
        <p:nvPicPr>
          <p:cNvPr id="2" name="Picture 2" descr="Question-mark-sticker GIFs - Get the best GIF on GIPHY">
            <a:extLst>
              <a:ext uri="{FF2B5EF4-FFF2-40B4-BE49-F238E27FC236}">
                <a16:creationId xmlns:a16="http://schemas.microsoft.com/office/drawing/2014/main" id="{8F496B25-2DF2-D7EB-3350-8F84C1A33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990" y="161714"/>
            <a:ext cx="1208657" cy="190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19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hildren celebrating birthday - Clipart World">
            <a:extLst>
              <a:ext uri="{FF2B5EF4-FFF2-40B4-BE49-F238E27FC236}">
                <a16:creationId xmlns:a16="http://schemas.microsoft.com/office/drawing/2014/main" id="{A2667696-66A4-94C6-2863-086973966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29" y="267170"/>
            <a:ext cx="1588521" cy="158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remium Vector | French fries potato tasty fast street food in red paper  striped carton package box vector">
            <a:extLst>
              <a:ext uri="{FF2B5EF4-FFF2-40B4-BE49-F238E27FC236}">
                <a16:creationId xmlns:a16="http://schemas.microsoft.com/office/drawing/2014/main" id="{756DC461-1162-CBBA-065B-88F21658D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013" y="22596"/>
            <a:ext cx="2307903" cy="189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Grapes Clipart Pictures - Clipartix">
            <a:extLst>
              <a:ext uri="{FF2B5EF4-FFF2-40B4-BE49-F238E27FC236}">
                <a16:creationId xmlns:a16="http://schemas.microsoft.com/office/drawing/2014/main" id="{6C9E1FAF-297B-A199-B463-E7DAC3B06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034" y="108935"/>
            <a:ext cx="1356557" cy="174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ownload C D Da Orig Owoce Pinterest - Strawberry Jam Clipart PNG Image  with No Background - PNGkey.com">
            <a:extLst>
              <a:ext uri="{FF2B5EF4-FFF2-40B4-BE49-F238E27FC236}">
                <a16:creationId xmlns:a16="http://schemas.microsoft.com/office/drawing/2014/main" id="{088D58B7-2B5F-237E-E2A8-14400FEF0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58" y="2615255"/>
            <a:ext cx="1228857" cy="141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Lemonade - Mason Lemonade Jar Free Clipart, HD Png Download , Transparent  Png Image - PNGitem">
            <a:extLst>
              <a:ext uri="{FF2B5EF4-FFF2-40B4-BE49-F238E27FC236}">
                <a16:creationId xmlns:a16="http://schemas.microsoft.com/office/drawing/2014/main" id="{55D4B81D-6351-E1AD-B4FD-CE9BBBB09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426" b="93120" l="10000" r="90000">
                        <a14:foregroundMark x1="32907" y1="31395" x2="31163" y2="78004"/>
                        <a14:foregroundMark x1="27674" y1="46609" x2="27907" y2="88469"/>
                        <a14:foregroundMark x1="34884" y1="28198" x2="46395" y2="29845"/>
                        <a14:foregroundMark x1="46395" y1="29845" x2="57326" y2="37694"/>
                        <a14:foregroundMark x1="37907" y1="34109" x2="37907" y2="34109"/>
                        <a14:foregroundMark x1="37907" y1="34109" x2="37907" y2="34109"/>
                        <a14:foregroundMark x1="34186" y1="30911" x2="69070" y2="48353"/>
                        <a14:foregroundMark x1="72558" y1="7364" x2="60814" y2="9787"/>
                        <a14:foregroundMark x1="60814" y1="9787" x2="54767" y2="31202"/>
                        <a14:foregroundMark x1="55233" y1="18023" x2="56977" y2="16570"/>
                        <a14:foregroundMark x1="70581" y1="6880" x2="74651" y2="11047"/>
                        <a14:foregroundMark x1="70349" y1="10465" x2="60814" y2="11337"/>
                        <a14:foregroundMark x1="62791" y1="12597" x2="56977" y2="37403"/>
                        <a14:foregroundMark x1="58837" y1="31977" x2="61047" y2="42248"/>
                        <a14:foregroundMark x1="61047" y1="42248" x2="67326" y2="51357"/>
                        <a14:foregroundMark x1="67326" y1="51357" x2="70814" y2="71124"/>
                        <a14:foregroundMark x1="32209" y1="51841" x2="65349" y2="76357"/>
                        <a14:foregroundMark x1="28721" y1="88469" x2="39302" y2="92733"/>
                        <a14:foregroundMark x1="39302" y1="92733" x2="67093" y2="89826"/>
                        <a14:foregroundMark x1="67093" y1="89826" x2="69884" y2="88275"/>
                        <a14:foregroundMark x1="48953" y1="93895" x2="60116" y2="93217"/>
                        <a14:foregroundMark x1="60116" y1="93217" x2="70930" y2="85271"/>
                        <a14:foregroundMark x1="70930" y1="85271" x2="70814" y2="73643"/>
                        <a14:foregroundMark x1="55814" y1="62791" x2="62093" y2="65019"/>
                        <a14:foregroundMark x1="58256" y1="71124" x2="65581" y2="71318"/>
                        <a14:foregroundMark x1="62093" y1="74709" x2="64535" y2="81395"/>
                        <a14:foregroundMark x1="33721" y1="50194" x2="44186" y2="54360"/>
                        <a14:foregroundMark x1="44186" y1="54360" x2="50000" y2="59593"/>
                        <a14:foregroundMark x1="33953" y1="47481" x2="44419" y2="50678"/>
                        <a14:foregroundMark x1="44419" y1="50678" x2="49302" y2="54360"/>
                        <a14:foregroundMark x1="31628" y1="65213" x2="48953" y2="65891"/>
                        <a14:foregroundMark x1="39186" y1="59981" x2="38953" y2="67345"/>
                        <a14:foregroundMark x1="38488" y1="40116" x2="50349" y2="33236"/>
                        <a14:foregroundMark x1="50349" y1="33236" x2="48488" y2="28682"/>
                        <a14:foregroundMark x1="54767" y1="25678" x2="41744" y2="31686"/>
                        <a14:foregroundMark x1="41744" y1="31686" x2="33953" y2="43120"/>
                        <a14:foregroundMark x1="73140" y1="5426" x2="71047" y2="6686"/>
                        <a14:foregroundMark x1="59070" y1="9399" x2="70349" y2="6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624" y="2118709"/>
            <a:ext cx="1655396" cy="198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D6D173-685A-342E-03D4-D3FFFE2ED9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2278" y="162905"/>
            <a:ext cx="1658185" cy="1575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Splashing And Pouring Water Bottle Jug Glass Isolated Vector Illustration  Stock Illustration - Download Image Now - iStock">
            <a:extLst>
              <a:ext uri="{FF2B5EF4-FFF2-40B4-BE49-F238E27FC236}">
                <a16:creationId xmlns:a16="http://schemas.microsoft.com/office/drawing/2014/main" id="{396AB7B5-1E49-A438-4EE3-B9C1AA466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813" y="2531925"/>
            <a:ext cx="1551147" cy="151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and Painted Children S Cartoon Creative Birthday Background | Happy  birthday greetings friends, Happy birthday wishes cards, Birthday background">
            <a:extLst>
              <a:ext uri="{FF2B5EF4-FFF2-40B4-BE49-F238E27FC236}">
                <a16:creationId xmlns:a16="http://schemas.microsoft.com/office/drawing/2014/main" id="{EA61B5B7-7EA3-3758-0E70-E3A5A951F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256" y="2571750"/>
            <a:ext cx="2302043" cy="15334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078DA88E-B3A3-1F77-6481-CC70525E1D0B}"/>
              </a:ext>
            </a:extLst>
          </p:cNvPr>
          <p:cNvSpPr txBox="1">
            <a:spLocks/>
          </p:cNvSpPr>
          <p:nvPr/>
        </p:nvSpPr>
        <p:spPr>
          <a:xfrm>
            <a:off x="4501312" y="3839081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party</a:t>
            </a:r>
          </a:p>
        </p:txBody>
      </p:sp>
      <p:pic>
        <p:nvPicPr>
          <p:cNvPr id="2" name="Picture 2" descr="Question-mark-sticker GIFs - Get the best GIF on GIPHY">
            <a:extLst>
              <a:ext uri="{FF2B5EF4-FFF2-40B4-BE49-F238E27FC236}">
                <a16:creationId xmlns:a16="http://schemas.microsoft.com/office/drawing/2014/main" id="{9A26FBBB-51FA-71DD-741D-BD0FB29BA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544" y="2596949"/>
            <a:ext cx="1208657" cy="190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74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hildren celebrating birthday - Clipart World">
            <a:extLst>
              <a:ext uri="{FF2B5EF4-FFF2-40B4-BE49-F238E27FC236}">
                <a16:creationId xmlns:a16="http://schemas.microsoft.com/office/drawing/2014/main" id="{A2667696-66A4-94C6-2863-086973966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29" y="267170"/>
            <a:ext cx="1588521" cy="158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remium Vector | French fries potato tasty fast street food in red paper  striped carton package box vector">
            <a:extLst>
              <a:ext uri="{FF2B5EF4-FFF2-40B4-BE49-F238E27FC236}">
                <a16:creationId xmlns:a16="http://schemas.microsoft.com/office/drawing/2014/main" id="{756DC461-1162-CBBA-065B-88F21658D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013" y="22596"/>
            <a:ext cx="2307903" cy="189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Grapes Clipart Pictures - Clipartix">
            <a:extLst>
              <a:ext uri="{FF2B5EF4-FFF2-40B4-BE49-F238E27FC236}">
                <a16:creationId xmlns:a16="http://schemas.microsoft.com/office/drawing/2014/main" id="{6C9E1FAF-297B-A199-B463-E7DAC3B06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034" y="108935"/>
            <a:ext cx="1356557" cy="174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ownload C D Da Orig Owoce Pinterest - Strawberry Jam Clipart PNG Image  with No Background - PNGkey.com">
            <a:extLst>
              <a:ext uri="{FF2B5EF4-FFF2-40B4-BE49-F238E27FC236}">
                <a16:creationId xmlns:a16="http://schemas.microsoft.com/office/drawing/2014/main" id="{088D58B7-2B5F-237E-E2A8-14400FEF0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58" y="2615255"/>
            <a:ext cx="1228857" cy="141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Lemonade - Mason Lemonade Jar Free Clipart, HD Png Download , Transparent  Png Image - PNGitem">
            <a:extLst>
              <a:ext uri="{FF2B5EF4-FFF2-40B4-BE49-F238E27FC236}">
                <a16:creationId xmlns:a16="http://schemas.microsoft.com/office/drawing/2014/main" id="{55D4B81D-6351-E1AD-B4FD-CE9BBBB09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426" b="93120" l="10000" r="90000">
                        <a14:foregroundMark x1="32907" y1="31395" x2="31163" y2="78004"/>
                        <a14:foregroundMark x1="27674" y1="46609" x2="27907" y2="88469"/>
                        <a14:foregroundMark x1="34884" y1="28198" x2="46395" y2="29845"/>
                        <a14:foregroundMark x1="46395" y1="29845" x2="57326" y2="37694"/>
                        <a14:foregroundMark x1="37907" y1="34109" x2="37907" y2="34109"/>
                        <a14:foregroundMark x1="37907" y1="34109" x2="37907" y2="34109"/>
                        <a14:foregroundMark x1="34186" y1="30911" x2="69070" y2="48353"/>
                        <a14:foregroundMark x1="72558" y1="7364" x2="60814" y2="9787"/>
                        <a14:foregroundMark x1="60814" y1="9787" x2="54767" y2="31202"/>
                        <a14:foregroundMark x1="55233" y1="18023" x2="56977" y2="16570"/>
                        <a14:foregroundMark x1="70581" y1="6880" x2="74651" y2="11047"/>
                        <a14:foregroundMark x1="70349" y1="10465" x2="60814" y2="11337"/>
                        <a14:foregroundMark x1="62791" y1="12597" x2="56977" y2="37403"/>
                        <a14:foregroundMark x1="58837" y1="31977" x2="61047" y2="42248"/>
                        <a14:foregroundMark x1="61047" y1="42248" x2="67326" y2="51357"/>
                        <a14:foregroundMark x1="67326" y1="51357" x2="70814" y2="71124"/>
                        <a14:foregroundMark x1="32209" y1="51841" x2="65349" y2="76357"/>
                        <a14:foregroundMark x1="28721" y1="88469" x2="39302" y2="92733"/>
                        <a14:foregroundMark x1="39302" y1="92733" x2="67093" y2="89826"/>
                        <a14:foregroundMark x1="67093" y1="89826" x2="69884" y2="88275"/>
                        <a14:foregroundMark x1="48953" y1="93895" x2="60116" y2="93217"/>
                        <a14:foregroundMark x1="60116" y1="93217" x2="70930" y2="85271"/>
                        <a14:foregroundMark x1="70930" y1="85271" x2="70814" y2="73643"/>
                        <a14:foregroundMark x1="55814" y1="62791" x2="62093" y2="65019"/>
                        <a14:foregroundMark x1="58256" y1="71124" x2="65581" y2="71318"/>
                        <a14:foregroundMark x1="62093" y1="74709" x2="64535" y2="81395"/>
                        <a14:foregroundMark x1="33721" y1="50194" x2="44186" y2="54360"/>
                        <a14:foregroundMark x1="44186" y1="54360" x2="50000" y2="59593"/>
                        <a14:foregroundMark x1="33953" y1="47481" x2="44419" y2="50678"/>
                        <a14:foregroundMark x1="44419" y1="50678" x2="49302" y2="54360"/>
                        <a14:foregroundMark x1="31628" y1="65213" x2="48953" y2="65891"/>
                        <a14:foregroundMark x1="39186" y1="59981" x2="38953" y2="67345"/>
                        <a14:foregroundMark x1="38488" y1="40116" x2="50349" y2="33236"/>
                        <a14:foregroundMark x1="50349" y1="33236" x2="48488" y2="28682"/>
                        <a14:foregroundMark x1="54767" y1="25678" x2="41744" y2="31686"/>
                        <a14:foregroundMark x1="41744" y1="31686" x2="33953" y2="43120"/>
                        <a14:foregroundMark x1="73140" y1="5426" x2="71047" y2="6686"/>
                        <a14:foregroundMark x1="59070" y1="9399" x2="70349" y2="6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624" y="2118709"/>
            <a:ext cx="1655396" cy="198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D6D173-685A-342E-03D4-D3FFFE2ED9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2278" y="162905"/>
            <a:ext cx="1658185" cy="1575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Splashing And Pouring Water Bottle Jug Glass Isolated Vector Illustration  Stock Illustration - Download Image Now - iStock">
            <a:extLst>
              <a:ext uri="{FF2B5EF4-FFF2-40B4-BE49-F238E27FC236}">
                <a16:creationId xmlns:a16="http://schemas.microsoft.com/office/drawing/2014/main" id="{396AB7B5-1E49-A438-4EE3-B9C1AA466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813" y="2531925"/>
            <a:ext cx="1551147" cy="151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and Painted Children S Cartoon Creative Birthday Background | Happy  birthday greetings friends, Happy birthday wishes cards, Birthday background">
            <a:extLst>
              <a:ext uri="{FF2B5EF4-FFF2-40B4-BE49-F238E27FC236}">
                <a16:creationId xmlns:a16="http://schemas.microsoft.com/office/drawing/2014/main" id="{EA61B5B7-7EA3-3758-0E70-E3A5A951F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256" y="2571750"/>
            <a:ext cx="2302043" cy="15334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3E06A1D4-DC50-1C72-23E4-C40EC37BE93F}"/>
              </a:ext>
            </a:extLst>
          </p:cNvPr>
          <p:cNvSpPr txBox="1">
            <a:spLocks/>
          </p:cNvSpPr>
          <p:nvPr/>
        </p:nvSpPr>
        <p:spPr>
          <a:xfrm>
            <a:off x="-1787025" y="3861060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jam</a:t>
            </a:r>
          </a:p>
        </p:txBody>
      </p:sp>
      <p:pic>
        <p:nvPicPr>
          <p:cNvPr id="2" name="Picture 2" descr="Question-mark-sticker GIFs - Get the best GIF on GIPHY">
            <a:extLst>
              <a:ext uri="{FF2B5EF4-FFF2-40B4-BE49-F238E27FC236}">
                <a16:creationId xmlns:a16="http://schemas.microsoft.com/office/drawing/2014/main" id="{A23E042A-BA4A-66C6-82AE-7F7B11DF0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81" y="2668672"/>
            <a:ext cx="1208657" cy="190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75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hildren celebrating birthday - Clipart World">
            <a:extLst>
              <a:ext uri="{FF2B5EF4-FFF2-40B4-BE49-F238E27FC236}">
                <a16:creationId xmlns:a16="http://schemas.microsoft.com/office/drawing/2014/main" id="{A2667696-66A4-94C6-2863-086973966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29" y="267170"/>
            <a:ext cx="1588521" cy="158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remium Vector | French fries potato tasty fast street food in red paper  striped carton package box vector">
            <a:extLst>
              <a:ext uri="{FF2B5EF4-FFF2-40B4-BE49-F238E27FC236}">
                <a16:creationId xmlns:a16="http://schemas.microsoft.com/office/drawing/2014/main" id="{756DC461-1162-CBBA-065B-88F21658D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013" y="22596"/>
            <a:ext cx="2307903" cy="189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Grapes Clipart Pictures - Clipartix">
            <a:extLst>
              <a:ext uri="{FF2B5EF4-FFF2-40B4-BE49-F238E27FC236}">
                <a16:creationId xmlns:a16="http://schemas.microsoft.com/office/drawing/2014/main" id="{6C9E1FAF-297B-A199-B463-E7DAC3B06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034" y="108935"/>
            <a:ext cx="1356557" cy="174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ownload C D Da Orig Owoce Pinterest - Strawberry Jam Clipart PNG Image  with No Background - PNGkey.com">
            <a:extLst>
              <a:ext uri="{FF2B5EF4-FFF2-40B4-BE49-F238E27FC236}">
                <a16:creationId xmlns:a16="http://schemas.microsoft.com/office/drawing/2014/main" id="{088D58B7-2B5F-237E-E2A8-14400FEF0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58" y="2615255"/>
            <a:ext cx="1228857" cy="141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Lemonade - Mason Lemonade Jar Free Clipart, HD Png Download , Transparent  Png Image - PNGitem">
            <a:extLst>
              <a:ext uri="{FF2B5EF4-FFF2-40B4-BE49-F238E27FC236}">
                <a16:creationId xmlns:a16="http://schemas.microsoft.com/office/drawing/2014/main" id="{55D4B81D-6351-E1AD-B4FD-CE9BBBB09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426" b="93120" l="10000" r="90000">
                        <a14:foregroundMark x1="32907" y1="31395" x2="31163" y2="78004"/>
                        <a14:foregroundMark x1="27674" y1="46609" x2="27907" y2="88469"/>
                        <a14:foregroundMark x1="34884" y1="28198" x2="46395" y2="29845"/>
                        <a14:foregroundMark x1="46395" y1="29845" x2="57326" y2="37694"/>
                        <a14:foregroundMark x1="37907" y1="34109" x2="37907" y2="34109"/>
                        <a14:foregroundMark x1="37907" y1="34109" x2="37907" y2="34109"/>
                        <a14:foregroundMark x1="34186" y1="30911" x2="69070" y2="48353"/>
                        <a14:foregroundMark x1="72558" y1="7364" x2="60814" y2="9787"/>
                        <a14:foregroundMark x1="60814" y1="9787" x2="54767" y2="31202"/>
                        <a14:foregroundMark x1="55233" y1="18023" x2="56977" y2="16570"/>
                        <a14:foregroundMark x1="70581" y1="6880" x2="74651" y2="11047"/>
                        <a14:foregroundMark x1="70349" y1="10465" x2="60814" y2="11337"/>
                        <a14:foregroundMark x1="62791" y1="12597" x2="56977" y2="37403"/>
                        <a14:foregroundMark x1="58837" y1="31977" x2="61047" y2="42248"/>
                        <a14:foregroundMark x1="61047" y1="42248" x2="67326" y2="51357"/>
                        <a14:foregroundMark x1="67326" y1="51357" x2="70814" y2="71124"/>
                        <a14:foregroundMark x1="32209" y1="51841" x2="65349" y2="76357"/>
                        <a14:foregroundMark x1="28721" y1="88469" x2="39302" y2="92733"/>
                        <a14:foregroundMark x1="39302" y1="92733" x2="67093" y2="89826"/>
                        <a14:foregroundMark x1="67093" y1="89826" x2="69884" y2="88275"/>
                        <a14:foregroundMark x1="48953" y1="93895" x2="60116" y2="93217"/>
                        <a14:foregroundMark x1="60116" y1="93217" x2="70930" y2="85271"/>
                        <a14:foregroundMark x1="70930" y1="85271" x2="70814" y2="73643"/>
                        <a14:foregroundMark x1="55814" y1="62791" x2="62093" y2="65019"/>
                        <a14:foregroundMark x1="58256" y1="71124" x2="65581" y2="71318"/>
                        <a14:foregroundMark x1="62093" y1="74709" x2="64535" y2="81395"/>
                        <a14:foregroundMark x1="33721" y1="50194" x2="44186" y2="54360"/>
                        <a14:foregroundMark x1="44186" y1="54360" x2="50000" y2="59593"/>
                        <a14:foregroundMark x1="33953" y1="47481" x2="44419" y2="50678"/>
                        <a14:foregroundMark x1="44419" y1="50678" x2="49302" y2="54360"/>
                        <a14:foregroundMark x1="31628" y1="65213" x2="48953" y2="65891"/>
                        <a14:foregroundMark x1="39186" y1="59981" x2="38953" y2="67345"/>
                        <a14:foregroundMark x1="38488" y1="40116" x2="50349" y2="33236"/>
                        <a14:foregroundMark x1="50349" y1="33236" x2="48488" y2="28682"/>
                        <a14:foregroundMark x1="54767" y1="25678" x2="41744" y2="31686"/>
                        <a14:foregroundMark x1="41744" y1="31686" x2="33953" y2="43120"/>
                        <a14:foregroundMark x1="73140" y1="5426" x2="71047" y2="6686"/>
                        <a14:foregroundMark x1="59070" y1="9399" x2="70349" y2="6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624" y="2118709"/>
            <a:ext cx="1655396" cy="198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D6D173-685A-342E-03D4-D3FFFE2ED9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2278" y="162905"/>
            <a:ext cx="1658185" cy="1575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Splashing And Pouring Water Bottle Jug Glass Isolated Vector Illustration  Stock Illustration - Download Image Now - iStock">
            <a:extLst>
              <a:ext uri="{FF2B5EF4-FFF2-40B4-BE49-F238E27FC236}">
                <a16:creationId xmlns:a16="http://schemas.microsoft.com/office/drawing/2014/main" id="{396AB7B5-1E49-A438-4EE3-B9C1AA466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813" y="2531925"/>
            <a:ext cx="1551147" cy="151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and Painted Children S Cartoon Creative Birthday Background | Happy  birthday greetings friends, Happy birthday wishes cards, Birthday background">
            <a:extLst>
              <a:ext uri="{FF2B5EF4-FFF2-40B4-BE49-F238E27FC236}">
                <a16:creationId xmlns:a16="http://schemas.microsoft.com/office/drawing/2014/main" id="{EA61B5B7-7EA3-3758-0E70-E3A5A951F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256" y="2571750"/>
            <a:ext cx="2302043" cy="15334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123028BD-0944-40A5-0812-031C95D07D83}"/>
              </a:ext>
            </a:extLst>
          </p:cNvPr>
          <p:cNvSpPr txBox="1">
            <a:spLocks/>
          </p:cNvSpPr>
          <p:nvPr/>
        </p:nvSpPr>
        <p:spPr>
          <a:xfrm>
            <a:off x="4153199" y="1450503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juice</a:t>
            </a:r>
          </a:p>
        </p:txBody>
      </p:sp>
      <p:pic>
        <p:nvPicPr>
          <p:cNvPr id="3" name="Picture 2" descr="Question-mark-sticker GIFs - Get the best GIF on GIPHY">
            <a:extLst>
              <a:ext uri="{FF2B5EF4-FFF2-40B4-BE49-F238E27FC236}">
                <a16:creationId xmlns:a16="http://schemas.microsoft.com/office/drawing/2014/main" id="{81C36049-09A5-90C8-DE30-C1B9AF43C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627" y="267170"/>
            <a:ext cx="1208657" cy="190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38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hildren celebrating birthday - Clipart World">
            <a:extLst>
              <a:ext uri="{FF2B5EF4-FFF2-40B4-BE49-F238E27FC236}">
                <a16:creationId xmlns:a16="http://schemas.microsoft.com/office/drawing/2014/main" id="{A2667696-66A4-94C6-2863-086973966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29" y="267170"/>
            <a:ext cx="1588521" cy="158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remium Vector | French fries potato tasty fast street food in red paper  striped carton package box vector">
            <a:extLst>
              <a:ext uri="{FF2B5EF4-FFF2-40B4-BE49-F238E27FC236}">
                <a16:creationId xmlns:a16="http://schemas.microsoft.com/office/drawing/2014/main" id="{756DC461-1162-CBBA-065B-88F21658D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013" y="22596"/>
            <a:ext cx="2307903" cy="189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Grapes Clipart Pictures - Clipartix">
            <a:extLst>
              <a:ext uri="{FF2B5EF4-FFF2-40B4-BE49-F238E27FC236}">
                <a16:creationId xmlns:a16="http://schemas.microsoft.com/office/drawing/2014/main" id="{6C9E1FAF-297B-A199-B463-E7DAC3B06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034" y="108935"/>
            <a:ext cx="1356557" cy="174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ownload C D Da Orig Owoce Pinterest - Strawberry Jam Clipart PNG Image  with No Background - PNGkey.com">
            <a:extLst>
              <a:ext uri="{FF2B5EF4-FFF2-40B4-BE49-F238E27FC236}">
                <a16:creationId xmlns:a16="http://schemas.microsoft.com/office/drawing/2014/main" id="{088D58B7-2B5F-237E-E2A8-14400FEF0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58" y="2615255"/>
            <a:ext cx="1228857" cy="141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Lemonade - Mason Lemonade Jar Free Clipart, HD Png Download , Transparent  Png Image - PNGitem">
            <a:extLst>
              <a:ext uri="{FF2B5EF4-FFF2-40B4-BE49-F238E27FC236}">
                <a16:creationId xmlns:a16="http://schemas.microsoft.com/office/drawing/2014/main" id="{55D4B81D-6351-E1AD-B4FD-CE9BBBB09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426" b="93120" l="10000" r="90000">
                        <a14:foregroundMark x1="32907" y1="31395" x2="31163" y2="78004"/>
                        <a14:foregroundMark x1="27674" y1="46609" x2="27907" y2="88469"/>
                        <a14:foregroundMark x1="34884" y1="28198" x2="46395" y2="29845"/>
                        <a14:foregroundMark x1="46395" y1="29845" x2="57326" y2="37694"/>
                        <a14:foregroundMark x1="37907" y1="34109" x2="37907" y2="34109"/>
                        <a14:foregroundMark x1="37907" y1="34109" x2="37907" y2="34109"/>
                        <a14:foregroundMark x1="34186" y1="30911" x2="69070" y2="48353"/>
                        <a14:foregroundMark x1="72558" y1="7364" x2="60814" y2="9787"/>
                        <a14:foregroundMark x1="60814" y1="9787" x2="54767" y2="31202"/>
                        <a14:foregroundMark x1="55233" y1="18023" x2="56977" y2="16570"/>
                        <a14:foregroundMark x1="70581" y1="6880" x2="74651" y2="11047"/>
                        <a14:foregroundMark x1="70349" y1="10465" x2="60814" y2="11337"/>
                        <a14:foregroundMark x1="62791" y1="12597" x2="56977" y2="37403"/>
                        <a14:foregroundMark x1="58837" y1="31977" x2="61047" y2="42248"/>
                        <a14:foregroundMark x1="61047" y1="42248" x2="67326" y2="51357"/>
                        <a14:foregroundMark x1="67326" y1="51357" x2="70814" y2="71124"/>
                        <a14:foregroundMark x1="32209" y1="51841" x2="65349" y2="76357"/>
                        <a14:foregroundMark x1="28721" y1="88469" x2="39302" y2="92733"/>
                        <a14:foregroundMark x1="39302" y1="92733" x2="67093" y2="89826"/>
                        <a14:foregroundMark x1="67093" y1="89826" x2="69884" y2="88275"/>
                        <a14:foregroundMark x1="48953" y1="93895" x2="60116" y2="93217"/>
                        <a14:foregroundMark x1="60116" y1="93217" x2="70930" y2="85271"/>
                        <a14:foregroundMark x1="70930" y1="85271" x2="70814" y2="73643"/>
                        <a14:foregroundMark x1="55814" y1="62791" x2="62093" y2="65019"/>
                        <a14:foregroundMark x1="58256" y1="71124" x2="65581" y2="71318"/>
                        <a14:foregroundMark x1="62093" y1="74709" x2="64535" y2="81395"/>
                        <a14:foregroundMark x1="33721" y1="50194" x2="44186" y2="54360"/>
                        <a14:foregroundMark x1="44186" y1="54360" x2="50000" y2="59593"/>
                        <a14:foregroundMark x1="33953" y1="47481" x2="44419" y2="50678"/>
                        <a14:foregroundMark x1="44419" y1="50678" x2="49302" y2="54360"/>
                        <a14:foregroundMark x1="31628" y1="65213" x2="48953" y2="65891"/>
                        <a14:foregroundMark x1="39186" y1="59981" x2="38953" y2="67345"/>
                        <a14:foregroundMark x1="38488" y1="40116" x2="50349" y2="33236"/>
                        <a14:foregroundMark x1="50349" y1="33236" x2="48488" y2="28682"/>
                        <a14:foregroundMark x1="54767" y1="25678" x2="41744" y2="31686"/>
                        <a14:foregroundMark x1="41744" y1="31686" x2="33953" y2="43120"/>
                        <a14:foregroundMark x1="73140" y1="5426" x2="71047" y2="6686"/>
                        <a14:foregroundMark x1="59070" y1="9399" x2="70349" y2="6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624" y="2118709"/>
            <a:ext cx="1655396" cy="198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D6D173-685A-342E-03D4-D3FFFE2ED9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2278" y="162905"/>
            <a:ext cx="1658185" cy="1575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Splashing And Pouring Water Bottle Jug Glass Isolated Vector Illustration  Stock Illustration - Download Image Now - iStock">
            <a:extLst>
              <a:ext uri="{FF2B5EF4-FFF2-40B4-BE49-F238E27FC236}">
                <a16:creationId xmlns:a16="http://schemas.microsoft.com/office/drawing/2014/main" id="{396AB7B5-1E49-A438-4EE3-B9C1AA466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813" y="2531925"/>
            <a:ext cx="1551147" cy="151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and Painted Children S Cartoon Creative Birthday Background | Happy  birthday greetings friends, Happy birthday wishes cards, Birthday background">
            <a:extLst>
              <a:ext uri="{FF2B5EF4-FFF2-40B4-BE49-F238E27FC236}">
                <a16:creationId xmlns:a16="http://schemas.microsoft.com/office/drawing/2014/main" id="{EA61B5B7-7EA3-3758-0E70-E3A5A951F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256" y="2571750"/>
            <a:ext cx="2302043" cy="15334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BC1C53A7-370A-973B-C803-363EB9BDD92B}"/>
              </a:ext>
            </a:extLst>
          </p:cNvPr>
          <p:cNvSpPr txBox="1">
            <a:spLocks/>
          </p:cNvSpPr>
          <p:nvPr/>
        </p:nvSpPr>
        <p:spPr>
          <a:xfrm>
            <a:off x="2159750" y="3885858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lemonade</a:t>
            </a:r>
          </a:p>
        </p:txBody>
      </p:sp>
      <p:pic>
        <p:nvPicPr>
          <p:cNvPr id="2" name="Picture 2" descr="Question-mark-sticker GIFs - Get the best GIF on GIPHY">
            <a:extLst>
              <a:ext uri="{FF2B5EF4-FFF2-40B4-BE49-F238E27FC236}">
                <a16:creationId xmlns:a16="http://schemas.microsoft.com/office/drawing/2014/main" id="{A418EA22-2836-DC95-D0DC-3965550F9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132" y="2668672"/>
            <a:ext cx="1208657" cy="190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86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hildren celebrating birthday - Clipart World">
            <a:extLst>
              <a:ext uri="{FF2B5EF4-FFF2-40B4-BE49-F238E27FC236}">
                <a16:creationId xmlns:a16="http://schemas.microsoft.com/office/drawing/2014/main" id="{A2667696-66A4-94C6-2863-086973966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29" y="267170"/>
            <a:ext cx="1588521" cy="158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remium Vector | French fries potato tasty fast street food in red paper  striped carton package box vector">
            <a:extLst>
              <a:ext uri="{FF2B5EF4-FFF2-40B4-BE49-F238E27FC236}">
                <a16:creationId xmlns:a16="http://schemas.microsoft.com/office/drawing/2014/main" id="{756DC461-1162-CBBA-065B-88F21658D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013" y="22596"/>
            <a:ext cx="2307903" cy="189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Grapes Clipart Pictures - Clipartix">
            <a:extLst>
              <a:ext uri="{FF2B5EF4-FFF2-40B4-BE49-F238E27FC236}">
                <a16:creationId xmlns:a16="http://schemas.microsoft.com/office/drawing/2014/main" id="{6C9E1FAF-297B-A199-B463-E7DAC3B06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034" y="108935"/>
            <a:ext cx="1356557" cy="174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ownload C D Da Orig Owoce Pinterest - Strawberry Jam Clipart PNG Image  with No Background - PNGkey.com">
            <a:extLst>
              <a:ext uri="{FF2B5EF4-FFF2-40B4-BE49-F238E27FC236}">
                <a16:creationId xmlns:a16="http://schemas.microsoft.com/office/drawing/2014/main" id="{088D58B7-2B5F-237E-E2A8-14400FEF0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58" y="2615255"/>
            <a:ext cx="1228857" cy="141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Lemonade - Mason Lemonade Jar Free Clipart, HD Png Download , Transparent  Png Image - PNGitem">
            <a:extLst>
              <a:ext uri="{FF2B5EF4-FFF2-40B4-BE49-F238E27FC236}">
                <a16:creationId xmlns:a16="http://schemas.microsoft.com/office/drawing/2014/main" id="{55D4B81D-6351-E1AD-B4FD-CE9BBBB09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426" b="93120" l="10000" r="90000">
                        <a14:foregroundMark x1="32907" y1="31395" x2="31163" y2="78004"/>
                        <a14:foregroundMark x1="27674" y1="46609" x2="27907" y2="88469"/>
                        <a14:foregroundMark x1="34884" y1="28198" x2="46395" y2="29845"/>
                        <a14:foregroundMark x1="46395" y1="29845" x2="57326" y2="37694"/>
                        <a14:foregroundMark x1="37907" y1="34109" x2="37907" y2="34109"/>
                        <a14:foregroundMark x1="37907" y1="34109" x2="37907" y2="34109"/>
                        <a14:foregroundMark x1="34186" y1="30911" x2="69070" y2="48353"/>
                        <a14:foregroundMark x1="72558" y1="7364" x2="60814" y2="9787"/>
                        <a14:foregroundMark x1="60814" y1="9787" x2="54767" y2="31202"/>
                        <a14:foregroundMark x1="55233" y1="18023" x2="56977" y2="16570"/>
                        <a14:foregroundMark x1="70581" y1="6880" x2="74651" y2="11047"/>
                        <a14:foregroundMark x1="70349" y1="10465" x2="60814" y2="11337"/>
                        <a14:foregroundMark x1="62791" y1="12597" x2="56977" y2="37403"/>
                        <a14:foregroundMark x1="58837" y1="31977" x2="61047" y2="42248"/>
                        <a14:foregroundMark x1="61047" y1="42248" x2="67326" y2="51357"/>
                        <a14:foregroundMark x1="67326" y1="51357" x2="70814" y2="71124"/>
                        <a14:foregroundMark x1="32209" y1="51841" x2="65349" y2="76357"/>
                        <a14:foregroundMark x1="28721" y1="88469" x2="39302" y2="92733"/>
                        <a14:foregroundMark x1="39302" y1="92733" x2="67093" y2="89826"/>
                        <a14:foregroundMark x1="67093" y1="89826" x2="69884" y2="88275"/>
                        <a14:foregroundMark x1="48953" y1="93895" x2="60116" y2="93217"/>
                        <a14:foregroundMark x1="60116" y1="93217" x2="70930" y2="85271"/>
                        <a14:foregroundMark x1="70930" y1="85271" x2="70814" y2="73643"/>
                        <a14:foregroundMark x1="55814" y1="62791" x2="62093" y2="65019"/>
                        <a14:foregroundMark x1="58256" y1="71124" x2="65581" y2="71318"/>
                        <a14:foregroundMark x1="62093" y1="74709" x2="64535" y2="81395"/>
                        <a14:foregroundMark x1="33721" y1="50194" x2="44186" y2="54360"/>
                        <a14:foregroundMark x1="44186" y1="54360" x2="50000" y2="59593"/>
                        <a14:foregroundMark x1="33953" y1="47481" x2="44419" y2="50678"/>
                        <a14:foregroundMark x1="44419" y1="50678" x2="49302" y2="54360"/>
                        <a14:foregroundMark x1="31628" y1="65213" x2="48953" y2="65891"/>
                        <a14:foregroundMark x1="39186" y1="59981" x2="38953" y2="67345"/>
                        <a14:foregroundMark x1="38488" y1="40116" x2="50349" y2="33236"/>
                        <a14:foregroundMark x1="50349" y1="33236" x2="48488" y2="28682"/>
                        <a14:foregroundMark x1="54767" y1="25678" x2="41744" y2="31686"/>
                        <a14:foregroundMark x1="41744" y1="31686" x2="33953" y2="43120"/>
                        <a14:foregroundMark x1="73140" y1="5426" x2="71047" y2="6686"/>
                        <a14:foregroundMark x1="59070" y1="9399" x2="70349" y2="6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624" y="2118709"/>
            <a:ext cx="1655396" cy="198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D6D173-685A-342E-03D4-D3FFFE2ED9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2278" y="162905"/>
            <a:ext cx="1658185" cy="1575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Splashing And Pouring Water Bottle Jug Glass Isolated Vector Illustration  Stock Illustration - Download Image Now - iStock">
            <a:extLst>
              <a:ext uri="{FF2B5EF4-FFF2-40B4-BE49-F238E27FC236}">
                <a16:creationId xmlns:a16="http://schemas.microsoft.com/office/drawing/2014/main" id="{396AB7B5-1E49-A438-4EE3-B9C1AA466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813" y="2531925"/>
            <a:ext cx="1551147" cy="151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and Painted Children S Cartoon Creative Birthday Background | Happy  birthday greetings friends, Happy birthday wishes cards, Birthday background">
            <a:extLst>
              <a:ext uri="{FF2B5EF4-FFF2-40B4-BE49-F238E27FC236}">
                <a16:creationId xmlns:a16="http://schemas.microsoft.com/office/drawing/2014/main" id="{EA61B5B7-7EA3-3758-0E70-E3A5A951F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256" y="2571750"/>
            <a:ext cx="2302043" cy="15334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D375EFE0-4186-93E2-2272-DD0A9ECC0F78}"/>
              </a:ext>
            </a:extLst>
          </p:cNvPr>
          <p:cNvSpPr txBox="1">
            <a:spLocks/>
          </p:cNvSpPr>
          <p:nvPr/>
        </p:nvSpPr>
        <p:spPr>
          <a:xfrm>
            <a:off x="2068079" y="1612648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grapes</a:t>
            </a:r>
          </a:p>
        </p:txBody>
      </p:sp>
      <p:pic>
        <p:nvPicPr>
          <p:cNvPr id="2" name="Picture 2" descr="Question-mark-sticker GIFs - Get the best GIF on GIPHY">
            <a:extLst>
              <a:ext uri="{FF2B5EF4-FFF2-40B4-BE49-F238E27FC236}">
                <a16:creationId xmlns:a16="http://schemas.microsoft.com/office/drawing/2014/main" id="{A54B3243-C294-8F6B-B637-278214A88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779" y="248541"/>
            <a:ext cx="1208657" cy="190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306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hildren celebrating birthday - Clipart World">
            <a:extLst>
              <a:ext uri="{FF2B5EF4-FFF2-40B4-BE49-F238E27FC236}">
                <a16:creationId xmlns:a16="http://schemas.microsoft.com/office/drawing/2014/main" id="{A2667696-66A4-94C6-2863-086973966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29" y="267170"/>
            <a:ext cx="1588521" cy="158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remium Vector | French fries potato tasty fast street food in red paper  striped carton package box vector">
            <a:extLst>
              <a:ext uri="{FF2B5EF4-FFF2-40B4-BE49-F238E27FC236}">
                <a16:creationId xmlns:a16="http://schemas.microsoft.com/office/drawing/2014/main" id="{756DC461-1162-CBBA-065B-88F21658D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013" y="22596"/>
            <a:ext cx="2307903" cy="189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Grapes Clipart Pictures - Clipartix">
            <a:extLst>
              <a:ext uri="{FF2B5EF4-FFF2-40B4-BE49-F238E27FC236}">
                <a16:creationId xmlns:a16="http://schemas.microsoft.com/office/drawing/2014/main" id="{6C9E1FAF-297B-A199-B463-E7DAC3B06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034" y="108935"/>
            <a:ext cx="1356557" cy="174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ownload C D Da Orig Owoce Pinterest - Strawberry Jam Clipart PNG Image  with No Background - PNGkey.com">
            <a:extLst>
              <a:ext uri="{FF2B5EF4-FFF2-40B4-BE49-F238E27FC236}">
                <a16:creationId xmlns:a16="http://schemas.microsoft.com/office/drawing/2014/main" id="{088D58B7-2B5F-237E-E2A8-14400FEF0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58" y="2615255"/>
            <a:ext cx="1228857" cy="141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Lemonade - Mason Lemonade Jar Free Clipart, HD Png Download , Transparent  Png Image - PNGitem">
            <a:extLst>
              <a:ext uri="{FF2B5EF4-FFF2-40B4-BE49-F238E27FC236}">
                <a16:creationId xmlns:a16="http://schemas.microsoft.com/office/drawing/2014/main" id="{55D4B81D-6351-E1AD-B4FD-CE9BBBB09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426" b="93120" l="10000" r="90000">
                        <a14:foregroundMark x1="32907" y1="31395" x2="31163" y2="78004"/>
                        <a14:foregroundMark x1="27674" y1="46609" x2="27907" y2="88469"/>
                        <a14:foregroundMark x1="34884" y1="28198" x2="46395" y2="29845"/>
                        <a14:foregroundMark x1="46395" y1="29845" x2="57326" y2="37694"/>
                        <a14:foregroundMark x1="37907" y1="34109" x2="37907" y2="34109"/>
                        <a14:foregroundMark x1="37907" y1="34109" x2="37907" y2="34109"/>
                        <a14:foregroundMark x1="34186" y1="30911" x2="69070" y2="48353"/>
                        <a14:foregroundMark x1="72558" y1="7364" x2="60814" y2="9787"/>
                        <a14:foregroundMark x1="60814" y1="9787" x2="54767" y2="31202"/>
                        <a14:foregroundMark x1="55233" y1="18023" x2="56977" y2="16570"/>
                        <a14:foregroundMark x1="70581" y1="6880" x2="74651" y2="11047"/>
                        <a14:foregroundMark x1="70349" y1="10465" x2="60814" y2="11337"/>
                        <a14:foregroundMark x1="62791" y1="12597" x2="56977" y2="37403"/>
                        <a14:foregroundMark x1="58837" y1="31977" x2="61047" y2="42248"/>
                        <a14:foregroundMark x1="61047" y1="42248" x2="67326" y2="51357"/>
                        <a14:foregroundMark x1="67326" y1="51357" x2="70814" y2="71124"/>
                        <a14:foregroundMark x1="32209" y1="51841" x2="65349" y2="76357"/>
                        <a14:foregroundMark x1="28721" y1="88469" x2="39302" y2="92733"/>
                        <a14:foregroundMark x1="39302" y1="92733" x2="67093" y2="89826"/>
                        <a14:foregroundMark x1="67093" y1="89826" x2="69884" y2="88275"/>
                        <a14:foregroundMark x1="48953" y1="93895" x2="60116" y2="93217"/>
                        <a14:foregroundMark x1="60116" y1="93217" x2="70930" y2="85271"/>
                        <a14:foregroundMark x1="70930" y1="85271" x2="70814" y2="73643"/>
                        <a14:foregroundMark x1="55814" y1="62791" x2="62093" y2="65019"/>
                        <a14:foregroundMark x1="58256" y1="71124" x2="65581" y2="71318"/>
                        <a14:foregroundMark x1="62093" y1="74709" x2="64535" y2="81395"/>
                        <a14:foregroundMark x1="33721" y1="50194" x2="44186" y2="54360"/>
                        <a14:foregroundMark x1="44186" y1="54360" x2="50000" y2="59593"/>
                        <a14:foregroundMark x1="33953" y1="47481" x2="44419" y2="50678"/>
                        <a14:foregroundMark x1="44419" y1="50678" x2="49302" y2="54360"/>
                        <a14:foregroundMark x1="31628" y1="65213" x2="48953" y2="65891"/>
                        <a14:foregroundMark x1="39186" y1="59981" x2="38953" y2="67345"/>
                        <a14:foregroundMark x1="38488" y1="40116" x2="50349" y2="33236"/>
                        <a14:foregroundMark x1="50349" y1="33236" x2="48488" y2="28682"/>
                        <a14:foregroundMark x1="54767" y1="25678" x2="41744" y2="31686"/>
                        <a14:foregroundMark x1="41744" y1="31686" x2="33953" y2="43120"/>
                        <a14:foregroundMark x1="73140" y1="5426" x2="71047" y2="6686"/>
                        <a14:foregroundMark x1="59070" y1="9399" x2="70349" y2="6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624" y="2118709"/>
            <a:ext cx="1655396" cy="198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D6D173-685A-342E-03D4-D3FFFE2ED9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2278" y="162905"/>
            <a:ext cx="1658185" cy="1575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Splashing And Pouring Water Bottle Jug Glass Isolated Vector Illustration  Stock Illustration - Download Image Now - iStock">
            <a:extLst>
              <a:ext uri="{FF2B5EF4-FFF2-40B4-BE49-F238E27FC236}">
                <a16:creationId xmlns:a16="http://schemas.microsoft.com/office/drawing/2014/main" id="{396AB7B5-1E49-A438-4EE3-B9C1AA466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813" y="2531925"/>
            <a:ext cx="1551147" cy="151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and Painted Children S Cartoon Creative Birthday Background | Happy  birthday greetings friends, Happy birthday wishes cards, Birthday background">
            <a:extLst>
              <a:ext uri="{FF2B5EF4-FFF2-40B4-BE49-F238E27FC236}">
                <a16:creationId xmlns:a16="http://schemas.microsoft.com/office/drawing/2014/main" id="{EA61B5B7-7EA3-3758-0E70-E3A5A951F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256" y="2571750"/>
            <a:ext cx="2302043" cy="15334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2F79B82-915D-92BE-F139-8FAB82D8C3B6}"/>
              </a:ext>
            </a:extLst>
          </p:cNvPr>
          <p:cNvSpPr txBox="1">
            <a:spLocks/>
          </p:cNvSpPr>
          <p:nvPr/>
        </p:nvSpPr>
        <p:spPr>
          <a:xfrm>
            <a:off x="-1762542" y="1599683"/>
            <a:ext cx="6256059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birthday</a:t>
            </a:r>
          </a:p>
        </p:txBody>
      </p:sp>
      <p:pic>
        <p:nvPicPr>
          <p:cNvPr id="2" name="Picture 2" descr="Question-mark-sticker GIFs - Get the best GIF on GIPHY">
            <a:extLst>
              <a:ext uri="{FF2B5EF4-FFF2-40B4-BE49-F238E27FC236}">
                <a16:creationId xmlns:a16="http://schemas.microsoft.com/office/drawing/2014/main" id="{726B26BF-821F-E212-17D6-F8BB8FA65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04" y="392943"/>
            <a:ext cx="1208657" cy="190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71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hildren celebrating birthday - Clipart World">
            <a:extLst>
              <a:ext uri="{FF2B5EF4-FFF2-40B4-BE49-F238E27FC236}">
                <a16:creationId xmlns:a16="http://schemas.microsoft.com/office/drawing/2014/main" id="{A2667696-66A4-94C6-2863-086973966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29" y="267170"/>
            <a:ext cx="1588521" cy="158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remium Vector | French fries potato tasty fast street food in red paper  striped carton package box vector">
            <a:extLst>
              <a:ext uri="{FF2B5EF4-FFF2-40B4-BE49-F238E27FC236}">
                <a16:creationId xmlns:a16="http://schemas.microsoft.com/office/drawing/2014/main" id="{756DC461-1162-CBBA-065B-88F21658D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013" y="22596"/>
            <a:ext cx="2307903" cy="189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Grapes Clipart Pictures - Clipartix">
            <a:extLst>
              <a:ext uri="{FF2B5EF4-FFF2-40B4-BE49-F238E27FC236}">
                <a16:creationId xmlns:a16="http://schemas.microsoft.com/office/drawing/2014/main" id="{6C9E1FAF-297B-A199-B463-E7DAC3B06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034" y="108935"/>
            <a:ext cx="1356557" cy="174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ownload C D Da Orig Owoce Pinterest - Strawberry Jam Clipart PNG Image  with No Background - PNGkey.com">
            <a:extLst>
              <a:ext uri="{FF2B5EF4-FFF2-40B4-BE49-F238E27FC236}">
                <a16:creationId xmlns:a16="http://schemas.microsoft.com/office/drawing/2014/main" id="{088D58B7-2B5F-237E-E2A8-14400FEF0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058" y="2615255"/>
            <a:ext cx="1228857" cy="141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Lemonade - Mason Lemonade Jar Free Clipart, HD Png Download , Transparent  Png Image - PNGitem">
            <a:extLst>
              <a:ext uri="{FF2B5EF4-FFF2-40B4-BE49-F238E27FC236}">
                <a16:creationId xmlns:a16="http://schemas.microsoft.com/office/drawing/2014/main" id="{55D4B81D-6351-E1AD-B4FD-CE9BBBB09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426" b="93120" l="10000" r="90000">
                        <a14:foregroundMark x1="32907" y1="31395" x2="31163" y2="78004"/>
                        <a14:foregroundMark x1="27674" y1="46609" x2="27907" y2="88469"/>
                        <a14:foregroundMark x1="34884" y1="28198" x2="46395" y2="29845"/>
                        <a14:foregroundMark x1="46395" y1="29845" x2="57326" y2="37694"/>
                        <a14:foregroundMark x1="37907" y1="34109" x2="37907" y2="34109"/>
                        <a14:foregroundMark x1="37907" y1="34109" x2="37907" y2="34109"/>
                        <a14:foregroundMark x1="34186" y1="30911" x2="69070" y2="48353"/>
                        <a14:foregroundMark x1="72558" y1="7364" x2="60814" y2="9787"/>
                        <a14:foregroundMark x1="60814" y1="9787" x2="54767" y2="31202"/>
                        <a14:foregroundMark x1="55233" y1="18023" x2="56977" y2="16570"/>
                        <a14:foregroundMark x1="70581" y1="6880" x2="74651" y2="11047"/>
                        <a14:foregroundMark x1="70349" y1="10465" x2="60814" y2="11337"/>
                        <a14:foregroundMark x1="62791" y1="12597" x2="56977" y2="37403"/>
                        <a14:foregroundMark x1="58837" y1="31977" x2="61047" y2="42248"/>
                        <a14:foregroundMark x1="61047" y1="42248" x2="67326" y2="51357"/>
                        <a14:foregroundMark x1="67326" y1="51357" x2="70814" y2="71124"/>
                        <a14:foregroundMark x1="32209" y1="51841" x2="65349" y2="76357"/>
                        <a14:foregroundMark x1="28721" y1="88469" x2="39302" y2="92733"/>
                        <a14:foregroundMark x1="39302" y1="92733" x2="67093" y2="89826"/>
                        <a14:foregroundMark x1="67093" y1="89826" x2="69884" y2="88275"/>
                        <a14:foregroundMark x1="48953" y1="93895" x2="60116" y2="93217"/>
                        <a14:foregroundMark x1="60116" y1="93217" x2="70930" y2="85271"/>
                        <a14:foregroundMark x1="70930" y1="85271" x2="70814" y2="73643"/>
                        <a14:foregroundMark x1="55814" y1="62791" x2="62093" y2="65019"/>
                        <a14:foregroundMark x1="58256" y1="71124" x2="65581" y2="71318"/>
                        <a14:foregroundMark x1="62093" y1="74709" x2="64535" y2="81395"/>
                        <a14:foregroundMark x1="33721" y1="50194" x2="44186" y2="54360"/>
                        <a14:foregroundMark x1="44186" y1="54360" x2="50000" y2="59593"/>
                        <a14:foregroundMark x1="33953" y1="47481" x2="44419" y2="50678"/>
                        <a14:foregroundMark x1="44419" y1="50678" x2="49302" y2="54360"/>
                        <a14:foregroundMark x1="31628" y1="65213" x2="48953" y2="65891"/>
                        <a14:foregroundMark x1="39186" y1="59981" x2="38953" y2="67345"/>
                        <a14:foregroundMark x1="38488" y1="40116" x2="50349" y2="33236"/>
                        <a14:foregroundMark x1="50349" y1="33236" x2="48488" y2="28682"/>
                        <a14:foregroundMark x1="54767" y1="25678" x2="41744" y2="31686"/>
                        <a14:foregroundMark x1="41744" y1="31686" x2="33953" y2="43120"/>
                        <a14:foregroundMark x1="73140" y1="5426" x2="71047" y2="6686"/>
                        <a14:foregroundMark x1="59070" y1="9399" x2="70349" y2="6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624" y="2118709"/>
            <a:ext cx="1655396" cy="198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D6D173-685A-342E-03D4-D3FFFE2ED9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2278" y="162905"/>
            <a:ext cx="1658185" cy="1575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Splashing And Pouring Water Bottle Jug Glass Isolated Vector Illustration  Stock Illustration - Download Image Now - iStock">
            <a:extLst>
              <a:ext uri="{FF2B5EF4-FFF2-40B4-BE49-F238E27FC236}">
                <a16:creationId xmlns:a16="http://schemas.microsoft.com/office/drawing/2014/main" id="{396AB7B5-1E49-A438-4EE3-B9C1AA466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813" y="2531925"/>
            <a:ext cx="1551147" cy="151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and Painted Children S Cartoon Creative Birthday Background | Happy  birthday greetings friends, Happy birthday wishes cards, Birthday background">
            <a:extLst>
              <a:ext uri="{FF2B5EF4-FFF2-40B4-BE49-F238E27FC236}">
                <a16:creationId xmlns:a16="http://schemas.microsoft.com/office/drawing/2014/main" id="{EA61B5B7-7EA3-3758-0E70-E3A5A951F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256" y="2571750"/>
            <a:ext cx="2302043" cy="15334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7D00C8A5-BEE4-AFF0-F067-72441B24E574}"/>
              </a:ext>
            </a:extLst>
          </p:cNvPr>
          <p:cNvSpPr txBox="1">
            <a:spLocks/>
          </p:cNvSpPr>
          <p:nvPr/>
        </p:nvSpPr>
        <p:spPr>
          <a:xfrm>
            <a:off x="2562503" y="3911739"/>
            <a:ext cx="1480884" cy="106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VN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water</a:t>
            </a:r>
          </a:p>
        </p:txBody>
      </p:sp>
      <p:pic>
        <p:nvPicPr>
          <p:cNvPr id="15362" name="Picture 2" descr="Question-mark-sticker GIFs - Get the best GIF on GIPHY">
            <a:extLst>
              <a:ext uri="{FF2B5EF4-FFF2-40B4-BE49-F238E27FC236}">
                <a16:creationId xmlns:a16="http://schemas.microsoft.com/office/drawing/2014/main" id="{2281BBDD-404D-60B5-EBAD-87A9EB7DC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864" y="2603502"/>
            <a:ext cx="1208657" cy="190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79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C12C53F-981B-0E93-2621-4426A5300F57}"/>
              </a:ext>
            </a:extLst>
          </p:cNvPr>
          <p:cNvSpPr txBox="1"/>
          <p:nvPr/>
        </p:nvSpPr>
        <p:spPr>
          <a:xfrm>
            <a:off x="1841752" y="23179"/>
            <a:ext cx="95344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" sz="4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edoka One"/>
                <a:sym typeface="Fredoka One"/>
              </a:rPr>
              <a:t>Listen and repeat.</a:t>
            </a:r>
            <a:endParaRPr lang="en-VN" sz="6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9A99D4-B1F3-80BE-DD29-35BC907415DC}"/>
              </a:ext>
            </a:extLst>
          </p:cNvPr>
          <p:cNvSpPr txBox="1"/>
          <p:nvPr/>
        </p:nvSpPr>
        <p:spPr>
          <a:xfrm>
            <a:off x="814388" y="46534"/>
            <a:ext cx="95344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4400" dirty="0">
                <a:solidFill>
                  <a:schemeClr val="tx1"/>
                </a:solidFill>
                <a:latin typeface="Fredoka One"/>
                <a:sym typeface="Fredoka One"/>
              </a:rPr>
              <a:t>Work in pairs. Role play</a:t>
            </a:r>
            <a:r>
              <a:rPr kumimoji="0" lang="en" sz="4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edoka One"/>
                <a:sym typeface="Fredoka One"/>
              </a:rPr>
              <a:t>.</a:t>
            </a:r>
            <a:endParaRPr lang="en-VN" sz="600" dirty="0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A0CBE1-7A7B-3B1D-29AF-EA21ED1A36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52850" y="867285"/>
            <a:ext cx="8638298" cy="3893409"/>
          </a:xfrm>
          <a:prstGeom prst="rect">
            <a:avLst/>
          </a:prstGeom>
        </p:spPr>
      </p:pic>
      <p:pic>
        <p:nvPicPr>
          <p:cNvPr id="5" name="Track 41">
            <a:hlinkClick r:id="" action="ppaction://media"/>
            <a:extLst>
              <a:ext uri="{FF2B5EF4-FFF2-40B4-BE49-F238E27FC236}">
                <a16:creationId xmlns:a16="http://schemas.microsoft.com/office/drawing/2014/main" id="{EC1FBF52-75A5-FCC6-B13A-E7D7031812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44716" y="89521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7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691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6" grpId="1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BA0A49E-FE5E-FCFC-15B2-F698CDAB1C2D}"/>
              </a:ext>
            </a:extLst>
          </p:cNvPr>
          <p:cNvSpPr txBox="1">
            <a:spLocks/>
          </p:cNvSpPr>
          <p:nvPr/>
        </p:nvSpPr>
        <p:spPr>
          <a:xfrm>
            <a:off x="3361764" y="1247761"/>
            <a:ext cx="5706431" cy="1117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US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- </a:t>
            </a:r>
            <a:r>
              <a:rPr lang="en-VN" sz="3000" b="1" dirty="0">
                <a:solidFill>
                  <a:srgbClr val="002060"/>
                </a:solidFill>
                <a:latin typeface="Comic Sans MS" panose="030F0902030302020204" pitchFamily="66" charset="0"/>
              </a:rPr>
              <a:t>What do you want to </a:t>
            </a:r>
            <a:r>
              <a:rPr lang="en-VN" sz="3000" b="1" u="sng" dirty="0">
                <a:solidFill>
                  <a:srgbClr val="002060"/>
                </a:solidFill>
                <a:latin typeface="Comic Sans MS" panose="030F0902030302020204" pitchFamily="66" charset="0"/>
              </a:rPr>
              <a:t>eat</a:t>
            </a:r>
            <a:r>
              <a:rPr lang="en-VN" sz="3000" b="1" dirty="0">
                <a:solidFill>
                  <a:srgbClr val="002060"/>
                </a:solidFill>
                <a:latin typeface="Comic Sans MS" panose="030F0902030302020204" pitchFamily="66" charset="0"/>
              </a:rPr>
              <a:t>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5B2F916-3780-33CD-A334-3084481346DC}"/>
              </a:ext>
            </a:extLst>
          </p:cNvPr>
          <p:cNvSpPr txBox="1">
            <a:spLocks/>
          </p:cNvSpPr>
          <p:nvPr/>
        </p:nvSpPr>
        <p:spPr>
          <a:xfrm>
            <a:off x="3470743" y="2130266"/>
            <a:ext cx="5921106" cy="1114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l"/>
            <a:r>
              <a:rPr lang="en-US" sz="3000" b="1" dirty="0">
                <a:solidFill>
                  <a:srgbClr val="7030A0"/>
                </a:solidFill>
                <a:latin typeface="Comic Sans MS" panose="030F0902030302020204" pitchFamily="66" charset="0"/>
              </a:rPr>
              <a:t>- </a:t>
            </a:r>
            <a:r>
              <a:rPr lang="en-VN" sz="3000" b="1" dirty="0">
                <a:solidFill>
                  <a:srgbClr val="7030A0"/>
                </a:solidFill>
                <a:latin typeface="Comic Sans MS" panose="030F0902030302020204" pitchFamily="66" charset="0"/>
              </a:rPr>
              <a:t>I want </a:t>
            </a:r>
            <a:r>
              <a:rPr lang="en-VN" sz="3000" b="1" u="sng" dirty="0">
                <a:solidFill>
                  <a:srgbClr val="7030A0"/>
                </a:solidFill>
                <a:latin typeface="Comic Sans MS" panose="030F0902030302020204" pitchFamily="66" charset="0"/>
              </a:rPr>
              <a:t>some chips</a:t>
            </a:r>
            <a:r>
              <a:rPr lang="en-VN" sz="3000" b="1" dirty="0">
                <a:solidFill>
                  <a:srgbClr val="7030A0"/>
                </a:solidFill>
                <a:latin typeface="Comic Sans MS" panose="030F0902030302020204" pitchFamily="66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FCF944-E00B-F184-EB56-E86432EC2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8648"/>
            <a:ext cx="3639542" cy="221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2215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BA0A49E-FE5E-FCFC-15B2-F698CDAB1C2D}"/>
              </a:ext>
            </a:extLst>
          </p:cNvPr>
          <p:cNvSpPr txBox="1">
            <a:spLocks/>
          </p:cNvSpPr>
          <p:nvPr/>
        </p:nvSpPr>
        <p:spPr>
          <a:xfrm>
            <a:off x="3361764" y="1247761"/>
            <a:ext cx="5706431" cy="1117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US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- </a:t>
            </a:r>
            <a:r>
              <a:rPr lang="en-VN" sz="3000" b="1" dirty="0">
                <a:solidFill>
                  <a:srgbClr val="002060"/>
                </a:solidFill>
                <a:latin typeface="Comic Sans MS" panose="030F0902030302020204" pitchFamily="66" charset="0"/>
              </a:rPr>
              <a:t>What do you want to </a:t>
            </a:r>
            <a:r>
              <a:rPr lang="en-VN" sz="3000" b="1" u="sng" dirty="0">
                <a:solidFill>
                  <a:srgbClr val="002060"/>
                </a:solidFill>
                <a:latin typeface="Comic Sans MS" panose="030F0902030302020204" pitchFamily="66" charset="0"/>
              </a:rPr>
              <a:t>eat</a:t>
            </a:r>
            <a:r>
              <a:rPr lang="en-VN" sz="3000" b="1" dirty="0">
                <a:solidFill>
                  <a:srgbClr val="002060"/>
                </a:solidFill>
                <a:latin typeface="Comic Sans MS" panose="030F0902030302020204" pitchFamily="66" charset="0"/>
              </a:rPr>
              <a:t>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5B2F916-3780-33CD-A334-3084481346DC}"/>
              </a:ext>
            </a:extLst>
          </p:cNvPr>
          <p:cNvSpPr txBox="1">
            <a:spLocks/>
          </p:cNvSpPr>
          <p:nvPr/>
        </p:nvSpPr>
        <p:spPr>
          <a:xfrm>
            <a:off x="3470743" y="2130266"/>
            <a:ext cx="5921106" cy="1114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l"/>
            <a:r>
              <a:rPr lang="en-US" sz="3000" b="1" dirty="0">
                <a:solidFill>
                  <a:srgbClr val="7030A0"/>
                </a:solidFill>
                <a:latin typeface="Comic Sans MS" panose="030F0902030302020204" pitchFamily="66" charset="0"/>
              </a:rPr>
              <a:t>- </a:t>
            </a:r>
            <a:r>
              <a:rPr lang="en-VN" sz="3000" b="1" dirty="0">
                <a:solidFill>
                  <a:srgbClr val="7030A0"/>
                </a:solidFill>
                <a:latin typeface="Comic Sans MS" panose="030F0902030302020204" pitchFamily="66" charset="0"/>
              </a:rPr>
              <a:t>I want </a:t>
            </a:r>
            <a:r>
              <a:rPr lang="en-VN" sz="3000" b="1" u="sng" dirty="0">
                <a:solidFill>
                  <a:srgbClr val="7030A0"/>
                </a:solidFill>
                <a:latin typeface="Comic Sans MS" panose="030F0902030302020204" pitchFamily="66" charset="0"/>
              </a:rPr>
              <a:t>some </a:t>
            </a:r>
            <a:r>
              <a:rPr lang="en-US" sz="3000" b="1" u="sng" dirty="0">
                <a:solidFill>
                  <a:srgbClr val="7030A0"/>
                </a:solidFill>
                <a:latin typeface="Comic Sans MS" panose="030F0902030302020204" pitchFamily="66" charset="0"/>
              </a:rPr>
              <a:t>grape</a:t>
            </a:r>
            <a:r>
              <a:rPr lang="en-VN" sz="3000" b="1" u="sng" dirty="0">
                <a:solidFill>
                  <a:srgbClr val="7030A0"/>
                </a:solidFill>
                <a:latin typeface="Comic Sans MS" panose="030F0902030302020204" pitchFamily="66" charset="0"/>
              </a:rPr>
              <a:t>s</a:t>
            </a:r>
            <a:r>
              <a:rPr lang="en-VN" sz="3000" b="1" dirty="0">
                <a:solidFill>
                  <a:srgbClr val="7030A0"/>
                </a:solidFill>
                <a:latin typeface="Comic Sans MS" panose="030F0902030302020204" pitchFamily="66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FCF944-E00B-F184-EB56-E86432EC27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1328564"/>
            <a:ext cx="3639542" cy="219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4461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BA0A49E-FE5E-FCFC-15B2-F698CDAB1C2D}"/>
              </a:ext>
            </a:extLst>
          </p:cNvPr>
          <p:cNvSpPr txBox="1">
            <a:spLocks/>
          </p:cNvSpPr>
          <p:nvPr/>
        </p:nvSpPr>
        <p:spPr>
          <a:xfrm>
            <a:off x="1963042" y="2975200"/>
            <a:ext cx="6256059" cy="12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US" sz="3000" b="1" dirty="0">
                <a:solidFill>
                  <a:srgbClr val="002060"/>
                </a:solidFill>
                <a:latin typeface="Comic Sans MS" panose="030F0902030302020204" pitchFamily="66" charset="0"/>
              </a:rPr>
              <a:t>- </a:t>
            </a:r>
            <a:r>
              <a:rPr lang="en-VN" sz="3000" b="1" dirty="0">
                <a:solidFill>
                  <a:srgbClr val="002060"/>
                </a:solidFill>
                <a:latin typeface="Comic Sans MS" panose="030F0902030302020204" pitchFamily="66" charset="0"/>
              </a:rPr>
              <a:t>What do you want to drink?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5B2F916-3780-33CD-A334-3084481346DC}"/>
              </a:ext>
            </a:extLst>
          </p:cNvPr>
          <p:cNvSpPr txBox="1">
            <a:spLocks/>
          </p:cNvSpPr>
          <p:nvPr/>
        </p:nvSpPr>
        <p:spPr>
          <a:xfrm>
            <a:off x="2070619" y="3837756"/>
            <a:ext cx="6256059" cy="12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l"/>
            <a:r>
              <a:rPr lang="en-US" sz="2800" b="1" dirty="0">
                <a:solidFill>
                  <a:srgbClr val="7030A0"/>
                </a:solidFill>
                <a:latin typeface="Comic Sans MS" panose="030F0902030302020204" pitchFamily="66" charset="0"/>
              </a:rPr>
              <a:t> - </a:t>
            </a:r>
            <a:r>
              <a:rPr lang="en-VN" sz="2800" b="1" dirty="0">
                <a:solidFill>
                  <a:srgbClr val="7030A0"/>
                </a:solidFill>
                <a:latin typeface="Comic Sans MS" panose="030F0902030302020204" pitchFamily="66" charset="0"/>
              </a:rPr>
              <a:t>I want </a:t>
            </a:r>
            <a:r>
              <a:rPr lang="en-VN" sz="2800" b="1" u="sng" dirty="0">
                <a:solidFill>
                  <a:srgbClr val="7030A0"/>
                </a:solidFill>
                <a:latin typeface="Comic Sans MS" panose="030F0902030302020204" pitchFamily="66" charset="0"/>
              </a:rPr>
              <a:t>some </a:t>
            </a:r>
            <a:r>
              <a:rPr lang="en-US" sz="2800" b="1" u="sng" dirty="0">
                <a:solidFill>
                  <a:srgbClr val="7030A0"/>
                </a:solidFill>
                <a:latin typeface="Comic Sans MS" panose="030F0902030302020204" pitchFamily="66" charset="0"/>
              </a:rPr>
              <a:t>lemonade</a:t>
            </a:r>
            <a:r>
              <a:rPr lang="en-VN" sz="2800" b="1" dirty="0">
                <a:solidFill>
                  <a:srgbClr val="7030A0"/>
                </a:solidFill>
                <a:latin typeface="Comic Sans MS" panose="030F0902030302020204" pitchFamily="66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7A13AA-4784-D0F7-6592-B04F33F386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78" r="5278"/>
          <a:stretch/>
        </p:blipFill>
        <p:spPr>
          <a:xfrm>
            <a:off x="2844569" y="345792"/>
            <a:ext cx="3817601" cy="262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8461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BA0A49E-FE5E-FCFC-15B2-F698CDAB1C2D}"/>
              </a:ext>
            </a:extLst>
          </p:cNvPr>
          <p:cNvSpPr txBox="1">
            <a:spLocks/>
          </p:cNvSpPr>
          <p:nvPr/>
        </p:nvSpPr>
        <p:spPr>
          <a:xfrm>
            <a:off x="1806938" y="3003604"/>
            <a:ext cx="6256059" cy="12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US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- </a:t>
            </a:r>
            <a:r>
              <a:rPr lang="en-VN" sz="3200" b="1" dirty="0">
                <a:solidFill>
                  <a:srgbClr val="002060"/>
                </a:solidFill>
                <a:latin typeface="Comic Sans MS" panose="030F0902030302020204" pitchFamily="66" charset="0"/>
              </a:rPr>
              <a:t>What do you want to drink?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5B2F916-3780-33CD-A334-3084481346DC}"/>
              </a:ext>
            </a:extLst>
          </p:cNvPr>
          <p:cNvSpPr txBox="1">
            <a:spLocks/>
          </p:cNvSpPr>
          <p:nvPr/>
        </p:nvSpPr>
        <p:spPr>
          <a:xfrm>
            <a:off x="990261" y="3899700"/>
            <a:ext cx="6256059" cy="12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5000" b="0" i="0" u="none" strike="noStrike" cap="none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3600" b="0" i="0" u="none" strike="noStrike" cap="none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algn="ctr"/>
            <a:r>
              <a:rPr lang="en-US" sz="3200" b="1" dirty="0">
                <a:solidFill>
                  <a:srgbClr val="7030A0"/>
                </a:solidFill>
                <a:latin typeface="Comic Sans MS" panose="030F0902030302020204" pitchFamily="66" charset="0"/>
              </a:rPr>
              <a:t>- </a:t>
            </a:r>
            <a:r>
              <a:rPr lang="en-VN" sz="3200" b="1" dirty="0">
                <a:solidFill>
                  <a:srgbClr val="7030A0"/>
                </a:solidFill>
                <a:latin typeface="Comic Sans MS" panose="030F0902030302020204" pitchFamily="66" charset="0"/>
              </a:rPr>
              <a:t>I want </a:t>
            </a:r>
            <a:r>
              <a:rPr lang="en-VN" sz="3200" b="1" u="sng" dirty="0">
                <a:solidFill>
                  <a:srgbClr val="7030A0"/>
                </a:solidFill>
                <a:latin typeface="Comic Sans MS" panose="030F0902030302020204" pitchFamily="66" charset="0"/>
              </a:rPr>
              <a:t>some </a:t>
            </a:r>
            <a:r>
              <a:rPr lang="en-US" sz="3200" b="1" u="sng" dirty="0">
                <a:solidFill>
                  <a:srgbClr val="7030A0"/>
                </a:solidFill>
                <a:latin typeface="Comic Sans MS" panose="030F0902030302020204" pitchFamily="66" charset="0"/>
              </a:rPr>
              <a:t>water</a:t>
            </a:r>
            <a:r>
              <a:rPr lang="en-VN" sz="3200" b="1" dirty="0">
                <a:solidFill>
                  <a:srgbClr val="7030A0"/>
                </a:solidFill>
                <a:latin typeface="Comic Sans MS" panose="030F0902030302020204" pitchFamily="66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61149B-A2E1-8D0F-86A1-E61BFE901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2267" y="264437"/>
            <a:ext cx="4401946" cy="273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3658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03" name="Google Shape;3703;p59"/>
          <p:cNvGrpSpPr/>
          <p:nvPr/>
        </p:nvGrpSpPr>
        <p:grpSpPr>
          <a:xfrm>
            <a:off x="1247857" y="1463820"/>
            <a:ext cx="3163409" cy="3092726"/>
            <a:chOff x="2649462" y="141085"/>
            <a:chExt cx="2650309" cy="2591091"/>
          </a:xfrm>
        </p:grpSpPr>
        <p:sp>
          <p:nvSpPr>
            <p:cNvPr id="3704" name="Google Shape;3704;p59"/>
            <p:cNvSpPr/>
            <p:nvPr/>
          </p:nvSpPr>
          <p:spPr>
            <a:xfrm>
              <a:off x="2745905" y="370357"/>
              <a:ext cx="2315562" cy="2277635"/>
            </a:xfrm>
            <a:custGeom>
              <a:avLst/>
              <a:gdLst/>
              <a:ahLst/>
              <a:cxnLst/>
              <a:rect l="l" t="t" r="r" b="b"/>
              <a:pathLst>
                <a:path w="27006" h="21098" extrusionOk="0">
                  <a:moveTo>
                    <a:pt x="13533" y="1"/>
                  </a:moveTo>
                  <a:lnTo>
                    <a:pt x="12868" y="21"/>
                  </a:lnTo>
                  <a:lnTo>
                    <a:pt x="12222" y="61"/>
                  </a:lnTo>
                  <a:lnTo>
                    <a:pt x="11617" y="101"/>
                  </a:lnTo>
                  <a:lnTo>
                    <a:pt x="11012" y="182"/>
                  </a:lnTo>
                  <a:lnTo>
                    <a:pt x="10427" y="263"/>
                  </a:lnTo>
                  <a:lnTo>
                    <a:pt x="9863" y="384"/>
                  </a:lnTo>
                  <a:lnTo>
                    <a:pt x="9318" y="505"/>
                  </a:lnTo>
                  <a:lnTo>
                    <a:pt x="8794" y="646"/>
                  </a:lnTo>
                  <a:lnTo>
                    <a:pt x="8289" y="807"/>
                  </a:lnTo>
                  <a:lnTo>
                    <a:pt x="7785" y="989"/>
                  </a:lnTo>
                  <a:lnTo>
                    <a:pt x="7301" y="1191"/>
                  </a:lnTo>
                  <a:lnTo>
                    <a:pt x="6837" y="1412"/>
                  </a:lnTo>
                  <a:lnTo>
                    <a:pt x="6373" y="1634"/>
                  </a:lnTo>
                  <a:lnTo>
                    <a:pt x="5930" y="1897"/>
                  </a:lnTo>
                  <a:lnTo>
                    <a:pt x="5506" y="2159"/>
                  </a:lnTo>
                  <a:lnTo>
                    <a:pt x="5062" y="2441"/>
                  </a:lnTo>
                  <a:lnTo>
                    <a:pt x="4659" y="2764"/>
                  </a:lnTo>
                  <a:lnTo>
                    <a:pt x="4256" y="3066"/>
                  </a:lnTo>
                  <a:lnTo>
                    <a:pt x="3852" y="3409"/>
                  </a:lnTo>
                  <a:lnTo>
                    <a:pt x="3449" y="3772"/>
                  </a:lnTo>
                  <a:lnTo>
                    <a:pt x="3066" y="4135"/>
                  </a:lnTo>
                  <a:lnTo>
                    <a:pt x="2683" y="4539"/>
                  </a:lnTo>
                  <a:lnTo>
                    <a:pt x="2299" y="4942"/>
                  </a:lnTo>
                  <a:lnTo>
                    <a:pt x="1936" y="5366"/>
                  </a:lnTo>
                  <a:lnTo>
                    <a:pt x="1573" y="5789"/>
                  </a:lnTo>
                  <a:lnTo>
                    <a:pt x="1271" y="6233"/>
                  </a:lnTo>
                  <a:lnTo>
                    <a:pt x="988" y="6676"/>
                  </a:lnTo>
                  <a:lnTo>
                    <a:pt x="746" y="7120"/>
                  </a:lnTo>
                  <a:lnTo>
                    <a:pt x="545" y="7564"/>
                  </a:lnTo>
                  <a:lnTo>
                    <a:pt x="383" y="8008"/>
                  </a:lnTo>
                  <a:lnTo>
                    <a:pt x="242" y="8451"/>
                  </a:lnTo>
                  <a:lnTo>
                    <a:pt x="141" y="8915"/>
                  </a:lnTo>
                  <a:lnTo>
                    <a:pt x="61" y="9359"/>
                  </a:lnTo>
                  <a:lnTo>
                    <a:pt x="20" y="9803"/>
                  </a:lnTo>
                  <a:lnTo>
                    <a:pt x="0" y="10266"/>
                  </a:lnTo>
                  <a:lnTo>
                    <a:pt x="20" y="10710"/>
                  </a:lnTo>
                  <a:lnTo>
                    <a:pt x="61" y="11154"/>
                  </a:lnTo>
                  <a:lnTo>
                    <a:pt x="121" y="11577"/>
                  </a:lnTo>
                  <a:lnTo>
                    <a:pt x="222" y="12021"/>
                  </a:lnTo>
                  <a:lnTo>
                    <a:pt x="323" y="12445"/>
                  </a:lnTo>
                  <a:lnTo>
                    <a:pt x="464" y="12868"/>
                  </a:lnTo>
                  <a:lnTo>
                    <a:pt x="625" y="13272"/>
                  </a:lnTo>
                  <a:lnTo>
                    <a:pt x="787" y="13675"/>
                  </a:lnTo>
                  <a:lnTo>
                    <a:pt x="988" y="14078"/>
                  </a:lnTo>
                  <a:lnTo>
                    <a:pt x="1210" y="14462"/>
                  </a:lnTo>
                  <a:lnTo>
                    <a:pt x="1432" y="14845"/>
                  </a:lnTo>
                  <a:lnTo>
                    <a:pt x="1674" y="15208"/>
                  </a:lnTo>
                  <a:lnTo>
                    <a:pt x="1916" y="15571"/>
                  </a:lnTo>
                  <a:lnTo>
                    <a:pt x="2198" y="15914"/>
                  </a:lnTo>
                  <a:lnTo>
                    <a:pt x="2481" y="16257"/>
                  </a:lnTo>
                  <a:lnTo>
                    <a:pt x="2763" y="16559"/>
                  </a:lnTo>
                  <a:lnTo>
                    <a:pt x="3066" y="16862"/>
                  </a:lnTo>
                  <a:lnTo>
                    <a:pt x="3368" y="17164"/>
                  </a:lnTo>
                  <a:lnTo>
                    <a:pt x="3691" y="17426"/>
                  </a:lnTo>
                  <a:lnTo>
                    <a:pt x="4014" y="17689"/>
                  </a:lnTo>
                  <a:lnTo>
                    <a:pt x="4336" y="17931"/>
                  </a:lnTo>
                  <a:lnTo>
                    <a:pt x="5002" y="18374"/>
                  </a:lnTo>
                  <a:lnTo>
                    <a:pt x="5688" y="18778"/>
                  </a:lnTo>
                  <a:lnTo>
                    <a:pt x="6394" y="19181"/>
                  </a:lnTo>
                  <a:lnTo>
                    <a:pt x="7120" y="19544"/>
                  </a:lnTo>
                  <a:lnTo>
                    <a:pt x="7886" y="19867"/>
                  </a:lnTo>
                  <a:lnTo>
                    <a:pt x="8673" y="20149"/>
                  </a:lnTo>
                  <a:lnTo>
                    <a:pt x="9459" y="20411"/>
                  </a:lnTo>
                  <a:lnTo>
                    <a:pt x="10286" y="20633"/>
                  </a:lnTo>
                  <a:lnTo>
                    <a:pt x="11133" y="20795"/>
                  </a:lnTo>
                  <a:lnTo>
                    <a:pt x="12000" y="20936"/>
                  </a:lnTo>
                  <a:lnTo>
                    <a:pt x="12888" y="21037"/>
                  </a:lnTo>
                  <a:lnTo>
                    <a:pt x="13816" y="21077"/>
                  </a:lnTo>
                  <a:lnTo>
                    <a:pt x="14743" y="21097"/>
                  </a:lnTo>
                  <a:lnTo>
                    <a:pt x="15712" y="21037"/>
                  </a:lnTo>
                  <a:lnTo>
                    <a:pt x="16700" y="20956"/>
                  </a:lnTo>
                  <a:lnTo>
                    <a:pt x="17708" y="20815"/>
                  </a:lnTo>
                  <a:lnTo>
                    <a:pt x="18212" y="20714"/>
                  </a:lnTo>
                  <a:lnTo>
                    <a:pt x="18696" y="20613"/>
                  </a:lnTo>
                  <a:lnTo>
                    <a:pt x="19181" y="20492"/>
                  </a:lnTo>
                  <a:lnTo>
                    <a:pt x="19644" y="20351"/>
                  </a:lnTo>
                  <a:lnTo>
                    <a:pt x="20088" y="20210"/>
                  </a:lnTo>
                  <a:lnTo>
                    <a:pt x="20532" y="20048"/>
                  </a:lnTo>
                  <a:lnTo>
                    <a:pt x="20955" y="19867"/>
                  </a:lnTo>
                  <a:lnTo>
                    <a:pt x="21359" y="19685"/>
                  </a:lnTo>
                  <a:lnTo>
                    <a:pt x="21762" y="19484"/>
                  </a:lnTo>
                  <a:lnTo>
                    <a:pt x="22145" y="19262"/>
                  </a:lnTo>
                  <a:lnTo>
                    <a:pt x="22529" y="19040"/>
                  </a:lnTo>
                  <a:lnTo>
                    <a:pt x="22871" y="18798"/>
                  </a:lnTo>
                  <a:lnTo>
                    <a:pt x="23214" y="18556"/>
                  </a:lnTo>
                  <a:lnTo>
                    <a:pt x="23557" y="18294"/>
                  </a:lnTo>
                  <a:lnTo>
                    <a:pt x="23860" y="18031"/>
                  </a:lnTo>
                  <a:lnTo>
                    <a:pt x="24162" y="17749"/>
                  </a:lnTo>
                  <a:lnTo>
                    <a:pt x="24465" y="17467"/>
                  </a:lnTo>
                  <a:lnTo>
                    <a:pt x="24727" y="17164"/>
                  </a:lnTo>
                  <a:lnTo>
                    <a:pt x="24989" y="16862"/>
                  </a:lnTo>
                  <a:lnTo>
                    <a:pt x="25231" y="16559"/>
                  </a:lnTo>
                  <a:lnTo>
                    <a:pt x="25453" y="16236"/>
                  </a:lnTo>
                  <a:lnTo>
                    <a:pt x="25655" y="15914"/>
                  </a:lnTo>
                  <a:lnTo>
                    <a:pt x="25856" y="15571"/>
                  </a:lnTo>
                  <a:lnTo>
                    <a:pt x="26038" y="15228"/>
                  </a:lnTo>
                  <a:lnTo>
                    <a:pt x="26199" y="14865"/>
                  </a:lnTo>
                  <a:lnTo>
                    <a:pt x="26361" y="14522"/>
                  </a:lnTo>
                  <a:lnTo>
                    <a:pt x="26482" y="14159"/>
                  </a:lnTo>
                  <a:lnTo>
                    <a:pt x="26603" y="13776"/>
                  </a:lnTo>
                  <a:lnTo>
                    <a:pt x="26703" y="13413"/>
                  </a:lnTo>
                  <a:lnTo>
                    <a:pt x="26804" y="13030"/>
                  </a:lnTo>
                  <a:lnTo>
                    <a:pt x="26865" y="12646"/>
                  </a:lnTo>
                  <a:lnTo>
                    <a:pt x="26925" y="12263"/>
                  </a:lnTo>
                  <a:lnTo>
                    <a:pt x="26966" y="11759"/>
                  </a:lnTo>
                  <a:lnTo>
                    <a:pt x="27006" y="11255"/>
                  </a:lnTo>
                  <a:lnTo>
                    <a:pt x="27006" y="10751"/>
                  </a:lnTo>
                  <a:lnTo>
                    <a:pt x="26986" y="10246"/>
                  </a:lnTo>
                  <a:lnTo>
                    <a:pt x="26966" y="9742"/>
                  </a:lnTo>
                  <a:lnTo>
                    <a:pt x="26905" y="9258"/>
                  </a:lnTo>
                  <a:lnTo>
                    <a:pt x="26845" y="8754"/>
                  </a:lnTo>
                  <a:lnTo>
                    <a:pt x="26744" y="8270"/>
                  </a:lnTo>
                  <a:lnTo>
                    <a:pt x="26643" y="7806"/>
                  </a:lnTo>
                  <a:lnTo>
                    <a:pt x="26522" y="7322"/>
                  </a:lnTo>
                  <a:lnTo>
                    <a:pt x="26361" y="6858"/>
                  </a:lnTo>
                  <a:lnTo>
                    <a:pt x="26199" y="6414"/>
                  </a:lnTo>
                  <a:lnTo>
                    <a:pt x="26018" y="5971"/>
                  </a:lnTo>
                  <a:lnTo>
                    <a:pt x="25836" y="5527"/>
                  </a:lnTo>
                  <a:lnTo>
                    <a:pt x="25614" y="5103"/>
                  </a:lnTo>
                  <a:lnTo>
                    <a:pt x="25392" y="4700"/>
                  </a:lnTo>
                  <a:lnTo>
                    <a:pt x="25130" y="4297"/>
                  </a:lnTo>
                  <a:lnTo>
                    <a:pt x="24868" y="3913"/>
                  </a:lnTo>
                  <a:lnTo>
                    <a:pt x="24586" y="3550"/>
                  </a:lnTo>
                  <a:lnTo>
                    <a:pt x="24303" y="3207"/>
                  </a:lnTo>
                  <a:lnTo>
                    <a:pt x="23981" y="2865"/>
                  </a:lnTo>
                  <a:lnTo>
                    <a:pt x="23658" y="2562"/>
                  </a:lnTo>
                  <a:lnTo>
                    <a:pt x="23335" y="2260"/>
                  </a:lnTo>
                  <a:lnTo>
                    <a:pt x="22972" y="1977"/>
                  </a:lnTo>
                  <a:lnTo>
                    <a:pt x="22609" y="1715"/>
                  </a:lnTo>
                  <a:lnTo>
                    <a:pt x="22226" y="1493"/>
                  </a:lnTo>
                  <a:lnTo>
                    <a:pt x="21823" y="1271"/>
                  </a:lnTo>
                  <a:lnTo>
                    <a:pt x="21419" y="1070"/>
                  </a:lnTo>
                  <a:lnTo>
                    <a:pt x="20996" y="908"/>
                  </a:lnTo>
                  <a:lnTo>
                    <a:pt x="20572" y="767"/>
                  </a:lnTo>
                  <a:lnTo>
                    <a:pt x="20128" y="646"/>
                  </a:lnTo>
                  <a:lnTo>
                    <a:pt x="19665" y="565"/>
                  </a:lnTo>
                  <a:lnTo>
                    <a:pt x="18797" y="424"/>
                  </a:lnTo>
                  <a:lnTo>
                    <a:pt x="17970" y="303"/>
                  </a:lnTo>
                  <a:lnTo>
                    <a:pt x="17164" y="202"/>
                  </a:lnTo>
                  <a:lnTo>
                    <a:pt x="16397" y="122"/>
                  </a:lnTo>
                  <a:lnTo>
                    <a:pt x="15631" y="61"/>
                  </a:lnTo>
                  <a:lnTo>
                    <a:pt x="14905" y="21"/>
                  </a:lnTo>
                  <a:lnTo>
                    <a:pt x="1419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05" name="Google Shape;3705;p59"/>
            <p:cNvGrpSpPr/>
            <p:nvPr/>
          </p:nvGrpSpPr>
          <p:grpSpPr>
            <a:xfrm rot="10800000">
              <a:off x="2649462" y="141085"/>
              <a:ext cx="2650309" cy="2591091"/>
              <a:chOff x="6012925" y="2964625"/>
              <a:chExt cx="1341725" cy="1009975"/>
            </a:xfrm>
          </p:grpSpPr>
          <p:sp>
            <p:nvSpPr>
              <p:cNvPr id="3706" name="Google Shape;3706;p59"/>
              <p:cNvSpPr/>
              <p:nvPr/>
            </p:nvSpPr>
            <p:spPr>
              <a:xfrm>
                <a:off x="7165050" y="2964625"/>
                <a:ext cx="189600" cy="218350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7" name="Google Shape;3707;p59"/>
              <p:cNvSpPr/>
              <p:nvPr/>
            </p:nvSpPr>
            <p:spPr>
              <a:xfrm>
                <a:off x="6116275" y="3023125"/>
                <a:ext cx="172475" cy="132125"/>
              </a:xfrm>
              <a:custGeom>
                <a:avLst/>
                <a:gdLst/>
                <a:ahLst/>
                <a:cxnLst/>
                <a:rect l="l" t="t" r="r" b="b"/>
                <a:pathLst>
                  <a:path w="6899" h="5285" extrusionOk="0">
                    <a:moveTo>
                      <a:pt x="5386" y="0"/>
                    </a:moveTo>
                    <a:lnTo>
                      <a:pt x="5063" y="21"/>
                    </a:lnTo>
                    <a:lnTo>
                      <a:pt x="4720" y="81"/>
                    </a:lnTo>
                    <a:lnTo>
                      <a:pt x="4357" y="162"/>
                    </a:lnTo>
                    <a:lnTo>
                      <a:pt x="3974" y="283"/>
                    </a:lnTo>
                    <a:lnTo>
                      <a:pt x="3591" y="444"/>
                    </a:lnTo>
                    <a:lnTo>
                      <a:pt x="3207" y="626"/>
                    </a:lnTo>
                    <a:lnTo>
                      <a:pt x="2804" y="827"/>
                    </a:lnTo>
                    <a:lnTo>
                      <a:pt x="2401" y="1090"/>
                    </a:lnTo>
                    <a:lnTo>
                      <a:pt x="1997" y="1372"/>
                    </a:lnTo>
                    <a:lnTo>
                      <a:pt x="1796" y="1533"/>
                    </a:lnTo>
                    <a:lnTo>
                      <a:pt x="1614" y="1695"/>
                    </a:lnTo>
                    <a:lnTo>
                      <a:pt x="1271" y="2017"/>
                    </a:lnTo>
                    <a:lnTo>
                      <a:pt x="969" y="2380"/>
                    </a:lnTo>
                    <a:lnTo>
                      <a:pt x="707" y="2743"/>
                    </a:lnTo>
                    <a:lnTo>
                      <a:pt x="485" y="3106"/>
                    </a:lnTo>
                    <a:lnTo>
                      <a:pt x="323" y="3469"/>
                    </a:lnTo>
                    <a:lnTo>
                      <a:pt x="182" y="3812"/>
                    </a:lnTo>
                    <a:lnTo>
                      <a:pt x="81" y="4135"/>
                    </a:lnTo>
                    <a:lnTo>
                      <a:pt x="21" y="4438"/>
                    </a:lnTo>
                    <a:lnTo>
                      <a:pt x="1" y="4700"/>
                    </a:lnTo>
                    <a:lnTo>
                      <a:pt x="1" y="4922"/>
                    </a:lnTo>
                    <a:lnTo>
                      <a:pt x="61" y="5103"/>
                    </a:lnTo>
                    <a:lnTo>
                      <a:pt x="81" y="5164"/>
                    </a:lnTo>
                    <a:lnTo>
                      <a:pt x="122" y="5224"/>
                    </a:lnTo>
                    <a:lnTo>
                      <a:pt x="182" y="5264"/>
                    </a:lnTo>
                    <a:lnTo>
                      <a:pt x="243" y="5285"/>
                    </a:lnTo>
                    <a:lnTo>
                      <a:pt x="384" y="5285"/>
                    </a:lnTo>
                    <a:lnTo>
                      <a:pt x="485" y="5244"/>
                    </a:lnTo>
                    <a:lnTo>
                      <a:pt x="565" y="5184"/>
                    </a:lnTo>
                    <a:lnTo>
                      <a:pt x="767" y="5043"/>
                    </a:lnTo>
                    <a:lnTo>
                      <a:pt x="989" y="4861"/>
                    </a:lnTo>
                    <a:lnTo>
                      <a:pt x="1493" y="4377"/>
                    </a:lnTo>
                    <a:lnTo>
                      <a:pt x="2078" y="3792"/>
                    </a:lnTo>
                    <a:lnTo>
                      <a:pt x="2401" y="3469"/>
                    </a:lnTo>
                    <a:lnTo>
                      <a:pt x="2764" y="3127"/>
                    </a:lnTo>
                    <a:lnTo>
                      <a:pt x="3167" y="2804"/>
                    </a:lnTo>
                    <a:lnTo>
                      <a:pt x="3591" y="2461"/>
                    </a:lnTo>
                    <a:lnTo>
                      <a:pt x="4034" y="2118"/>
                    </a:lnTo>
                    <a:lnTo>
                      <a:pt x="4539" y="1795"/>
                    </a:lnTo>
                    <a:lnTo>
                      <a:pt x="5063" y="1493"/>
                    </a:lnTo>
                    <a:lnTo>
                      <a:pt x="5628" y="1190"/>
                    </a:lnTo>
                    <a:lnTo>
                      <a:pt x="6253" y="928"/>
                    </a:lnTo>
                    <a:lnTo>
                      <a:pt x="6898" y="686"/>
                    </a:lnTo>
                    <a:lnTo>
                      <a:pt x="6838" y="585"/>
                    </a:lnTo>
                    <a:lnTo>
                      <a:pt x="6777" y="505"/>
                    </a:lnTo>
                    <a:lnTo>
                      <a:pt x="6616" y="343"/>
                    </a:lnTo>
                    <a:lnTo>
                      <a:pt x="6434" y="202"/>
                    </a:lnTo>
                    <a:lnTo>
                      <a:pt x="6213" y="101"/>
                    </a:lnTo>
                    <a:lnTo>
                      <a:pt x="5971" y="41"/>
                    </a:lnTo>
                    <a:lnTo>
                      <a:pt x="568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8" name="Google Shape;3708;p59"/>
              <p:cNvSpPr/>
              <p:nvPr/>
            </p:nvSpPr>
            <p:spPr>
              <a:xfrm>
                <a:off x="6524700" y="3909025"/>
                <a:ext cx="511300" cy="6557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2623" extrusionOk="0">
                    <a:moveTo>
                      <a:pt x="19806" y="1"/>
                    </a:moveTo>
                    <a:lnTo>
                      <a:pt x="19342" y="41"/>
                    </a:lnTo>
                    <a:lnTo>
                      <a:pt x="18757" y="142"/>
                    </a:lnTo>
                    <a:lnTo>
                      <a:pt x="18051" y="283"/>
                    </a:lnTo>
                    <a:lnTo>
                      <a:pt x="17325" y="384"/>
                    </a:lnTo>
                    <a:lnTo>
                      <a:pt x="16539" y="505"/>
                    </a:lnTo>
                    <a:lnTo>
                      <a:pt x="15712" y="586"/>
                    </a:lnTo>
                    <a:lnTo>
                      <a:pt x="14824" y="666"/>
                    </a:lnTo>
                    <a:lnTo>
                      <a:pt x="13896" y="727"/>
                    </a:lnTo>
                    <a:lnTo>
                      <a:pt x="12928" y="787"/>
                    </a:lnTo>
                    <a:lnTo>
                      <a:pt x="11920" y="807"/>
                    </a:lnTo>
                    <a:lnTo>
                      <a:pt x="10851" y="828"/>
                    </a:lnTo>
                    <a:lnTo>
                      <a:pt x="9742" y="828"/>
                    </a:lnTo>
                    <a:lnTo>
                      <a:pt x="8592" y="807"/>
                    </a:lnTo>
                    <a:lnTo>
                      <a:pt x="7382" y="767"/>
                    </a:lnTo>
                    <a:lnTo>
                      <a:pt x="6152" y="707"/>
                    </a:lnTo>
                    <a:lnTo>
                      <a:pt x="4861" y="606"/>
                    </a:lnTo>
                    <a:lnTo>
                      <a:pt x="3530" y="505"/>
                    </a:lnTo>
                    <a:lnTo>
                      <a:pt x="2158" y="384"/>
                    </a:lnTo>
                    <a:lnTo>
                      <a:pt x="1614" y="344"/>
                    </a:lnTo>
                    <a:lnTo>
                      <a:pt x="1150" y="344"/>
                    </a:lnTo>
                    <a:lnTo>
                      <a:pt x="767" y="384"/>
                    </a:lnTo>
                    <a:lnTo>
                      <a:pt x="444" y="444"/>
                    </a:lnTo>
                    <a:lnTo>
                      <a:pt x="323" y="505"/>
                    </a:lnTo>
                    <a:lnTo>
                      <a:pt x="222" y="545"/>
                    </a:lnTo>
                    <a:lnTo>
                      <a:pt x="141" y="606"/>
                    </a:lnTo>
                    <a:lnTo>
                      <a:pt x="61" y="666"/>
                    </a:lnTo>
                    <a:lnTo>
                      <a:pt x="20" y="747"/>
                    </a:lnTo>
                    <a:lnTo>
                      <a:pt x="0" y="807"/>
                    </a:lnTo>
                    <a:lnTo>
                      <a:pt x="0" y="888"/>
                    </a:lnTo>
                    <a:lnTo>
                      <a:pt x="20" y="969"/>
                    </a:lnTo>
                    <a:lnTo>
                      <a:pt x="41" y="1050"/>
                    </a:lnTo>
                    <a:lnTo>
                      <a:pt x="101" y="1130"/>
                    </a:lnTo>
                    <a:lnTo>
                      <a:pt x="182" y="1211"/>
                    </a:lnTo>
                    <a:lnTo>
                      <a:pt x="283" y="1292"/>
                    </a:lnTo>
                    <a:lnTo>
                      <a:pt x="404" y="1372"/>
                    </a:lnTo>
                    <a:lnTo>
                      <a:pt x="545" y="1453"/>
                    </a:lnTo>
                    <a:lnTo>
                      <a:pt x="888" y="1614"/>
                    </a:lnTo>
                    <a:lnTo>
                      <a:pt x="1331" y="1776"/>
                    </a:lnTo>
                    <a:lnTo>
                      <a:pt x="1856" y="1897"/>
                    </a:lnTo>
                    <a:lnTo>
                      <a:pt x="2461" y="2018"/>
                    </a:lnTo>
                    <a:lnTo>
                      <a:pt x="3167" y="2098"/>
                    </a:lnTo>
                    <a:lnTo>
                      <a:pt x="4659" y="2260"/>
                    </a:lnTo>
                    <a:lnTo>
                      <a:pt x="6172" y="2401"/>
                    </a:lnTo>
                    <a:lnTo>
                      <a:pt x="7685" y="2522"/>
                    </a:lnTo>
                    <a:lnTo>
                      <a:pt x="9197" y="2603"/>
                    </a:lnTo>
                    <a:lnTo>
                      <a:pt x="9964" y="2623"/>
                    </a:lnTo>
                    <a:lnTo>
                      <a:pt x="11517" y="2623"/>
                    </a:lnTo>
                    <a:lnTo>
                      <a:pt x="12303" y="2582"/>
                    </a:lnTo>
                    <a:lnTo>
                      <a:pt x="13090" y="2542"/>
                    </a:lnTo>
                    <a:lnTo>
                      <a:pt x="13876" y="2481"/>
                    </a:lnTo>
                    <a:lnTo>
                      <a:pt x="14683" y="2381"/>
                    </a:lnTo>
                    <a:lnTo>
                      <a:pt x="15490" y="2280"/>
                    </a:lnTo>
                    <a:lnTo>
                      <a:pt x="16276" y="2139"/>
                    </a:lnTo>
                    <a:lnTo>
                      <a:pt x="17023" y="1957"/>
                    </a:lnTo>
                    <a:lnTo>
                      <a:pt x="17708" y="1776"/>
                    </a:lnTo>
                    <a:lnTo>
                      <a:pt x="18334" y="1554"/>
                    </a:lnTo>
                    <a:lnTo>
                      <a:pt x="18898" y="1332"/>
                    </a:lnTo>
                    <a:lnTo>
                      <a:pt x="19362" y="1110"/>
                    </a:lnTo>
                    <a:lnTo>
                      <a:pt x="19766" y="888"/>
                    </a:lnTo>
                    <a:lnTo>
                      <a:pt x="20088" y="686"/>
                    </a:lnTo>
                    <a:lnTo>
                      <a:pt x="20310" y="485"/>
                    </a:lnTo>
                    <a:lnTo>
                      <a:pt x="20371" y="404"/>
                    </a:lnTo>
                    <a:lnTo>
                      <a:pt x="20431" y="323"/>
                    </a:lnTo>
                    <a:lnTo>
                      <a:pt x="20451" y="243"/>
                    </a:lnTo>
                    <a:lnTo>
                      <a:pt x="20451" y="182"/>
                    </a:lnTo>
                    <a:lnTo>
                      <a:pt x="20411" y="122"/>
                    </a:lnTo>
                    <a:lnTo>
                      <a:pt x="20350" y="81"/>
                    </a:lnTo>
                    <a:lnTo>
                      <a:pt x="20270" y="41"/>
                    </a:lnTo>
                    <a:lnTo>
                      <a:pt x="20149" y="21"/>
                    </a:lnTo>
                    <a:lnTo>
                      <a:pt x="19987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9" name="Google Shape;3709;p59"/>
              <p:cNvSpPr/>
              <p:nvPr/>
            </p:nvSpPr>
            <p:spPr>
              <a:xfrm>
                <a:off x="6012925" y="3613050"/>
                <a:ext cx="210775" cy="25012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10005" extrusionOk="0">
                    <a:moveTo>
                      <a:pt x="101" y="1"/>
                    </a:moveTo>
                    <a:lnTo>
                      <a:pt x="61" y="485"/>
                    </a:lnTo>
                    <a:lnTo>
                      <a:pt x="20" y="949"/>
                    </a:lnTo>
                    <a:lnTo>
                      <a:pt x="0" y="1413"/>
                    </a:lnTo>
                    <a:lnTo>
                      <a:pt x="20" y="1876"/>
                    </a:lnTo>
                    <a:lnTo>
                      <a:pt x="40" y="2320"/>
                    </a:lnTo>
                    <a:lnTo>
                      <a:pt x="81" y="2744"/>
                    </a:lnTo>
                    <a:lnTo>
                      <a:pt x="141" y="3167"/>
                    </a:lnTo>
                    <a:lnTo>
                      <a:pt x="202" y="3591"/>
                    </a:lnTo>
                    <a:lnTo>
                      <a:pt x="303" y="3994"/>
                    </a:lnTo>
                    <a:lnTo>
                      <a:pt x="424" y="4377"/>
                    </a:lnTo>
                    <a:lnTo>
                      <a:pt x="565" y="4761"/>
                    </a:lnTo>
                    <a:lnTo>
                      <a:pt x="706" y="5144"/>
                    </a:lnTo>
                    <a:lnTo>
                      <a:pt x="887" y="5507"/>
                    </a:lnTo>
                    <a:lnTo>
                      <a:pt x="1089" y="5850"/>
                    </a:lnTo>
                    <a:lnTo>
                      <a:pt x="1311" y="6193"/>
                    </a:lnTo>
                    <a:lnTo>
                      <a:pt x="1553" y="6515"/>
                    </a:lnTo>
                    <a:lnTo>
                      <a:pt x="1795" y="6818"/>
                    </a:lnTo>
                    <a:lnTo>
                      <a:pt x="2077" y="7120"/>
                    </a:lnTo>
                    <a:lnTo>
                      <a:pt x="2380" y="7423"/>
                    </a:lnTo>
                    <a:lnTo>
                      <a:pt x="2723" y="7705"/>
                    </a:lnTo>
                    <a:lnTo>
                      <a:pt x="3066" y="7967"/>
                    </a:lnTo>
                    <a:lnTo>
                      <a:pt x="3429" y="8209"/>
                    </a:lnTo>
                    <a:lnTo>
                      <a:pt x="3832" y="8451"/>
                    </a:lnTo>
                    <a:lnTo>
                      <a:pt x="4235" y="8673"/>
                    </a:lnTo>
                    <a:lnTo>
                      <a:pt x="4679" y="8895"/>
                    </a:lnTo>
                    <a:lnTo>
                      <a:pt x="5143" y="9097"/>
                    </a:lnTo>
                    <a:lnTo>
                      <a:pt x="5627" y="9278"/>
                    </a:lnTo>
                    <a:lnTo>
                      <a:pt x="6131" y="9440"/>
                    </a:lnTo>
                    <a:lnTo>
                      <a:pt x="6676" y="9601"/>
                    </a:lnTo>
                    <a:lnTo>
                      <a:pt x="7241" y="9742"/>
                    </a:lnTo>
                    <a:lnTo>
                      <a:pt x="7825" y="9883"/>
                    </a:lnTo>
                    <a:lnTo>
                      <a:pt x="8431" y="10004"/>
                    </a:lnTo>
                    <a:lnTo>
                      <a:pt x="7785" y="9641"/>
                    </a:lnTo>
                    <a:lnTo>
                      <a:pt x="7180" y="9278"/>
                    </a:lnTo>
                    <a:lnTo>
                      <a:pt x="6595" y="8895"/>
                    </a:lnTo>
                    <a:lnTo>
                      <a:pt x="6051" y="8512"/>
                    </a:lnTo>
                    <a:lnTo>
                      <a:pt x="5526" y="8109"/>
                    </a:lnTo>
                    <a:lnTo>
                      <a:pt x="5042" y="7705"/>
                    </a:lnTo>
                    <a:lnTo>
                      <a:pt x="4598" y="7282"/>
                    </a:lnTo>
                    <a:lnTo>
                      <a:pt x="4155" y="6878"/>
                    </a:lnTo>
                    <a:lnTo>
                      <a:pt x="3751" y="6455"/>
                    </a:lnTo>
                    <a:lnTo>
                      <a:pt x="3388" y="6031"/>
                    </a:lnTo>
                    <a:lnTo>
                      <a:pt x="3025" y="5608"/>
                    </a:lnTo>
                    <a:lnTo>
                      <a:pt x="2703" y="5204"/>
                    </a:lnTo>
                    <a:lnTo>
                      <a:pt x="2400" y="4801"/>
                    </a:lnTo>
                    <a:lnTo>
                      <a:pt x="2118" y="4398"/>
                    </a:lnTo>
                    <a:lnTo>
                      <a:pt x="1856" y="3994"/>
                    </a:lnTo>
                    <a:lnTo>
                      <a:pt x="1634" y="3611"/>
                    </a:lnTo>
                    <a:lnTo>
                      <a:pt x="1210" y="2865"/>
                    </a:lnTo>
                    <a:lnTo>
                      <a:pt x="887" y="2179"/>
                    </a:lnTo>
                    <a:lnTo>
                      <a:pt x="605" y="1574"/>
                    </a:lnTo>
                    <a:lnTo>
                      <a:pt x="403" y="1029"/>
                    </a:lnTo>
                    <a:lnTo>
                      <a:pt x="262" y="606"/>
                    </a:lnTo>
                    <a:lnTo>
                      <a:pt x="161" y="263"/>
                    </a:lnTo>
                    <a:lnTo>
                      <a:pt x="10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710" name="Google Shape;3710;p59"/>
          <p:cNvSpPr/>
          <p:nvPr/>
        </p:nvSpPr>
        <p:spPr>
          <a:xfrm>
            <a:off x="7084173" y="609399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1" name="Google Shape;3711;p59"/>
          <p:cNvSpPr txBox="1">
            <a:spLocks noGrp="1"/>
          </p:cNvSpPr>
          <p:nvPr>
            <p:ph type="title"/>
          </p:nvPr>
        </p:nvSpPr>
        <p:spPr>
          <a:xfrm>
            <a:off x="4381100" y="2087900"/>
            <a:ext cx="3842700" cy="124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/>
              <a:t>Activity 3</a:t>
            </a:r>
            <a:endParaRPr sz="6000" dirty="0"/>
          </a:p>
        </p:txBody>
      </p:sp>
      <p:sp>
        <p:nvSpPr>
          <p:cNvPr id="3712" name="Google Shape;3712;p59"/>
          <p:cNvSpPr txBox="1">
            <a:spLocks noGrp="1"/>
          </p:cNvSpPr>
          <p:nvPr>
            <p:ph type="title" idx="2"/>
          </p:nvPr>
        </p:nvSpPr>
        <p:spPr>
          <a:xfrm>
            <a:off x="6764813" y="787053"/>
            <a:ext cx="1596243" cy="88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 smtClean="0"/>
              <a:t>04</a:t>
            </a:r>
            <a:endParaRPr sz="7500" dirty="0"/>
          </a:p>
        </p:txBody>
      </p:sp>
      <p:grpSp>
        <p:nvGrpSpPr>
          <p:cNvPr id="3714" name="Google Shape;3714;p59"/>
          <p:cNvGrpSpPr/>
          <p:nvPr/>
        </p:nvGrpSpPr>
        <p:grpSpPr>
          <a:xfrm rot="3427686">
            <a:off x="3634458" y="795838"/>
            <a:ext cx="994737" cy="994876"/>
            <a:chOff x="1460350" y="2402425"/>
            <a:chExt cx="208950" cy="208950"/>
          </a:xfrm>
        </p:grpSpPr>
        <p:sp>
          <p:nvSpPr>
            <p:cNvPr id="3715" name="Google Shape;3715;p59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extrusionOk="0">
                  <a:moveTo>
                    <a:pt x="4035" y="1"/>
                  </a:moveTo>
                  <a:lnTo>
                    <a:pt x="3651" y="49"/>
                  </a:lnTo>
                  <a:lnTo>
                    <a:pt x="3218" y="97"/>
                  </a:lnTo>
                  <a:lnTo>
                    <a:pt x="2786" y="241"/>
                  </a:lnTo>
                  <a:lnTo>
                    <a:pt x="2402" y="385"/>
                  </a:lnTo>
                  <a:lnTo>
                    <a:pt x="2066" y="577"/>
                  </a:lnTo>
                  <a:lnTo>
                    <a:pt x="1682" y="817"/>
                  </a:lnTo>
                  <a:lnTo>
                    <a:pt x="1393" y="1058"/>
                  </a:lnTo>
                  <a:lnTo>
                    <a:pt x="1105" y="1346"/>
                  </a:lnTo>
                  <a:lnTo>
                    <a:pt x="865" y="1634"/>
                  </a:lnTo>
                  <a:lnTo>
                    <a:pt x="625" y="1970"/>
                  </a:lnTo>
                  <a:lnTo>
                    <a:pt x="433" y="2354"/>
                  </a:lnTo>
                  <a:lnTo>
                    <a:pt x="241" y="2690"/>
                  </a:lnTo>
                  <a:lnTo>
                    <a:pt x="145" y="3075"/>
                  </a:lnTo>
                  <a:lnTo>
                    <a:pt x="49" y="3459"/>
                  </a:lnTo>
                  <a:lnTo>
                    <a:pt x="1" y="3891"/>
                  </a:lnTo>
                  <a:lnTo>
                    <a:pt x="1" y="4323"/>
                  </a:lnTo>
                  <a:lnTo>
                    <a:pt x="49" y="4707"/>
                  </a:lnTo>
                  <a:lnTo>
                    <a:pt x="97" y="5140"/>
                  </a:lnTo>
                  <a:lnTo>
                    <a:pt x="241" y="5572"/>
                  </a:lnTo>
                  <a:lnTo>
                    <a:pt x="385" y="5956"/>
                  </a:lnTo>
                  <a:lnTo>
                    <a:pt x="577" y="6292"/>
                  </a:lnTo>
                  <a:lnTo>
                    <a:pt x="817" y="6628"/>
                  </a:lnTo>
                  <a:lnTo>
                    <a:pt x="1057" y="6965"/>
                  </a:lnTo>
                  <a:lnTo>
                    <a:pt x="1345" y="7253"/>
                  </a:lnTo>
                  <a:lnTo>
                    <a:pt x="1634" y="7493"/>
                  </a:lnTo>
                  <a:lnTo>
                    <a:pt x="1970" y="7733"/>
                  </a:lnTo>
                  <a:lnTo>
                    <a:pt x="2306" y="7925"/>
                  </a:lnTo>
                  <a:lnTo>
                    <a:pt x="2690" y="8069"/>
                  </a:lnTo>
                  <a:lnTo>
                    <a:pt x="3074" y="8213"/>
                  </a:lnTo>
                  <a:lnTo>
                    <a:pt x="3458" y="8309"/>
                  </a:lnTo>
                  <a:lnTo>
                    <a:pt x="3891" y="8357"/>
                  </a:lnTo>
                  <a:lnTo>
                    <a:pt x="4275" y="8357"/>
                  </a:lnTo>
                  <a:lnTo>
                    <a:pt x="4707" y="8309"/>
                  </a:lnTo>
                  <a:lnTo>
                    <a:pt x="5139" y="8261"/>
                  </a:lnTo>
                  <a:lnTo>
                    <a:pt x="5524" y="8117"/>
                  </a:lnTo>
                  <a:lnTo>
                    <a:pt x="5956" y="7973"/>
                  </a:lnTo>
                  <a:lnTo>
                    <a:pt x="6292" y="7781"/>
                  </a:lnTo>
                  <a:lnTo>
                    <a:pt x="6628" y="7541"/>
                  </a:lnTo>
                  <a:lnTo>
                    <a:pt x="6964" y="7301"/>
                  </a:lnTo>
                  <a:lnTo>
                    <a:pt x="7252" y="7013"/>
                  </a:lnTo>
                  <a:lnTo>
                    <a:pt x="7493" y="6724"/>
                  </a:lnTo>
                  <a:lnTo>
                    <a:pt x="7733" y="6388"/>
                  </a:lnTo>
                  <a:lnTo>
                    <a:pt x="7925" y="6004"/>
                  </a:lnTo>
                  <a:lnTo>
                    <a:pt x="8069" y="5668"/>
                  </a:lnTo>
                  <a:lnTo>
                    <a:pt x="8213" y="5284"/>
                  </a:lnTo>
                  <a:lnTo>
                    <a:pt x="8309" y="4900"/>
                  </a:lnTo>
                  <a:lnTo>
                    <a:pt x="8357" y="4467"/>
                  </a:lnTo>
                  <a:lnTo>
                    <a:pt x="8357" y="4035"/>
                  </a:lnTo>
                  <a:lnTo>
                    <a:pt x="8309" y="3651"/>
                  </a:lnTo>
                  <a:lnTo>
                    <a:pt x="8261" y="3219"/>
                  </a:lnTo>
                  <a:lnTo>
                    <a:pt x="8117" y="2786"/>
                  </a:lnTo>
                  <a:lnTo>
                    <a:pt x="7973" y="2402"/>
                  </a:lnTo>
                  <a:lnTo>
                    <a:pt x="7781" y="2066"/>
                  </a:lnTo>
                  <a:lnTo>
                    <a:pt x="7541" y="1730"/>
                  </a:lnTo>
                  <a:lnTo>
                    <a:pt x="7300" y="1394"/>
                  </a:lnTo>
                  <a:lnTo>
                    <a:pt x="7012" y="1106"/>
                  </a:lnTo>
                  <a:lnTo>
                    <a:pt x="6724" y="865"/>
                  </a:lnTo>
                  <a:lnTo>
                    <a:pt x="6388" y="625"/>
                  </a:lnTo>
                  <a:lnTo>
                    <a:pt x="6004" y="433"/>
                  </a:lnTo>
                  <a:lnTo>
                    <a:pt x="5668" y="289"/>
                  </a:lnTo>
                  <a:lnTo>
                    <a:pt x="5283" y="145"/>
                  </a:lnTo>
                  <a:lnTo>
                    <a:pt x="4851" y="49"/>
                  </a:lnTo>
                  <a:lnTo>
                    <a:pt x="44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6" name="Google Shape;3716;p59"/>
            <p:cNvSpPr/>
            <p:nvPr/>
          </p:nvSpPr>
          <p:spPr>
            <a:xfrm>
              <a:off x="1460350" y="2402425"/>
              <a:ext cx="208950" cy="208950"/>
            </a:xfrm>
            <a:custGeom>
              <a:avLst/>
              <a:gdLst/>
              <a:ahLst/>
              <a:cxnLst/>
              <a:rect l="l" t="t" r="r" b="b"/>
              <a:pathLst>
                <a:path w="8358" h="8358" fill="none" extrusionOk="0">
                  <a:moveTo>
                    <a:pt x="8261" y="3219"/>
                  </a:moveTo>
                  <a:lnTo>
                    <a:pt x="8261" y="3219"/>
                  </a:lnTo>
                  <a:lnTo>
                    <a:pt x="8309" y="3651"/>
                  </a:lnTo>
                  <a:lnTo>
                    <a:pt x="8357" y="4035"/>
                  </a:lnTo>
                  <a:lnTo>
                    <a:pt x="8357" y="4467"/>
                  </a:lnTo>
                  <a:lnTo>
                    <a:pt x="8309" y="4900"/>
                  </a:lnTo>
                  <a:lnTo>
                    <a:pt x="8213" y="5284"/>
                  </a:lnTo>
                  <a:lnTo>
                    <a:pt x="8069" y="5668"/>
                  </a:lnTo>
                  <a:lnTo>
                    <a:pt x="7925" y="6004"/>
                  </a:lnTo>
                  <a:lnTo>
                    <a:pt x="7733" y="6388"/>
                  </a:lnTo>
                  <a:lnTo>
                    <a:pt x="7493" y="6724"/>
                  </a:lnTo>
                  <a:lnTo>
                    <a:pt x="7252" y="7013"/>
                  </a:lnTo>
                  <a:lnTo>
                    <a:pt x="6964" y="7301"/>
                  </a:lnTo>
                  <a:lnTo>
                    <a:pt x="6628" y="7541"/>
                  </a:lnTo>
                  <a:lnTo>
                    <a:pt x="6292" y="7781"/>
                  </a:lnTo>
                  <a:lnTo>
                    <a:pt x="5956" y="7973"/>
                  </a:lnTo>
                  <a:lnTo>
                    <a:pt x="5524" y="8117"/>
                  </a:lnTo>
                  <a:lnTo>
                    <a:pt x="5139" y="8261"/>
                  </a:lnTo>
                  <a:lnTo>
                    <a:pt x="5139" y="8261"/>
                  </a:lnTo>
                  <a:lnTo>
                    <a:pt x="4707" y="8309"/>
                  </a:lnTo>
                  <a:lnTo>
                    <a:pt x="4275" y="8357"/>
                  </a:lnTo>
                  <a:lnTo>
                    <a:pt x="3891" y="8357"/>
                  </a:lnTo>
                  <a:lnTo>
                    <a:pt x="3458" y="8309"/>
                  </a:lnTo>
                  <a:lnTo>
                    <a:pt x="3074" y="8213"/>
                  </a:lnTo>
                  <a:lnTo>
                    <a:pt x="2690" y="8069"/>
                  </a:lnTo>
                  <a:lnTo>
                    <a:pt x="2306" y="7925"/>
                  </a:lnTo>
                  <a:lnTo>
                    <a:pt x="1970" y="7733"/>
                  </a:lnTo>
                  <a:lnTo>
                    <a:pt x="1634" y="7493"/>
                  </a:lnTo>
                  <a:lnTo>
                    <a:pt x="1345" y="7253"/>
                  </a:lnTo>
                  <a:lnTo>
                    <a:pt x="1057" y="6965"/>
                  </a:lnTo>
                  <a:lnTo>
                    <a:pt x="817" y="6628"/>
                  </a:lnTo>
                  <a:lnTo>
                    <a:pt x="577" y="6292"/>
                  </a:lnTo>
                  <a:lnTo>
                    <a:pt x="385" y="5956"/>
                  </a:lnTo>
                  <a:lnTo>
                    <a:pt x="241" y="5572"/>
                  </a:lnTo>
                  <a:lnTo>
                    <a:pt x="97" y="5140"/>
                  </a:lnTo>
                  <a:lnTo>
                    <a:pt x="97" y="5140"/>
                  </a:lnTo>
                  <a:lnTo>
                    <a:pt x="49" y="4707"/>
                  </a:lnTo>
                  <a:lnTo>
                    <a:pt x="1" y="4323"/>
                  </a:lnTo>
                  <a:lnTo>
                    <a:pt x="1" y="3891"/>
                  </a:lnTo>
                  <a:lnTo>
                    <a:pt x="49" y="3459"/>
                  </a:lnTo>
                  <a:lnTo>
                    <a:pt x="145" y="3075"/>
                  </a:lnTo>
                  <a:lnTo>
                    <a:pt x="241" y="2690"/>
                  </a:lnTo>
                  <a:lnTo>
                    <a:pt x="433" y="2354"/>
                  </a:lnTo>
                  <a:lnTo>
                    <a:pt x="625" y="1970"/>
                  </a:lnTo>
                  <a:lnTo>
                    <a:pt x="865" y="1634"/>
                  </a:lnTo>
                  <a:lnTo>
                    <a:pt x="1105" y="1346"/>
                  </a:lnTo>
                  <a:lnTo>
                    <a:pt x="1393" y="1058"/>
                  </a:lnTo>
                  <a:lnTo>
                    <a:pt x="1682" y="817"/>
                  </a:lnTo>
                  <a:lnTo>
                    <a:pt x="2066" y="577"/>
                  </a:lnTo>
                  <a:lnTo>
                    <a:pt x="2402" y="385"/>
                  </a:lnTo>
                  <a:lnTo>
                    <a:pt x="2786" y="241"/>
                  </a:lnTo>
                  <a:lnTo>
                    <a:pt x="3218" y="97"/>
                  </a:lnTo>
                  <a:lnTo>
                    <a:pt x="3218" y="97"/>
                  </a:lnTo>
                  <a:lnTo>
                    <a:pt x="3651" y="49"/>
                  </a:lnTo>
                  <a:lnTo>
                    <a:pt x="4035" y="1"/>
                  </a:lnTo>
                  <a:lnTo>
                    <a:pt x="4467" y="1"/>
                  </a:lnTo>
                  <a:lnTo>
                    <a:pt x="4851" y="49"/>
                  </a:lnTo>
                  <a:lnTo>
                    <a:pt x="5283" y="145"/>
                  </a:lnTo>
                  <a:lnTo>
                    <a:pt x="5668" y="289"/>
                  </a:lnTo>
                  <a:lnTo>
                    <a:pt x="6004" y="433"/>
                  </a:lnTo>
                  <a:lnTo>
                    <a:pt x="6388" y="625"/>
                  </a:lnTo>
                  <a:lnTo>
                    <a:pt x="6724" y="865"/>
                  </a:lnTo>
                  <a:lnTo>
                    <a:pt x="7012" y="1106"/>
                  </a:lnTo>
                  <a:lnTo>
                    <a:pt x="7300" y="1394"/>
                  </a:lnTo>
                  <a:lnTo>
                    <a:pt x="7541" y="1730"/>
                  </a:lnTo>
                  <a:lnTo>
                    <a:pt x="7781" y="2066"/>
                  </a:lnTo>
                  <a:lnTo>
                    <a:pt x="7973" y="2402"/>
                  </a:lnTo>
                  <a:lnTo>
                    <a:pt x="8117" y="2786"/>
                  </a:lnTo>
                  <a:lnTo>
                    <a:pt x="8261" y="32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7" name="Google Shape;3717;p59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extrusionOk="0">
                  <a:moveTo>
                    <a:pt x="2546" y="192"/>
                  </a:moveTo>
                  <a:lnTo>
                    <a:pt x="2786" y="240"/>
                  </a:lnTo>
                  <a:lnTo>
                    <a:pt x="3026" y="289"/>
                  </a:lnTo>
                  <a:lnTo>
                    <a:pt x="3266" y="385"/>
                  </a:lnTo>
                  <a:lnTo>
                    <a:pt x="3458" y="529"/>
                  </a:lnTo>
                  <a:lnTo>
                    <a:pt x="3554" y="673"/>
                  </a:lnTo>
                  <a:lnTo>
                    <a:pt x="3650" y="865"/>
                  </a:lnTo>
                  <a:lnTo>
                    <a:pt x="3650" y="1057"/>
                  </a:lnTo>
                  <a:lnTo>
                    <a:pt x="3506" y="1249"/>
                  </a:lnTo>
                  <a:lnTo>
                    <a:pt x="3362" y="1393"/>
                  </a:lnTo>
                  <a:lnTo>
                    <a:pt x="3170" y="1537"/>
                  </a:lnTo>
                  <a:lnTo>
                    <a:pt x="2930" y="1585"/>
                  </a:lnTo>
                  <a:lnTo>
                    <a:pt x="2690" y="1633"/>
                  </a:lnTo>
                  <a:lnTo>
                    <a:pt x="2450" y="1585"/>
                  </a:lnTo>
                  <a:lnTo>
                    <a:pt x="2210" y="1537"/>
                  </a:lnTo>
                  <a:lnTo>
                    <a:pt x="1969" y="1441"/>
                  </a:lnTo>
                  <a:lnTo>
                    <a:pt x="1777" y="1297"/>
                  </a:lnTo>
                  <a:lnTo>
                    <a:pt x="1633" y="1105"/>
                  </a:lnTo>
                  <a:lnTo>
                    <a:pt x="1585" y="961"/>
                  </a:lnTo>
                  <a:lnTo>
                    <a:pt x="1585" y="769"/>
                  </a:lnTo>
                  <a:lnTo>
                    <a:pt x="1681" y="577"/>
                  </a:lnTo>
                  <a:lnTo>
                    <a:pt x="1873" y="385"/>
                  </a:lnTo>
                  <a:lnTo>
                    <a:pt x="2065" y="289"/>
                  </a:lnTo>
                  <a:lnTo>
                    <a:pt x="2306" y="240"/>
                  </a:lnTo>
                  <a:lnTo>
                    <a:pt x="2546" y="192"/>
                  </a:lnTo>
                  <a:close/>
                  <a:moveTo>
                    <a:pt x="2306" y="0"/>
                  </a:move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8" name="Google Shape;3718;p59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1105" y="1441"/>
                  </a:moveTo>
                  <a:lnTo>
                    <a:pt x="1105" y="1441"/>
                  </a:lnTo>
                  <a:lnTo>
                    <a:pt x="865" y="1393"/>
                  </a:lnTo>
                  <a:lnTo>
                    <a:pt x="625" y="1345"/>
                  </a:lnTo>
                  <a:lnTo>
                    <a:pt x="384" y="1249"/>
                  </a:lnTo>
                  <a:lnTo>
                    <a:pt x="192" y="1105"/>
                  </a:lnTo>
                  <a:lnTo>
                    <a:pt x="48" y="913"/>
                  </a:lnTo>
                  <a:lnTo>
                    <a:pt x="0" y="769"/>
                  </a:lnTo>
                  <a:lnTo>
                    <a:pt x="0" y="577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288" y="193"/>
                  </a:lnTo>
                  <a:lnTo>
                    <a:pt x="480" y="97"/>
                  </a:lnTo>
                  <a:lnTo>
                    <a:pt x="721" y="48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201" y="48"/>
                  </a:lnTo>
                  <a:lnTo>
                    <a:pt x="1441" y="97"/>
                  </a:lnTo>
                  <a:lnTo>
                    <a:pt x="1681" y="193"/>
                  </a:lnTo>
                  <a:lnTo>
                    <a:pt x="1873" y="337"/>
                  </a:lnTo>
                  <a:lnTo>
                    <a:pt x="1969" y="481"/>
                  </a:lnTo>
                  <a:lnTo>
                    <a:pt x="2065" y="673"/>
                  </a:lnTo>
                  <a:lnTo>
                    <a:pt x="2065" y="865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1777" y="1201"/>
                  </a:lnTo>
                  <a:lnTo>
                    <a:pt x="1585" y="1345"/>
                  </a:lnTo>
                  <a:lnTo>
                    <a:pt x="1345" y="1393"/>
                  </a:lnTo>
                  <a:lnTo>
                    <a:pt x="1105" y="14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9" name="Google Shape;3719;p59"/>
            <p:cNvSpPr/>
            <p:nvPr/>
          </p:nvSpPr>
          <p:spPr>
            <a:xfrm>
              <a:off x="1495175" y="2421650"/>
              <a:ext cx="122475" cy="91275"/>
            </a:xfrm>
            <a:custGeom>
              <a:avLst/>
              <a:gdLst/>
              <a:ahLst/>
              <a:cxnLst/>
              <a:rect l="l" t="t" r="r" b="b"/>
              <a:pathLst>
                <a:path w="4899" h="3651" fill="none" extrusionOk="0">
                  <a:moveTo>
                    <a:pt x="2642" y="0"/>
                  </a:moveTo>
                  <a:lnTo>
                    <a:pt x="2642" y="0"/>
                  </a:lnTo>
                  <a:lnTo>
                    <a:pt x="2306" y="0"/>
                  </a:lnTo>
                  <a:lnTo>
                    <a:pt x="1969" y="48"/>
                  </a:lnTo>
                  <a:lnTo>
                    <a:pt x="1585" y="144"/>
                  </a:lnTo>
                  <a:lnTo>
                    <a:pt x="1249" y="289"/>
                  </a:lnTo>
                  <a:lnTo>
                    <a:pt x="1249" y="289"/>
                  </a:lnTo>
                  <a:lnTo>
                    <a:pt x="865" y="481"/>
                  </a:lnTo>
                  <a:lnTo>
                    <a:pt x="529" y="721"/>
                  </a:lnTo>
                  <a:lnTo>
                    <a:pt x="289" y="961"/>
                  </a:lnTo>
                  <a:lnTo>
                    <a:pt x="144" y="1249"/>
                  </a:lnTo>
                  <a:lnTo>
                    <a:pt x="48" y="1489"/>
                  </a:lnTo>
                  <a:lnTo>
                    <a:pt x="0" y="1777"/>
                  </a:lnTo>
                  <a:lnTo>
                    <a:pt x="0" y="2065"/>
                  </a:lnTo>
                  <a:lnTo>
                    <a:pt x="96" y="2354"/>
                  </a:lnTo>
                  <a:lnTo>
                    <a:pt x="192" y="2594"/>
                  </a:lnTo>
                  <a:lnTo>
                    <a:pt x="385" y="2882"/>
                  </a:lnTo>
                  <a:lnTo>
                    <a:pt x="577" y="3074"/>
                  </a:lnTo>
                  <a:lnTo>
                    <a:pt x="865" y="3266"/>
                  </a:lnTo>
                  <a:lnTo>
                    <a:pt x="1153" y="3458"/>
                  </a:lnTo>
                  <a:lnTo>
                    <a:pt x="1441" y="3554"/>
                  </a:lnTo>
                  <a:lnTo>
                    <a:pt x="1825" y="3650"/>
                  </a:lnTo>
                  <a:lnTo>
                    <a:pt x="2210" y="3650"/>
                  </a:lnTo>
                  <a:lnTo>
                    <a:pt x="2210" y="3650"/>
                  </a:lnTo>
                  <a:lnTo>
                    <a:pt x="2594" y="3650"/>
                  </a:lnTo>
                  <a:lnTo>
                    <a:pt x="2978" y="3554"/>
                  </a:lnTo>
                  <a:lnTo>
                    <a:pt x="3410" y="3410"/>
                  </a:lnTo>
                  <a:lnTo>
                    <a:pt x="3842" y="3170"/>
                  </a:lnTo>
                  <a:lnTo>
                    <a:pt x="3842" y="3170"/>
                  </a:lnTo>
                  <a:lnTo>
                    <a:pt x="4179" y="2978"/>
                  </a:lnTo>
                  <a:lnTo>
                    <a:pt x="4467" y="2690"/>
                  </a:lnTo>
                  <a:lnTo>
                    <a:pt x="4659" y="2450"/>
                  </a:lnTo>
                  <a:lnTo>
                    <a:pt x="4803" y="2210"/>
                  </a:lnTo>
                  <a:lnTo>
                    <a:pt x="4899" y="1921"/>
                  </a:lnTo>
                  <a:lnTo>
                    <a:pt x="4899" y="1633"/>
                  </a:lnTo>
                  <a:lnTo>
                    <a:pt x="4851" y="1393"/>
                  </a:lnTo>
                  <a:lnTo>
                    <a:pt x="4803" y="1153"/>
                  </a:lnTo>
                  <a:lnTo>
                    <a:pt x="4659" y="913"/>
                  </a:lnTo>
                  <a:lnTo>
                    <a:pt x="4467" y="673"/>
                  </a:lnTo>
                  <a:lnTo>
                    <a:pt x="4227" y="481"/>
                  </a:lnTo>
                  <a:lnTo>
                    <a:pt x="3986" y="337"/>
                  </a:lnTo>
                  <a:lnTo>
                    <a:pt x="3698" y="192"/>
                  </a:lnTo>
                  <a:lnTo>
                    <a:pt x="3362" y="48"/>
                  </a:lnTo>
                  <a:lnTo>
                    <a:pt x="3026" y="0"/>
                  </a:lnTo>
                  <a:lnTo>
                    <a:pt x="2642" y="0"/>
                  </a:lnTo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0" name="Google Shape;3720;p59"/>
            <p:cNvSpPr/>
            <p:nvPr/>
          </p:nvSpPr>
          <p:spPr>
            <a:xfrm>
              <a:off x="1582825" y="2607750"/>
              <a:ext cx="10825" cy="2425"/>
            </a:xfrm>
            <a:custGeom>
              <a:avLst/>
              <a:gdLst/>
              <a:ahLst/>
              <a:cxnLst/>
              <a:rect l="l" t="t" r="r" b="b"/>
              <a:pathLst>
                <a:path w="433" h="97" extrusionOk="0">
                  <a:moveTo>
                    <a:pt x="0" y="96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close/>
                  <a:moveTo>
                    <a:pt x="48" y="96"/>
                  </a:move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40" y="48"/>
                  </a:move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lnTo>
                    <a:pt x="240" y="48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288" y="0"/>
                  </a:move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288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36" y="0"/>
                  </a:move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36" y="0"/>
                  </a:lnTo>
                  <a:lnTo>
                    <a:pt x="336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384" y="0"/>
                  </a:move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lnTo>
                    <a:pt x="384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  <a:moveTo>
                    <a:pt x="432" y="0"/>
                  </a:move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1" name="Google Shape;3721;p59"/>
            <p:cNvSpPr/>
            <p:nvPr/>
          </p:nvSpPr>
          <p:spPr>
            <a:xfrm>
              <a:off x="15828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2" name="Google Shape;3722;p59"/>
            <p:cNvSpPr/>
            <p:nvPr/>
          </p:nvSpPr>
          <p:spPr>
            <a:xfrm>
              <a:off x="1584025" y="2610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3" name="Google Shape;3723;p59"/>
            <p:cNvSpPr/>
            <p:nvPr/>
          </p:nvSpPr>
          <p:spPr>
            <a:xfrm>
              <a:off x="1584025" y="2608950"/>
              <a:ext cx="4825" cy="1225"/>
            </a:xfrm>
            <a:custGeom>
              <a:avLst/>
              <a:gdLst/>
              <a:ahLst/>
              <a:cxnLst/>
              <a:rect l="l" t="t" r="r" b="b"/>
              <a:pathLst>
                <a:path w="193" h="49" fill="none" extrusionOk="0">
                  <a:moveTo>
                    <a:pt x="192" y="0"/>
                  </a:moveTo>
                  <a:lnTo>
                    <a:pt x="192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4" name="Google Shape;3724;p59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5" name="Google Shape;3725;p59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6" name="Google Shape;3726;p59"/>
            <p:cNvSpPr/>
            <p:nvPr/>
          </p:nvSpPr>
          <p:spPr>
            <a:xfrm>
              <a:off x="1588825" y="2608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7" name="Google Shape;3727;p59"/>
            <p:cNvSpPr/>
            <p:nvPr/>
          </p:nvSpPr>
          <p:spPr>
            <a:xfrm>
              <a:off x="1590025" y="26077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8" name="Google Shape;3728;p59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9" name="Google Shape;3729;p59"/>
            <p:cNvSpPr/>
            <p:nvPr/>
          </p:nvSpPr>
          <p:spPr>
            <a:xfrm>
              <a:off x="15900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0" name="Google Shape;3730;p59"/>
            <p:cNvSpPr/>
            <p:nvPr/>
          </p:nvSpPr>
          <p:spPr>
            <a:xfrm>
              <a:off x="15900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1" name="Google Shape;3731;p59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2" name="Google Shape;3732;p59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3" name="Google Shape;3733;p59"/>
            <p:cNvSpPr/>
            <p:nvPr/>
          </p:nvSpPr>
          <p:spPr>
            <a:xfrm>
              <a:off x="15912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4" name="Google Shape;3734;p59"/>
            <p:cNvSpPr/>
            <p:nvPr/>
          </p:nvSpPr>
          <p:spPr>
            <a:xfrm>
              <a:off x="1591225" y="26077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5" name="Google Shape;3735;p59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6" name="Google Shape;3736;p59"/>
            <p:cNvSpPr/>
            <p:nvPr/>
          </p:nvSpPr>
          <p:spPr>
            <a:xfrm>
              <a:off x="15924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7" name="Google Shape;3737;p59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8" name="Google Shape;3738;p59"/>
            <p:cNvSpPr/>
            <p:nvPr/>
          </p:nvSpPr>
          <p:spPr>
            <a:xfrm>
              <a:off x="1593625" y="2607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9" name="Google Shape;3739;p59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fill="none" extrusionOk="0">
                  <a:moveTo>
                    <a:pt x="7684" y="0"/>
                  </a:moveTo>
                  <a:lnTo>
                    <a:pt x="7684" y="0"/>
                  </a:ln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3314" y="2738"/>
                  </a:lnTo>
                  <a:lnTo>
                    <a:pt x="3314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14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562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10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0" name="Google Shape;3740;p59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extrusionOk="0">
                  <a:moveTo>
                    <a:pt x="961" y="0"/>
                  </a:move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>
                <a:alpha val="241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1" name="Google Shape;3741;p59"/>
            <p:cNvSpPr/>
            <p:nvPr/>
          </p:nvSpPr>
          <p:spPr>
            <a:xfrm>
              <a:off x="1534800" y="2426450"/>
              <a:ext cx="51650" cy="36050"/>
            </a:xfrm>
            <a:custGeom>
              <a:avLst/>
              <a:gdLst/>
              <a:ahLst/>
              <a:cxnLst/>
              <a:rect l="l" t="t" r="r" b="b"/>
              <a:pathLst>
                <a:path w="2066" h="1442" fill="none" extrusionOk="0">
                  <a:moveTo>
                    <a:pt x="961" y="0"/>
                  </a:moveTo>
                  <a:lnTo>
                    <a:pt x="961" y="0"/>
                  </a:lnTo>
                  <a:lnTo>
                    <a:pt x="721" y="48"/>
                  </a:lnTo>
                  <a:lnTo>
                    <a:pt x="480" y="97"/>
                  </a:lnTo>
                  <a:lnTo>
                    <a:pt x="288" y="193"/>
                  </a:lnTo>
                  <a:lnTo>
                    <a:pt x="96" y="385"/>
                  </a:lnTo>
                  <a:lnTo>
                    <a:pt x="96" y="385"/>
                  </a:lnTo>
                  <a:lnTo>
                    <a:pt x="0" y="577"/>
                  </a:lnTo>
                  <a:lnTo>
                    <a:pt x="0" y="769"/>
                  </a:lnTo>
                  <a:lnTo>
                    <a:pt x="48" y="913"/>
                  </a:lnTo>
                  <a:lnTo>
                    <a:pt x="192" y="1105"/>
                  </a:lnTo>
                  <a:lnTo>
                    <a:pt x="384" y="1249"/>
                  </a:lnTo>
                  <a:lnTo>
                    <a:pt x="625" y="1345"/>
                  </a:lnTo>
                  <a:lnTo>
                    <a:pt x="865" y="1393"/>
                  </a:lnTo>
                  <a:lnTo>
                    <a:pt x="1105" y="1441"/>
                  </a:lnTo>
                  <a:lnTo>
                    <a:pt x="1105" y="1441"/>
                  </a:lnTo>
                  <a:lnTo>
                    <a:pt x="1345" y="1393"/>
                  </a:lnTo>
                  <a:lnTo>
                    <a:pt x="1585" y="1345"/>
                  </a:lnTo>
                  <a:lnTo>
                    <a:pt x="1777" y="1201"/>
                  </a:lnTo>
                  <a:lnTo>
                    <a:pt x="1921" y="1057"/>
                  </a:lnTo>
                  <a:lnTo>
                    <a:pt x="1921" y="1057"/>
                  </a:lnTo>
                  <a:lnTo>
                    <a:pt x="2065" y="865"/>
                  </a:lnTo>
                  <a:lnTo>
                    <a:pt x="2065" y="673"/>
                  </a:lnTo>
                  <a:lnTo>
                    <a:pt x="1969" y="481"/>
                  </a:lnTo>
                  <a:lnTo>
                    <a:pt x="1873" y="337"/>
                  </a:lnTo>
                  <a:lnTo>
                    <a:pt x="1681" y="193"/>
                  </a:lnTo>
                  <a:lnTo>
                    <a:pt x="1441" y="97"/>
                  </a:lnTo>
                  <a:lnTo>
                    <a:pt x="1201" y="48"/>
                  </a:lnTo>
                  <a:lnTo>
                    <a:pt x="9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2" name="Google Shape;3742;p59"/>
            <p:cNvSpPr/>
            <p:nvPr/>
          </p:nvSpPr>
          <p:spPr>
            <a:xfrm>
              <a:off x="1477175" y="2515300"/>
              <a:ext cx="192125" cy="96075"/>
            </a:xfrm>
            <a:custGeom>
              <a:avLst/>
              <a:gdLst/>
              <a:ahLst/>
              <a:cxnLst/>
              <a:rect l="l" t="t" r="r" b="b"/>
              <a:pathLst>
                <a:path w="7685" h="3843" extrusionOk="0">
                  <a:moveTo>
                    <a:pt x="7684" y="0"/>
                  </a:moveTo>
                  <a:lnTo>
                    <a:pt x="7204" y="721"/>
                  </a:lnTo>
                  <a:lnTo>
                    <a:pt x="6724" y="1297"/>
                  </a:lnTo>
                  <a:lnTo>
                    <a:pt x="6195" y="1777"/>
                  </a:lnTo>
                  <a:lnTo>
                    <a:pt x="5667" y="2161"/>
                  </a:lnTo>
                  <a:lnTo>
                    <a:pt x="5091" y="2450"/>
                  </a:lnTo>
                  <a:lnTo>
                    <a:pt x="4514" y="2594"/>
                  </a:lnTo>
                  <a:lnTo>
                    <a:pt x="3938" y="2738"/>
                  </a:lnTo>
                  <a:lnTo>
                    <a:pt x="2882" y="2738"/>
                  </a:lnTo>
                  <a:lnTo>
                    <a:pt x="2449" y="2690"/>
                  </a:lnTo>
                  <a:lnTo>
                    <a:pt x="1585" y="2498"/>
                  </a:lnTo>
                  <a:lnTo>
                    <a:pt x="768" y="2258"/>
                  </a:lnTo>
                  <a:lnTo>
                    <a:pt x="0" y="1969"/>
                  </a:lnTo>
                  <a:lnTo>
                    <a:pt x="336" y="2354"/>
                  </a:lnTo>
                  <a:lnTo>
                    <a:pt x="672" y="2738"/>
                  </a:lnTo>
                  <a:lnTo>
                    <a:pt x="1057" y="3074"/>
                  </a:lnTo>
                  <a:lnTo>
                    <a:pt x="1489" y="3314"/>
                  </a:lnTo>
                  <a:lnTo>
                    <a:pt x="1969" y="3554"/>
                  </a:lnTo>
                  <a:lnTo>
                    <a:pt x="2449" y="3698"/>
                  </a:lnTo>
                  <a:lnTo>
                    <a:pt x="2978" y="3794"/>
                  </a:lnTo>
                  <a:lnTo>
                    <a:pt x="3506" y="3842"/>
                  </a:lnTo>
                  <a:lnTo>
                    <a:pt x="3890" y="3842"/>
                  </a:lnTo>
                  <a:lnTo>
                    <a:pt x="4226" y="3794"/>
                  </a:lnTo>
                  <a:lnTo>
                    <a:pt x="4274" y="3794"/>
                  </a:lnTo>
                  <a:lnTo>
                    <a:pt x="4466" y="3746"/>
                  </a:lnTo>
                  <a:lnTo>
                    <a:pt x="4514" y="3746"/>
                  </a:lnTo>
                  <a:lnTo>
                    <a:pt x="4514" y="3698"/>
                  </a:lnTo>
                  <a:lnTo>
                    <a:pt x="4658" y="3698"/>
                  </a:lnTo>
                  <a:lnTo>
                    <a:pt x="5283" y="3458"/>
                  </a:lnTo>
                  <a:lnTo>
                    <a:pt x="5811" y="3122"/>
                  </a:lnTo>
                  <a:lnTo>
                    <a:pt x="6339" y="2738"/>
                  </a:lnTo>
                  <a:lnTo>
                    <a:pt x="6724" y="2306"/>
                  </a:lnTo>
                  <a:lnTo>
                    <a:pt x="7108" y="1777"/>
                  </a:lnTo>
                  <a:lnTo>
                    <a:pt x="7396" y="1249"/>
                  </a:lnTo>
                  <a:lnTo>
                    <a:pt x="7588" y="625"/>
                  </a:lnTo>
                  <a:lnTo>
                    <a:pt x="7684" y="0"/>
                  </a:lnTo>
                  <a:close/>
                </a:path>
              </a:pathLst>
            </a:custGeom>
            <a:solidFill>
              <a:srgbClr val="210A06">
                <a:alpha val="33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43" name="Google Shape;3743;p59"/>
          <p:cNvGrpSpPr/>
          <p:nvPr/>
        </p:nvGrpSpPr>
        <p:grpSpPr>
          <a:xfrm>
            <a:off x="794012" y="750502"/>
            <a:ext cx="2968855" cy="3642490"/>
            <a:chOff x="239325" y="2558525"/>
            <a:chExt cx="1132200" cy="1389150"/>
          </a:xfrm>
        </p:grpSpPr>
        <p:sp>
          <p:nvSpPr>
            <p:cNvPr id="3744" name="Google Shape;3744;p59"/>
            <p:cNvSpPr/>
            <p:nvPr/>
          </p:nvSpPr>
          <p:spPr>
            <a:xfrm>
              <a:off x="665525" y="3597075"/>
              <a:ext cx="527125" cy="217325"/>
            </a:xfrm>
            <a:custGeom>
              <a:avLst/>
              <a:gdLst/>
              <a:ahLst/>
              <a:cxnLst/>
              <a:rect l="l" t="t" r="r" b="b"/>
              <a:pathLst>
                <a:path w="21085" h="8693" extrusionOk="0">
                  <a:moveTo>
                    <a:pt x="21084" y="0"/>
                  </a:moveTo>
                  <a:lnTo>
                    <a:pt x="9990" y="1825"/>
                  </a:lnTo>
                  <a:lnTo>
                    <a:pt x="1" y="6916"/>
                  </a:lnTo>
                  <a:lnTo>
                    <a:pt x="145" y="7060"/>
                  </a:lnTo>
                  <a:lnTo>
                    <a:pt x="577" y="7396"/>
                  </a:lnTo>
                  <a:lnTo>
                    <a:pt x="913" y="7588"/>
                  </a:lnTo>
                  <a:lnTo>
                    <a:pt x="1298" y="7828"/>
                  </a:lnTo>
                  <a:lnTo>
                    <a:pt x="1778" y="8020"/>
                  </a:lnTo>
                  <a:lnTo>
                    <a:pt x="2354" y="8212"/>
                  </a:lnTo>
                  <a:lnTo>
                    <a:pt x="2979" y="8404"/>
                  </a:lnTo>
                  <a:lnTo>
                    <a:pt x="3747" y="8549"/>
                  </a:lnTo>
                  <a:lnTo>
                    <a:pt x="4563" y="8693"/>
                  </a:lnTo>
                  <a:lnTo>
                    <a:pt x="6484" y="8693"/>
                  </a:lnTo>
                  <a:lnTo>
                    <a:pt x="7637" y="8597"/>
                  </a:lnTo>
                  <a:lnTo>
                    <a:pt x="8838" y="8404"/>
                  </a:lnTo>
                  <a:lnTo>
                    <a:pt x="10182" y="8068"/>
                  </a:lnTo>
                  <a:lnTo>
                    <a:pt x="11479" y="7684"/>
                  </a:lnTo>
                  <a:lnTo>
                    <a:pt x="12728" y="7156"/>
                  </a:lnTo>
                  <a:lnTo>
                    <a:pt x="13880" y="6627"/>
                  </a:lnTo>
                  <a:lnTo>
                    <a:pt x="14985" y="6003"/>
                  </a:lnTo>
                  <a:lnTo>
                    <a:pt x="15945" y="5331"/>
                  </a:lnTo>
                  <a:lnTo>
                    <a:pt x="16858" y="4658"/>
                  </a:lnTo>
                  <a:lnTo>
                    <a:pt x="17674" y="3986"/>
                  </a:lnTo>
                  <a:lnTo>
                    <a:pt x="18395" y="3314"/>
                  </a:lnTo>
                  <a:lnTo>
                    <a:pt x="19019" y="2641"/>
                  </a:lnTo>
                  <a:lnTo>
                    <a:pt x="19547" y="2065"/>
                  </a:lnTo>
                  <a:lnTo>
                    <a:pt x="20412" y="1009"/>
                  </a:lnTo>
                  <a:lnTo>
                    <a:pt x="20892" y="288"/>
                  </a:lnTo>
                  <a:lnTo>
                    <a:pt x="21084" y="0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5" name="Google Shape;3745;p59"/>
            <p:cNvSpPr/>
            <p:nvPr/>
          </p:nvSpPr>
          <p:spPr>
            <a:xfrm>
              <a:off x="665525" y="3597075"/>
              <a:ext cx="527125" cy="217325"/>
            </a:xfrm>
            <a:custGeom>
              <a:avLst/>
              <a:gdLst/>
              <a:ahLst/>
              <a:cxnLst/>
              <a:rect l="l" t="t" r="r" b="b"/>
              <a:pathLst>
                <a:path w="21085" h="8693" fill="none" extrusionOk="0">
                  <a:moveTo>
                    <a:pt x="1" y="6916"/>
                  </a:moveTo>
                  <a:lnTo>
                    <a:pt x="1" y="6916"/>
                  </a:lnTo>
                  <a:lnTo>
                    <a:pt x="145" y="7060"/>
                  </a:lnTo>
                  <a:lnTo>
                    <a:pt x="577" y="7396"/>
                  </a:lnTo>
                  <a:lnTo>
                    <a:pt x="913" y="7588"/>
                  </a:lnTo>
                  <a:lnTo>
                    <a:pt x="1298" y="7828"/>
                  </a:lnTo>
                  <a:lnTo>
                    <a:pt x="1778" y="8020"/>
                  </a:lnTo>
                  <a:lnTo>
                    <a:pt x="2354" y="8212"/>
                  </a:lnTo>
                  <a:lnTo>
                    <a:pt x="2979" y="8404"/>
                  </a:lnTo>
                  <a:lnTo>
                    <a:pt x="3747" y="8549"/>
                  </a:lnTo>
                  <a:lnTo>
                    <a:pt x="4563" y="8693"/>
                  </a:lnTo>
                  <a:lnTo>
                    <a:pt x="5476" y="8693"/>
                  </a:lnTo>
                  <a:lnTo>
                    <a:pt x="6484" y="8693"/>
                  </a:lnTo>
                  <a:lnTo>
                    <a:pt x="7637" y="8597"/>
                  </a:lnTo>
                  <a:lnTo>
                    <a:pt x="8838" y="8404"/>
                  </a:lnTo>
                  <a:lnTo>
                    <a:pt x="10182" y="8068"/>
                  </a:lnTo>
                  <a:lnTo>
                    <a:pt x="10182" y="8068"/>
                  </a:lnTo>
                  <a:lnTo>
                    <a:pt x="11479" y="7684"/>
                  </a:lnTo>
                  <a:lnTo>
                    <a:pt x="12728" y="7156"/>
                  </a:lnTo>
                  <a:lnTo>
                    <a:pt x="13880" y="6627"/>
                  </a:lnTo>
                  <a:lnTo>
                    <a:pt x="14985" y="6003"/>
                  </a:lnTo>
                  <a:lnTo>
                    <a:pt x="15945" y="5331"/>
                  </a:lnTo>
                  <a:lnTo>
                    <a:pt x="16858" y="4658"/>
                  </a:lnTo>
                  <a:lnTo>
                    <a:pt x="17674" y="3986"/>
                  </a:lnTo>
                  <a:lnTo>
                    <a:pt x="18395" y="3314"/>
                  </a:lnTo>
                  <a:lnTo>
                    <a:pt x="19019" y="2641"/>
                  </a:lnTo>
                  <a:lnTo>
                    <a:pt x="19547" y="2065"/>
                  </a:lnTo>
                  <a:lnTo>
                    <a:pt x="20412" y="1009"/>
                  </a:lnTo>
                  <a:lnTo>
                    <a:pt x="20892" y="288"/>
                  </a:lnTo>
                  <a:lnTo>
                    <a:pt x="21084" y="0"/>
                  </a:lnTo>
                  <a:lnTo>
                    <a:pt x="9990" y="1825"/>
                  </a:lnTo>
                  <a:lnTo>
                    <a:pt x="1" y="691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6" name="Google Shape;3746;p59"/>
            <p:cNvSpPr/>
            <p:nvPr/>
          </p:nvSpPr>
          <p:spPr>
            <a:xfrm>
              <a:off x="1082150" y="3708725"/>
              <a:ext cx="1225" cy="4825"/>
            </a:xfrm>
            <a:custGeom>
              <a:avLst/>
              <a:gdLst/>
              <a:ahLst/>
              <a:cxnLst/>
              <a:rect l="l" t="t" r="r" b="b"/>
              <a:pathLst>
                <a:path w="49" h="193" extrusionOk="0">
                  <a:moveTo>
                    <a:pt x="49" y="0"/>
                  </a:moveTo>
                  <a:lnTo>
                    <a:pt x="49" y="0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7" name="Google Shape;3747;p59"/>
            <p:cNvSpPr/>
            <p:nvPr/>
          </p:nvSpPr>
          <p:spPr>
            <a:xfrm>
              <a:off x="1082150" y="3708725"/>
              <a:ext cx="1225" cy="4825"/>
            </a:xfrm>
            <a:custGeom>
              <a:avLst/>
              <a:gdLst/>
              <a:ahLst/>
              <a:cxnLst/>
              <a:rect l="l" t="t" r="r" b="b"/>
              <a:pathLst>
                <a:path w="49" h="193" fill="none" extrusionOk="0">
                  <a:moveTo>
                    <a:pt x="49" y="0"/>
                  </a:moveTo>
                  <a:lnTo>
                    <a:pt x="49" y="0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8" name="Google Shape;3748;p59"/>
            <p:cNvSpPr/>
            <p:nvPr/>
          </p:nvSpPr>
          <p:spPr>
            <a:xfrm>
              <a:off x="701550" y="3795175"/>
              <a:ext cx="218550" cy="19225"/>
            </a:xfrm>
            <a:custGeom>
              <a:avLst/>
              <a:gdLst/>
              <a:ahLst/>
              <a:cxnLst/>
              <a:rect l="l" t="t" r="r" b="b"/>
              <a:pathLst>
                <a:path w="8742" h="769" extrusionOk="0">
                  <a:moveTo>
                    <a:pt x="1" y="0"/>
                  </a:moveTo>
                  <a:lnTo>
                    <a:pt x="337" y="144"/>
                  </a:lnTo>
                  <a:lnTo>
                    <a:pt x="385" y="144"/>
                  </a:lnTo>
                  <a:lnTo>
                    <a:pt x="241" y="48"/>
                  </a:lnTo>
                  <a:lnTo>
                    <a:pt x="1" y="0"/>
                  </a:lnTo>
                  <a:close/>
                  <a:moveTo>
                    <a:pt x="8741" y="144"/>
                  </a:moveTo>
                  <a:lnTo>
                    <a:pt x="7925" y="336"/>
                  </a:lnTo>
                  <a:lnTo>
                    <a:pt x="7272" y="500"/>
                  </a:lnTo>
                  <a:lnTo>
                    <a:pt x="7272" y="500"/>
                  </a:lnTo>
                  <a:lnTo>
                    <a:pt x="7925" y="384"/>
                  </a:lnTo>
                  <a:lnTo>
                    <a:pt x="8741" y="144"/>
                  </a:lnTo>
                  <a:close/>
                  <a:moveTo>
                    <a:pt x="7272" y="500"/>
                  </a:moveTo>
                  <a:lnTo>
                    <a:pt x="7108" y="528"/>
                  </a:lnTo>
                  <a:lnTo>
                    <a:pt x="7012" y="548"/>
                  </a:lnTo>
                  <a:lnTo>
                    <a:pt x="7012" y="548"/>
                  </a:lnTo>
                  <a:lnTo>
                    <a:pt x="7156" y="528"/>
                  </a:lnTo>
                  <a:lnTo>
                    <a:pt x="7272" y="500"/>
                  </a:lnTo>
                  <a:close/>
                  <a:moveTo>
                    <a:pt x="7012" y="548"/>
                  </a:moveTo>
                  <a:lnTo>
                    <a:pt x="6436" y="625"/>
                  </a:lnTo>
                  <a:lnTo>
                    <a:pt x="5716" y="721"/>
                  </a:lnTo>
                  <a:lnTo>
                    <a:pt x="5668" y="769"/>
                  </a:lnTo>
                  <a:lnTo>
                    <a:pt x="6388" y="673"/>
                  </a:lnTo>
                  <a:lnTo>
                    <a:pt x="7012" y="548"/>
                  </a:lnTo>
                  <a:close/>
                </a:path>
              </a:pathLst>
            </a:custGeom>
            <a:solidFill>
              <a:srgbClr val="F6F5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9" name="Google Shape;3749;p59"/>
            <p:cNvSpPr/>
            <p:nvPr/>
          </p:nvSpPr>
          <p:spPr>
            <a:xfrm>
              <a:off x="843225" y="3798775"/>
              <a:ext cx="76875" cy="15625"/>
            </a:xfrm>
            <a:custGeom>
              <a:avLst/>
              <a:gdLst/>
              <a:ahLst/>
              <a:cxnLst/>
              <a:rect l="l" t="t" r="r" b="b"/>
              <a:pathLst>
                <a:path w="3075" h="625" fill="none" extrusionOk="0">
                  <a:moveTo>
                    <a:pt x="3074" y="0"/>
                  </a:moveTo>
                  <a:lnTo>
                    <a:pt x="3074" y="0"/>
                  </a:lnTo>
                  <a:lnTo>
                    <a:pt x="2258" y="192"/>
                  </a:lnTo>
                  <a:lnTo>
                    <a:pt x="1489" y="384"/>
                  </a:lnTo>
                  <a:lnTo>
                    <a:pt x="769" y="481"/>
                  </a:lnTo>
                  <a:lnTo>
                    <a:pt x="49" y="577"/>
                  </a:lnTo>
                  <a:lnTo>
                    <a:pt x="49" y="577"/>
                  </a:lnTo>
                  <a:lnTo>
                    <a:pt x="1" y="625"/>
                  </a:lnTo>
                  <a:lnTo>
                    <a:pt x="1" y="625"/>
                  </a:lnTo>
                  <a:lnTo>
                    <a:pt x="721" y="529"/>
                  </a:lnTo>
                  <a:lnTo>
                    <a:pt x="1441" y="384"/>
                  </a:lnTo>
                  <a:lnTo>
                    <a:pt x="2258" y="240"/>
                  </a:lnTo>
                  <a:lnTo>
                    <a:pt x="307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0" name="Google Shape;3750;p59"/>
            <p:cNvSpPr/>
            <p:nvPr/>
          </p:nvSpPr>
          <p:spPr>
            <a:xfrm>
              <a:off x="701550" y="3795175"/>
              <a:ext cx="9625" cy="3625"/>
            </a:xfrm>
            <a:custGeom>
              <a:avLst/>
              <a:gdLst/>
              <a:ahLst/>
              <a:cxnLst/>
              <a:rect l="l" t="t" r="r" b="b"/>
              <a:pathLst>
                <a:path w="385" h="145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337" y="144"/>
                  </a:lnTo>
                  <a:lnTo>
                    <a:pt x="337" y="144"/>
                  </a:lnTo>
                  <a:lnTo>
                    <a:pt x="385" y="144"/>
                  </a:lnTo>
                  <a:lnTo>
                    <a:pt x="385" y="144"/>
                  </a:lnTo>
                  <a:lnTo>
                    <a:pt x="241" y="48"/>
                  </a:lnTo>
                  <a:lnTo>
                    <a:pt x="24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1" name="Google Shape;3751;p59"/>
            <p:cNvSpPr/>
            <p:nvPr/>
          </p:nvSpPr>
          <p:spPr>
            <a:xfrm>
              <a:off x="707550" y="3715925"/>
              <a:ext cx="285775" cy="97275"/>
            </a:xfrm>
            <a:custGeom>
              <a:avLst/>
              <a:gdLst/>
              <a:ahLst/>
              <a:cxnLst/>
              <a:rect l="l" t="t" r="r" b="b"/>
              <a:pathLst>
                <a:path w="11431" h="3891" extrusionOk="0">
                  <a:moveTo>
                    <a:pt x="1" y="3218"/>
                  </a:moveTo>
                  <a:lnTo>
                    <a:pt x="145" y="3314"/>
                  </a:lnTo>
                  <a:lnTo>
                    <a:pt x="193" y="3266"/>
                  </a:lnTo>
                  <a:lnTo>
                    <a:pt x="1" y="3218"/>
                  </a:lnTo>
                  <a:close/>
                  <a:moveTo>
                    <a:pt x="11431" y="1"/>
                  </a:moveTo>
                  <a:lnTo>
                    <a:pt x="10951" y="385"/>
                  </a:lnTo>
                  <a:lnTo>
                    <a:pt x="10422" y="721"/>
                  </a:lnTo>
                  <a:lnTo>
                    <a:pt x="9894" y="961"/>
                  </a:lnTo>
                  <a:lnTo>
                    <a:pt x="9366" y="1153"/>
                  </a:lnTo>
                  <a:lnTo>
                    <a:pt x="8982" y="1249"/>
                  </a:lnTo>
                  <a:lnTo>
                    <a:pt x="8597" y="1297"/>
                  </a:lnTo>
                  <a:lnTo>
                    <a:pt x="7829" y="1345"/>
                  </a:lnTo>
                  <a:lnTo>
                    <a:pt x="6965" y="1297"/>
                  </a:lnTo>
                  <a:lnTo>
                    <a:pt x="6676" y="2018"/>
                  </a:lnTo>
                  <a:lnTo>
                    <a:pt x="6340" y="2642"/>
                  </a:lnTo>
                  <a:lnTo>
                    <a:pt x="5956" y="3314"/>
                  </a:lnTo>
                  <a:lnTo>
                    <a:pt x="5476" y="3891"/>
                  </a:lnTo>
                  <a:lnTo>
                    <a:pt x="6196" y="3795"/>
                  </a:lnTo>
                  <a:lnTo>
                    <a:pt x="6916" y="3698"/>
                  </a:lnTo>
                  <a:lnTo>
                    <a:pt x="7685" y="3506"/>
                  </a:lnTo>
                  <a:lnTo>
                    <a:pt x="8501" y="3314"/>
                  </a:lnTo>
                  <a:lnTo>
                    <a:pt x="9174" y="3122"/>
                  </a:lnTo>
                  <a:lnTo>
                    <a:pt x="9846" y="2834"/>
                  </a:lnTo>
                  <a:lnTo>
                    <a:pt x="10182" y="2546"/>
                  </a:lnTo>
                  <a:lnTo>
                    <a:pt x="10470" y="2210"/>
                  </a:lnTo>
                  <a:lnTo>
                    <a:pt x="10807" y="1681"/>
                  </a:lnTo>
                  <a:lnTo>
                    <a:pt x="11095" y="1153"/>
                  </a:lnTo>
                  <a:lnTo>
                    <a:pt x="11287" y="625"/>
                  </a:lnTo>
                  <a:lnTo>
                    <a:pt x="11431" y="1"/>
                  </a:lnTo>
                  <a:close/>
                </a:path>
              </a:pathLst>
            </a:custGeom>
            <a:solidFill>
              <a:srgbClr val="F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2" name="Google Shape;3752;p59"/>
            <p:cNvSpPr/>
            <p:nvPr/>
          </p:nvSpPr>
          <p:spPr>
            <a:xfrm>
              <a:off x="707550" y="3796375"/>
              <a:ext cx="4825" cy="2425"/>
            </a:xfrm>
            <a:custGeom>
              <a:avLst/>
              <a:gdLst/>
              <a:ahLst/>
              <a:cxnLst/>
              <a:rect l="l" t="t" r="r" b="b"/>
              <a:pathLst>
                <a:path w="193" h="97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5" y="96"/>
                  </a:lnTo>
                  <a:lnTo>
                    <a:pt x="145" y="96"/>
                  </a:lnTo>
                  <a:lnTo>
                    <a:pt x="193" y="48"/>
                  </a:lnTo>
                  <a:lnTo>
                    <a:pt x="193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3" name="Google Shape;3753;p59"/>
            <p:cNvSpPr/>
            <p:nvPr/>
          </p:nvSpPr>
          <p:spPr>
            <a:xfrm>
              <a:off x="844425" y="3715925"/>
              <a:ext cx="148900" cy="97275"/>
            </a:xfrm>
            <a:custGeom>
              <a:avLst/>
              <a:gdLst/>
              <a:ahLst/>
              <a:cxnLst/>
              <a:rect l="l" t="t" r="r" b="b"/>
              <a:pathLst>
                <a:path w="5956" h="3891" fill="none" extrusionOk="0">
                  <a:moveTo>
                    <a:pt x="5956" y="1"/>
                  </a:moveTo>
                  <a:lnTo>
                    <a:pt x="5956" y="1"/>
                  </a:lnTo>
                  <a:lnTo>
                    <a:pt x="5476" y="385"/>
                  </a:lnTo>
                  <a:lnTo>
                    <a:pt x="4947" y="721"/>
                  </a:lnTo>
                  <a:lnTo>
                    <a:pt x="4419" y="961"/>
                  </a:lnTo>
                  <a:lnTo>
                    <a:pt x="3891" y="1153"/>
                  </a:lnTo>
                  <a:lnTo>
                    <a:pt x="3891" y="1153"/>
                  </a:lnTo>
                  <a:lnTo>
                    <a:pt x="3507" y="1249"/>
                  </a:lnTo>
                  <a:lnTo>
                    <a:pt x="3122" y="1297"/>
                  </a:lnTo>
                  <a:lnTo>
                    <a:pt x="2354" y="1345"/>
                  </a:lnTo>
                  <a:lnTo>
                    <a:pt x="2354" y="1345"/>
                  </a:lnTo>
                  <a:lnTo>
                    <a:pt x="1490" y="1297"/>
                  </a:lnTo>
                  <a:lnTo>
                    <a:pt x="1490" y="1297"/>
                  </a:lnTo>
                  <a:lnTo>
                    <a:pt x="1201" y="2018"/>
                  </a:lnTo>
                  <a:lnTo>
                    <a:pt x="865" y="2642"/>
                  </a:lnTo>
                  <a:lnTo>
                    <a:pt x="481" y="3314"/>
                  </a:lnTo>
                  <a:lnTo>
                    <a:pt x="1" y="3891"/>
                  </a:lnTo>
                  <a:lnTo>
                    <a:pt x="1" y="3891"/>
                  </a:lnTo>
                  <a:lnTo>
                    <a:pt x="721" y="3795"/>
                  </a:lnTo>
                  <a:lnTo>
                    <a:pt x="1441" y="3698"/>
                  </a:lnTo>
                  <a:lnTo>
                    <a:pt x="2210" y="3506"/>
                  </a:lnTo>
                  <a:lnTo>
                    <a:pt x="3026" y="3314"/>
                  </a:lnTo>
                  <a:lnTo>
                    <a:pt x="3026" y="3314"/>
                  </a:lnTo>
                  <a:lnTo>
                    <a:pt x="3026" y="3314"/>
                  </a:lnTo>
                  <a:lnTo>
                    <a:pt x="3699" y="3122"/>
                  </a:lnTo>
                  <a:lnTo>
                    <a:pt x="4371" y="2834"/>
                  </a:lnTo>
                  <a:lnTo>
                    <a:pt x="4371" y="2834"/>
                  </a:lnTo>
                  <a:lnTo>
                    <a:pt x="4707" y="2546"/>
                  </a:lnTo>
                  <a:lnTo>
                    <a:pt x="4995" y="2210"/>
                  </a:lnTo>
                  <a:lnTo>
                    <a:pt x="4995" y="2210"/>
                  </a:lnTo>
                  <a:lnTo>
                    <a:pt x="4995" y="2210"/>
                  </a:lnTo>
                  <a:lnTo>
                    <a:pt x="4995" y="2210"/>
                  </a:lnTo>
                  <a:lnTo>
                    <a:pt x="5332" y="1681"/>
                  </a:lnTo>
                  <a:lnTo>
                    <a:pt x="5620" y="1153"/>
                  </a:lnTo>
                  <a:lnTo>
                    <a:pt x="5812" y="625"/>
                  </a:lnTo>
                  <a:lnTo>
                    <a:pt x="595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4" name="Google Shape;3754;p59"/>
            <p:cNvSpPr/>
            <p:nvPr/>
          </p:nvSpPr>
          <p:spPr>
            <a:xfrm>
              <a:off x="870850" y="3466200"/>
              <a:ext cx="216125" cy="452650"/>
            </a:xfrm>
            <a:custGeom>
              <a:avLst/>
              <a:gdLst/>
              <a:ahLst/>
              <a:cxnLst/>
              <a:rect l="l" t="t" r="r" b="b"/>
              <a:pathLst>
                <a:path w="8645" h="18106" extrusionOk="0">
                  <a:moveTo>
                    <a:pt x="3506" y="0"/>
                  </a:moveTo>
                  <a:lnTo>
                    <a:pt x="0" y="3170"/>
                  </a:lnTo>
                  <a:lnTo>
                    <a:pt x="961" y="3842"/>
                  </a:lnTo>
                  <a:lnTo>
                    <a:pt x="1777" y="4467"/>
                  </a:lnTo>
                  <a:lnTo>
                    <a:pt x="2498" y="5139"/>
                  </a:lnTo>
                  <a:lnTo>
                    <a:pt x="3122" y="5715"/>
                  </a:lnTo>
                  <a:lnTo>
                    <a:pt x="3650" y="6340"/>
                  </a:lnTo>
                  <a:lnTo>
                    <a:pt x="4082" y="6916"/>
                  </a:lnTo>
                  <a:lnTo>
                    <a:pt x="4371" y="7492"/>
                  </a:lnTo>
                  <a:lnTo>
                    <a:pt x="4659" y="8020"/>
                  </a:lnTo>
                  <a:lnTo>
                    <a:pt x="4803" y="8549"/>
                  </a:lnTo>
                  <a:lnTo>
                    <a:pt x="4899" y="9077"/>
                  </a:lnTo>
                  <a:lnTo>
                    <a:pt x="4947" y="9557"/>
                  </a:lnTo>
                  <a:lnTo>
                    <a:pt x="4899" y="9990"/>
                  </a:lnTo>
                  <a:lnTo>
                    <a:pt x="4803" y="10470"/>
                  </a:lnTo>
                  <a:lnTo>
                    <a:pt x="4659" y="10902"/>
                  </a:lnTo>
                  <a:lnTo>
                    <a:pt x="4515" y="11286"/>
                  </a:lnTo>
                  <a:lnTo>
                    <a:pt x="4275" y="11670"/>
                  </a:lnTo>
                  <a:lnTo>
                    <a:pt x="4034" y="12055"/>
                  </a:lnTo>
                  <a:lnTo>
                    <a:pt x="3746" y="12391"/>
                  </a:lnTo>
                  <a:lnTo>
                    <a:pt x="3170" y="13015"/>
                  </a:lnTo>
                  <a:lnTo>
                    <a:pt x="2498" y="13543"/>
                  </a:lnTo>
                  <a:lnTo>
                    <a:pt x="1873" y="14024"/>
                  </a:lnTo>
                  <a:lnTo>
                    <a:pt x="1297" y="14360"/>
                  </a:lnTo>
                  <a:lnTo>
                    <a:pt x="865" y="14600"/>
                  </a:lnTo>
                  <a:lnTo>
                    <a:pt x="433" y="14792"/>
                  </a:lnTo>
                  <a:lnTo>
                    <a:pt x="769" y="16377"/>
                  </a:lnTo>
                  <a:lnTo>
                    <a:pt x="1057" y="17481"/>
                  </a:lnTo>
                  <a:lnTo>
                    <a:pt x="1201" y="17914"/>
                  </a:lnTo>
                  <a:lnTo>
                    <a:pt x="1249" y="18010"/>
                  </a:lnTo>
                  <a:lnTo>
                    <a:pt x="1297" y="18106"/>
                  </a:lnTo>
                  <a:lnTo>
                    <a:pt x="1393" y="18106"/>
                  </a:lnTo>
                  <a:lnTo>
                    <a:pt x="1441" y="18058"/>
                  </a:lnTo>
                  <a:lnTo>
                    <a:pt x="1585" y="17866"/>
                  </a:lnTo>
                  <a:lnTo>
                    <a:pt x="1681" y="17529"/>
                  </a:lnTo>
                  <a:lnTo>
                    <a:pt x="1825" y="17193"/>
                  </a:lnTo>
                  <a:lnTo>
                    <a:pt x="1969" y="16473"/>
                  </a:lnTo>
                  <a:lnTo>
                    <a:pt x="2065" y="16137"/>
                  </a:lnTo>
                  <a:lnTo>
                    <a:pt x="3314" y="15464"/>
                  </a:lnTo>
                  <a:lnTo>
                    <a:pt x="4371" y="14792"/>
                  </a:lnTo>
                  <a:lnTo>
                    <a:pt x="5331" y="14120"/>
                  </a:lnTo>
                  <a:lnTo>
                    <a:pt x="6148" y="13447"/>
                  </a:lnTo>
                  <a:lnTo>
                    <a:pt x="6820" y="12727"/>
                  </a:lnTo>
                  <a:lnTo>
                    <a:pt x="7396" y="12055"/>
                  </a:lnTo>
                  <a:lnTo>
                    <a:pt x="7828" y="11334"/>
                  </a:lnTo>
                  <a:lnTo>
                    <a:pt x="8165" y="10662"/>
                  </a:lnTo>
                  <a:lnTo>
                    <a:pt x="8405" y="9990"/>
                  </a:lnTo>
                  <a:lnTo>
                    <a:pt x="8597" y="9317"/>
                  </a:lnTo>
                  <a:lnTo>
                    <a:pt x="8645" y="8645"/>
                  </a:lnTo>
                  <a:lnTo>
                    <a:pt x="8645" y="7972"/>
                  </a:lnTo>
                  <a:lnTo>
                    <a:pt x="8597" y="7300"/>
                  </a:lnTo>
                  <a:lnTo>
                    <a:pt x="8453" y="6676"/>
                  </a:lnTo>
                  <a:lnTo>
                    <a:pt x="8261" y="6051"/>
                  </a:lnTo>
                  <a:lnTo>
                    <a:pt x="8020" y="5475"/>
                  </a:lnTo>
                  <a:lnTo>
                    <a:pt x="7732" y="4851"/>
                  </a:lnTo>
                  <a:lnTo>
                    <a:pt x="7444" y="4323"/>
                  </a:lnTo>
                  <a:lnTo>
                    <a:pt x="7108" y="3794"/>
                  </a:lnTo>
                  <a:lnTo>
                    <a:pt x="6724" y="3266"/>
                  </a:lnTo>
                  <a:lnTo>
                    <a:pt x="6003" y="2354"/>
                  </a:lnTo>
                  <a:lnTo>
                    <a:pt x="5235" y="1537"/>
                  </a:lnTo>
                  <a:lnTo>
                    <a:pt x="4563" y="913"/>
                  </a:lnTo>
                  <a:lnTo>
                    <a:pt x="4034" y="433"/>
                  </a:lnTo>
                  <a:lnTo>
                    <a:pt x="3506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5" name="Google Shape;3755;p59"/>
            <p:cNvSpPr/>
            <p:nvPr/>
          </p:nvSpPr>
          <p:spPr>
            <a:xfrm>
              <a:off x="870850" y="3466200"/>
              <a:ext cx="216125" cy="452650"/>
            </a:xfrm>
            <a:custGeom>
              <a:avLst/>
              <a:gdLst/>
              <a:ahLst/>
              <a:cxnLst/>
              <a:rect l="l" t="t" r="r" b="b"/>
              <a:pathLst>
                <a:path w="8645" h="18106" fill="none" extrusionOk="0">
                  <a:moveTo>
                    <a:pt x="3506" y="0"/>
                  </a:moveTo>
                  <a:lnTo>
                    <a:pt x="3506" y="0"/>
                  </a:lnTo>
                  <a:lnTo>
                    <a:pt x="4034" y="433"/>
                  </a:lnTo>
                  <a:lnTo>
                    <a:pt x="4563" y="913"/>
                  </a:lnTo>
                  <a:lnTo>
                    <a:pt x="5235" y="1537"/>
                  </a:lnTo>
                  <a:lnTo>
                    <a:pt x="6003" y="2354"/>
                  </a:lnTo>
                  <a:lnTo>
                    <a:pt x="6724" y="3266"/>
                  </a:lnTo>
                  <a:lnTo>
                    <a:pt x="7108" y="3794"/>
                  </a:lnTo>
                  <a:lnTo>
                    <a:pt x="7444" y="4323"/>
                  </a:lnTo>
                  <a:lnTo>
                    <a:pt x="7732" y="4851"/>
                  </a:lnTo>
                  <a:lnTo>
                    <a:pt x="8020" y="5475"/>
                  </a:lnTo>
                  <a:lnTo>
                    <a:pt x="8261" y="6051"/>
                  </a:lnTo>
                  <a:lnTo>
                    <a:pt x="8453" y="6676"/>
                  </a:lnTo>
                  <a:lnTo>
                    <a:pt x="8597" y="7300"/>
                  </a:lnTo>
                  <a:lnTo>
                    <a:pt x="8645" y="7972"/>
                  </a:lnTo>
                  <a:lnTo>
                    <a:pt x="8645" y="8645"/>
                  </a:lnTo>
                  <a:lnTo>
                    <a:pt x="8597" y="9317"/>
                  </a:lnTo>
                  <a:lnTo>
                    <a:pt x="8405" y="9990"/>
                  </a:lnTo>
                  <a:lnTo>
                    <a:pt x="8165" y="10662"/>
                  </a:lnTo>
                  <a:lnTo>
                    <a:pt x="7828" y="11334"/>
                  </a:lnTo>
                  <a:lnTo>
                    <a:pt x="7396" y="12055"/>
                  </a:lnTo>
                  <a:lnTo>
                    <a:pt x="6820" y="12727"/>
                  </a:lnTo>
                  <a:lnTo>
                    <a:pt x="6148" y="13447"/>
                  </a:lnTo>
                  <a:lnTo>
                    <a:pt x="5331" y="14120"/>
                  </a:lnTo>
                  <a:lnTo>
                    <a:pt x="4371" y="14792"/>
                  </a:lnTo>
                  <a:lnTo>
                    <a:pt x="3314" y="15464"/>
                  </a:lnTo>
                  <a:lnTo>
                    <a:pt x="2065" y="16137"/>
                  </a:lnTo>
                  <a:lnTo>
                    <a:pt x="2065" y="16137"/>
                  </a:lnTo>
                  <a:lnTo>
                    <a:pt x="1969" y="16473"/>
                  </a:lnTo>
                  <a:lnTo>
                    <a:pt x="1825" y="17193"/>
                  </a:lnTo>
                  <a:lnTo>
                    <a:pt x="1681" y="17529"/>
                  </a:lnTo>
                  <a:lnTo>
                    <a:pt x="1585" y="17866"/>
                  </a:lnTo>
                  <a:lnTo>
                    <a:pt x="1441" y="18058"/>
                  </a:lnTo>
                  <a:lnTo>
                    <a:pt x="1393" y="18106"/>
                  </a:lnTo>
                  <a:lnTo>
                    <a:pt x="1297" y="18106"/>
                  </a:lnTo>
                  <a:lnTo>
                    <a:pt x="1297" y="18106"/>
                  </a:lnTo>
                  <a:lnTo>
                    <a:pt x="1249" y="18010"/>
                  </a:lnTo>
                  <a:lnTo>
                    <a:pt x="1201" y="17914"/>
                  </a:lnTo>
                  <a:lnTo>
                    <a:pt x="1057" y="17481"/>
                  </a:lnTo>
                  <a:lnTo>
                    <a:pt x="769" y="16377"/>
                  </a:lnTo>
                  <a:lnTo>
                    <a:pt x="433" y="14792"/>
                  </a:lnTo>
                  <a:lnTo>
                    <a:pt x="433" y="14792"/>
                  </a:lnTo>
                  <a:lnTo>
                    <a:pt x="865" y="14600"/>
                  </a:lnTo>
                  <a:lnTo>
                    <a:pt x="1297" y="14360"/>
                  </a:lnTo>
                  <a:lnTo>
                    <a:pt x="1873" y="14024"/>
                  </a:lnTo>
                  <a:lnTo>
                    <a:pt x="2498" y="13543"/>
                  </a:lnTo>
                  <a:lnTo>
                    <a:pt x="3170" y="13015"/>
                  </a:lnTo>
                  <a:lnTo>
                    <a:pt x="3746" y="12391"/>
                  </a:lnTo>
                  <a:lnTo>
                    <a:pt x="4034" y="12055"/>
                  </a:lnTo>
                  <a:lnTo>
                    <a:pt x="4275" y="11670"/>
                  </a:lnTo>
                  <a:lnTo>
                    <a:pt x="4515" y="11286"/>
                  </a:lnTo>
                  <a:lnTo>
                    <a:pt x="4659" y="10902"/>
                  </a:lnTo>
                  <a:lnTo>
                    <a:pt x="4803" y="10470"/>
                  </a:lnTo>
                  <a:lnTo>
                    <a:pt x="4899" y="9990"/>
                  </a:lnTo>
                  <a:lnTo>
                    <a:pt x="4947" y="9557"/>
                  </a:lnTo>
                  <a:lnTo>
                    <a:pt x="4899" y="9077"/>
                  </a:lnTo>
                  <a:lnTo>
                    <a:pt x="4803" y="8549"/>
                  </a:lnTo>
                  <a:lnTo>
                    <a:pt x="4659" y="8020"/>
                  </a:lnTo>
                  <a:lnTo>
                    <a:pt x="4371" y="7492"/>
                  </a:lnTo>
                  <a:lnTo>
                    <a:pt x="4082" y="6916"/>
                  </a:lnTo>
                  <a:lnTo>
                    <a:pt x="3650" y="6340"/>
                  </a:lnTo>
                  <a:lnTo>
                    <a:pt x="3122" y="5715"/>
                  </a:lnTo>
                  <a:lnTo>
                    <a:pt x="2498" y="5139"/>
                  </a:lnTo>
                  <a:lnTo>
                    <a:pt x="1777" y="4467"/>
                  </a:lnTo>
                  <a:lnTo>
                    <a:pt x="961" y="3842"/>
                  </a:lnTo>
                  <a:lnTo>
                    <a:pt x="0" y="3170"/>
                  </a:lnTo>
                  <a:lnTo>
                    <a:pt x="350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6" name="Google Shape;3756;p59"/>
            <p:cNvSpPr/>
            <p:nvPr/>
          </p:nvSpPr>
          <p:spPr>
            <a:xfrm>
              <a:off x="873250" y="3819175"/>
              <a:ext cx="76850" cy="128500"/>
            </a:xfrm>
            <a:custGeom>
              <a:avLst/>
              <a:gdLst/>
              <a:ahLst/>
              <a:cxnLst/>
              <a:rect l="l" t="t" r="r" b="b"/>
              <a:pathLst>
                <a:path w="3074" h="5140" extrusionOk="0">
                  <a:moveTo>
                    <a:pt x="1009" y="1"/>
                  </a:moveTo>
                  <a:lnTo>
                    <a:pt x="625" y="49"/>
                  </a:lnTo>
                  <a:lnTo>
                    <a:pt x="240" y="97"/>
                  </a:lnTo>
                  <a:lnTo>
                    <a:pt x="96" y="145"/>
                  </a:lnTo>
                  <a:lnTo>
                    <a:pt x="0" y="193"/>
                  </a:lnTo>
                  <a:lnTo>
                    <a:pt x="0" y="433"/>
                  </a:lnTo>
                  <a:lnTo>
                    <a:pt x="48" y="1009"/>
                  </a:lnTo>
                  <a:lnTo>
                    <a:pt x="144" y="1826"/>
                  </a:lnTo>
                  <a:lnTo>
                    <a:pt x="240" y="2690"/>
                  </a:lnTo>
                  <a:lnTo>
                    <a:pt x="385" y="3603"/>
                  </a:lnTo>
                  <a:lnTo>
                    <a:pt x="577" y="4371"/>
                  </a:lnTo>
                  <a:lnTo>
                    <a:pt x="721" y="4659"/>
                  </a:lnTo>
                  <a:lnTo>
                    <a:pt x="817" y="4899"/>
                  </a:lnTo>
                  <a:lnTo>
                    <a:pt x="913" y="5091"/>
                  </a:lnTo>
                  <a:lnTo>
                    <a:pt x="1057" y="5139"/>
                  </a:lnTo>
                  <a:lnTo>
                    <a:pt x="1201" y="5139"/>
                  </a:lnTo>
                  <a:lnTo>
                    <a:pt x="1297" y="5091"/>
                  </a:lnTo>
                  <a:lnTo>
                    <a:pt x="1537" y="4899"/>
                  </a:lnTo>
                  <a:lnTo>
                    <a:pt x="1729" y="4659"/>
                  </a:lnTo>
                  <a:lnTo>
                    <a:pt x="1921" y="4371"/>
                  </a:lnTo>
                  <a:lnTo>
                    <a:pt x="2209" y="3795"/>
                  </a:lnTo>
                  <a:lnTo>
                    <a:pt x="2306" y="3507"/>
                  </a:lnTo>
                  <a:lnTo>
                    <a:pt x="2450" y="3410"/>
                  </a:lnTo>
                  <a:lnTo>
                    <a:pt x="2786" y="3122"/>
                  </a:lnTo>
                  <a:lnTo>
                    <a:pt x="2930" y="2978"/>
                  </a:lnTo>
                  <a:lnTo>
                    <a:pt x="3026" y="2786"/>
                  </a:lnTo>
                  <a:lnTo>
                    <a:pt x="3074" y="2642"/>
                  </a:lnTo>
                  <a:lnTo>
                    <a:pt x="3026" y="2498"/>
                  </a:lnTo>
                  <a:lnTo>
                    <a:pt x="2834" y="2306"/>
                  </a:lnTo>
                  <a:lnTo>
                    <a:pt x="2594" y="2114"/>
                  </a:lnTo>
                  <a:lnTo>
                    <a:pt x="2450" y="2018"/>
                  </a:lnTo>
                  <a:lnTo>
                    <a:pt x="2306" y="1970"/>
                  </a:lnTo>
                  <a:lnTo>
                    <a:pt x="2161" y="1970"/>
                  </a:lnTo>
                  <a:lnTo>
                    <a:pt x="2017" y="2018"/>
                  </a:lnTo>
                  <a:lnTo>
                    <a:pt x="1921" y="2114"/>
                  </a:lnTo>
                  <a:lnTo>
                    <a:pt x="1825" y="2258"/>
                  </a:lnTo>
                  <a:lnTo>
                    <a:pt x="1681" y="2546"/>
                  </a:lnTo>
                  <a:lnTo>
                    <a:pt x="1585" y="2882"/>
                  </a:lnTo>
                  <a:lnTo>
                    <a:pt x="1489" y="1441"/>
                  </a:lnTo>
                  <a:lnTo>
                    <a:pt x="1393" y="481"/>
                  </a:lnTo>
                  <a:lnTo>
                    <a:pt x="1345" y="145"/>
                  </a:lnTo>
                  <a:lnTo>
                    <a:pt x="1297" y="49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7" name="Google Shape;3757;p59"/>
            <p:cNvSpPr/>
            <p:nvPr/>
          </p:nvSpPr>
          <p:spPr>
            <a:xfrm>
              <a:off x="873250" y="3819175"/>
              <a:ext cx="76850" cy="128500"/>
            </a:xfrm>
            <a:custGeom>
              <a:avLst/>
              <a:gdLst/>
              <a:ahLst/>
              <a:cxnLst/>
              <a:rect l="l" t="t" r="r" b="b"/>
              <a:pathLst>
                <a:path w="3074" h="5140" fill="none" extrusionOk="0">
                  <a:moveTo>
                    <a:pt x="3026" y="2498"/>
                  </a:moveTo>
                  <a:lnTo>
                    <a:pt x="3026" y="2498"/>
                  </a:lnTo>
                  <a:lnTo>
                    <a:pt x="2834" y="2306"/>
                  </a:lnTo>
                  <a:lnTo>
                    <a:pt x="2594" y="2114"/>
                  </a:lnTo>
                  <a:lnTo>
                    <a:pt x="2450" y="2018"/>
                  </a:lnTo>
                  <a:lnTo>
                    <a:pt x="2306" y="1970"/>
                  </a:lnTo>
                  <a:lnTo>
                    <a:pt x="2161" y="1970"/>
                  </a:lnTo>
                  <a:lnTo>
                    <a:pt x="2017" y="2018"/>
                  </a:lnTo>
                  <a:lnTo>
                    <a:pt x="2017" y="2018"/>
                  </a:lnTo>
                  <a:lnTo>
                    <a:pt x="1921" y="2114"/>
                  </a:lnTo>
                  <a:lnTo>
                    <a:pt x="1825" y="2258"/>
                  </a:lnTo>
                  <a:lnTo>
                    <a:pt x="1681" y="2546"/>
                  </a:lnTo>
                  <a:lnTo>
                    <a:pt x="1585" y="2882"/>
                  </a:lnTo>
                  <a:lnTo>
                    <a:pt x="1585" y="2882"/>
                  </a:lnTo>
                  <a:lnTo>
                    <a:pt x="1489" y="1441"/>
                  </a:lnTo>
                  <a:lnTo>
                    <a:pt x="1393" y="481"/>
                  </a:lnTo>
                  <a:lnTo>
                    <a:pt x="1345" y="145"/>
                  </a:lnTo>
                  <a:lnTo>
                    <a:pt x="1297" y="49"/>
                  </a:lnTo>
                  <a:lnTo>
                    <a:pt x="1297" y="1"/>
                  </a:lnTo>
                  <a:lnTo>
                    <a:pt x="1297" y="1"/>
                  </a:lnTo>
                  <a:lnTo>
                    <a:pt x="1009" y="1"/>
                  </a:lnTo>
                  <a:lnTo>
                    <a:pt x="625" y="49"/>
                  </a:lnTo>
                  <a:lnTo>
                    <a:pt x="240" y="97"/>
                  </a:lnTo>
                  <a:lnTo>
                    <a:pt x="96" y="145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0" y="433"/>
                  </a:lnTo>
                  <a:lnTo>
                    <a:pt x="48" y="1009"/>
                  </a:lnTo>
                  <a:lnTo>
                    <a:pt x="144" y="1826"/>
                  </a:lnTo>
                  <a:lnTo>
                    <a:pt x="240" y="2690"/>
                  </a:lnTo>
                  <a:lnTo>
                    <a:pt x="385" y="3603"/>
                  </a:lnTo>
                  <a:lnTo>
                    <a:pt x="577" y="4371"/>
                  </a:lnTo>
                  <a:lnTo>
                    <a:pt x="721" y="4659"/>
                  </a:lnTo>
                  <a:lnTo>
                    <a:pt x="817" y="4899"/>
                  </a:lnTo>
                  <a:lnTo>
                    <a:pt x="913" y="5091"/>
                  </a:lnTo>
                  <a:lnTo>
                    <a:pt x="1057" y="5139"/>
                  </a:lnTo>
                  <a:lnTo>
                    <a:pt x="1057" y="5139"/>
                  </a:lnTo>
                  <a:lnTo>
                    <a:pt x="1201" y="5139"/>
                  </a:lnTo>
                  <a:lnTo>
                    <a:pt x="1297" y="5091"/>
                  </a:lnTo>
                  <a:lnTo>
                    <a:pt x="1537" y="4899"/>
                  </a:lnTo>
                  <a:lnTo>
                    <a:pt x="1729" y="4659"/>
                  </a:lnTo>
                  <a:lnTo>
                    <a:pt x="1921" y="4371"/>
                  </a:lnTo>
                  <a:lnTo>
                    <a:pt x="2209" y="3795"/>
                  </a:lnTo>
                  <a:lnTo>
                    <a:pt x="2306" y="3507"/>
                  </a:lnTo>
                  <a:lnTo>
                    <a:pt x="2306" y="3507"/>
                  </a:lnTo>
                  <a:lnTo>
                    <a:pt x="2450" y="3410"/>
                  </a:lnTo>
                  <a:lnTo>
                    <a:pt x="2786" y="3122"/>
                  </a:lnTo>
                  <a:lnTo>
                    <a:pt x="2930" y="2978"/>
                  </a:lnTo>
                  <a:lnTo>
                    <a:pt x="3026" y="2786"/>
                  </a:lnTo>
                  <a:lnTo>
                    <a:pt x="3074" y="2642"/>
                  </a:lnTo>
                  <a:lnTo>
                    <a:pt x="3026" y="249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8" name="Google Shape;3758;p59"/>
            <p:cNvSpPr/>
            <p:nvPr/>
          </p:nvSpPr>
          <p:spPr>
            <a:xfrm>
              <a:off x="873250" y="3819175"/>
              <a:ext cx="76850" cy="128500"/>
            </a:xfrm>
            <a:custGeom>
              <a:avLst/>
              <a:gdLst/>
              <a:ahLst/>
              <a:cxnLst/>
              <a:rect l="l" t="t" r="r" b="b"/>
              <a:pathLst>
                <a:path w="3074" h="5140" extrusionOk="0">
                  <a:moveTo>
                    <a:pt x="1057" y="1"/>
                  </a:moveTo>
                  <a:lnTo>
                    <a:pt x="433" y="49"/>
                  </a:lnTo>
                  <a:lnTo>
                    <a:pt x="144" y="97"/>
                  </a:lnTo>
                  <a:lnTo>
                    <a:pt x="48" y="145"/>
                  </a:lnTo>
                  <a:lnTo>
                    <a:pt x="0" y="193"/>
                  </a:lnTo>
                  <a:lnTo>
                    <a:pt x="0" y="337"/>
                  </a:lnTo>
                  <a:lnTo>
                    <a:pt x="96" y="1393"/>
                  </a:lnTo>
                  <a:lnTo>
                    <a:pt x="288" y="3026"/>
                  </a:lnTo>
                  <a:lnTo>
                    <a:pt x="433" y="3795"/>
                  </a:lnTo>
                  <a:lnTo>
                    <a:pt x="625" y="4467"/>
                  </a:lnTo>
                  <a:lnTo>
                    <a:pt x="721" y="4755"/>
                  </a:lnTo>
                  <a:lnTo>
                    <a:pt x="817" y="4947"/>
                  </a:lnTo>
                  <a:lnTo>
                    <a:pt x="961" y="5091"/>
                  </a:lnTo>
                  <a:lnTo>
                    <a:pt x="1057" y="5139"/>
                  </a:lnTo>
                  <a:lnTo>
                    <a:pt x="1201" y="5139"/>
                  </a:lnTo>
                  <a:lnTo>
                    <a:pt x="1345" y="5091"/>
                  </a:lnTo>
                  <a:lnTo>
                    <a:pt x="1537" y="4899"/>
                  </a:lnTo>
                  <a:lnTo>
                    <a:pt x="1777" y="4611"/>
                  </a:lnTo>
                  <a:lnTo>
                    <a:pt x="1921" y="4323"/>
                  </a:lnTo>
                  <a:lnTo>
                    <a:pt x="2209" y="3795"/>
                  </a:lnTo>
                  <a:lnTo>
                    <a:pt x="2306" y="3507"/>
                  </a:lnTo>
                  <a:lnTo>
                    <a:pt x="2690" y="3218"/>
                  </a:lnTo>
                  <a:lnTo>
                    <a:pt x="2978" y="2882"/>
                  </a:lnTo>
                  <a:lnTo>
                    <a:pt x="3074" y="2738"/>
                  </a:lnTo>
                  <a:lnTo>
                    <a:pt x="3074" y="2642"/>
                  </a:lnTo>
                  <a:lnTo>
                    <a:pt x="3026" y="2498"/>
                  </a:lnTo>
                  <a:lnTo>
                    <a:pt x="2882" y="2354"/>
                  </a:lnTo>
                  <a:lnTo>
                    <a:pt x="2690" y="2162"/>
                  </a:lnTo>
                  <a:lnTo>
                    <a:pt x="2450" y="2018"/>
                  </a:lnTo>
                  <a:lnTo>
                    <a:pt x="2258" y="1970"/>
                  </a:lnTo>
                  <a:lnTo>
                    <a:pt x="2017" y="2018"/>
                  </a:lnTo>
                  <a:lnTo>
                    <a:pt x="1921" y="2114"/>
                  </a:lnTo>
                  <a:lnTo>
                    <a:pt x="1777" y="2306"/>
                  </a:lnTo>
                  <a:lnTo>
                    <a:pt x="1681" y="2594"/>
                  </a:lnTo>
                  <a:lnTo>
                    <a:pt x="1585" y="2882"/>
                  </a:lnTo>
                  <a:lnTo>
                    <a:pt x="1537" y="1730"/>
                  </a:lnTo>
                  <a:lnTo>
                    <a:pt x="1441" y="817"/>
                  </a:lnTo>
                  <a:lnTo>
                    <a:pt x="1345" y="145"/>
                  </a:lnTo>
                  <a:lnTo>
                    <a:pt x="1297" y="49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9" name="Google Shape;3759;p59"/>
            <p:cNvSpPr/>
            <p:nvPr/>
          </p:nvSpPr>
          <p:spPr>
            <a:xfrm>
              <a:off x="873250" y="3819175"/>
              <a:ext cx="76850" cy="128500"/>
            </a:xfrm>
            <a:custGeom>
              <a:avLst/>
              <a:gdLst/>
              <a:ahLst/>
              <a:cxnLst/>
              <a:rect l="l" t="t" r="r" b="b"/>
              <a:pathLst>
                <a:path w="3074" h="5140" fill="none" extrusionOk="0">
                  <a:moveTo>
                    <a:pt x="1057" y="1"/>
                  </a:moveTo>
                  <a:lnTo>
                    <a:pt x="1057" y="1"/>
                  </a:lnTo>
                  <a:lnTo>
                    <a:pt x="433" y="49"/>
                  </a:lnTo>
                  <a:lnTo>
                    <a:pt x="144" y="97"/>
                  </a:lnTo>
                  <a:lnTo>
                    <a:pt x="48" y="145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0" y="337"/>
                  </a:lnTo>
                  <a:lnTo>
                    <a:pt x="0" y="337"/>
                  </a:lnTo>
                  <a:lnTo>
                    <a:pt x="96" y="1393"/>
                  </a:lnTo>
                  <a:lnTo>
                    <a:pt x="288" y="3026"/>
                  </a:lnTo>
                  <a:lnTo>
                    <a:pt x="433" y="3795"/>
                  </a:lnTo>
                  <a:lnTo>
                    <a:pt x="625" y="4467"/>
                  </a:lnTo>
                  <a:lnTo>
                    <a:pt x="721" y="4755"/>
                  </a:lnTo>
                  <a:lnTo>
                    <a:pt x="817" y="4947"/>
                  </a:lnTo>
                  <a:lnTo>
                    <a:pt x="961" y="5091"/>
                  </a:lnTo>
                  <a:lnTo>
                    <a:pt x="1057" y="5139"/>
                  </a:lnTo>
                  <a:lnTo>
                    <a:pt x="1057" y="5139"/>
                  </a:lnTo>
                  <a:lnTo>
                    <a:pt x="1105" y="5139"/>
                  </a:lnTo>
                  <a:lnTo>
                    <a:pt x="1105" y="5139"/>
                  </a:lnTo>
                  <a:lnTo>
                    <a:pt x="1201" y="5139"/>
                  </a:lnTo>
                  <a:lnTo>
                    <a:pt x="1345" y="5091"/>
                  </a:lnTo>
                  <a:lnTo>
                    <a:pt x="1537" y="4899"/>
                  </a:lnTo>
                  <a:lnTo>
                    <a:pt x="1777" y="4611"/>
                  </a:lnTo>
                  <a:lnTo>
                    <a:pt x="1921" y="4323"/>
                  </a:lnTo>
                  <a:lnTo>
                    <a:pt x="2209" y="3795"/>
                  </a:lnTo>
                  <a:lnTo>
                    <a:pt x="2306" y="3507"/>
                  </a:lnTo>
                  <a:lnTo>
                    <a:pt x="2306" y="3507"/>
                  </a:lnTo>
                  <a:lnTo>
                    <a:pt x="2690" y="3218"/>
                  </a:lnTo>
                  <a:lnTo>
                    <a:pt x="2978" y="2882"/>
                  </a:lnTo>
                  <a:lnTo>
                    <a:pt x="3074" y="2738"/>
                  </a:lnTo>
                  <a:lnTo>
                    <a:pt x="3074" y="2642"/>
                  </a:lnTo>
                  <a:lnTo>
                    <a:pt x="3074" y="2642"/>
                  </a:lnTo>
                  <a:lnTo>
                    <a:pt x="3026" y="2498"/>
                  </a:lnTo>
                  <a:lnTo>
                    <a:pt x="3026" y="2498"/>
                  </a:lnTo>
                  <a:lnTo>
                    <a:pt x="2882" y="2354"/>
                  </a:lnTo>
                  <a:lnTo>
                    <a:pt x="2690" y="2162"/>
                  </a:lnTo>
                  <a:lnTo>
                    <a:pt x="2450" y="2018"/>
                  </a:lnTo>
                  <a:lnTo>
                    <a:pt x="2258" y="1970"/>
                  </a:lnTo>
                  <a:lnTo>
                    <a:pt x="2258" y="1970"/>
                  </a:lnTo>
                  <a:lnTo>
                    <a:pt x="2017" y="2018"/>
                  </a:lnTo>
                  <a:lnTo>
                    <a:pt x="2017" y="2018"/>
                  </a:lnTo>
                  <a:lnTo>
                    <a:pt x="1921" y="2114"/>
                  </a:lnTo>
                  <a:lnTo>
                    <a:pt x="1921" y="2114"/>
                  </a:lnTo>
                  <a:lnTo>
                    <a:pt x="1777" y="2306"/>
                  </a:lnTo>
                  <a:lnTo>
                    <a:pt x="1681" y="2594"/>
                  </a:lnTo>
                  <a:lnTo>
                    <a:pt x="1585" y="2882"/>
                  </a:lnTo>
                  <a:lnTo>
                    <a:pt x="1585" y="2882"/>
                  </a:lnTo>
                  <a:lnTo>
                    <a:pt x="1537" y="1730"/>
                  </a:lnTo>
                  <a:lnTo>
                    <a:pt x="1441" y="817"/>
                  </a:lnTo>
                  <a:lnTo>
                    <a:pt x="1345" y="145"/>
                  </a:lnTo>
                  <a:lnTo>
                    <a:pt x="1345" y="145"/>
                  </a:lnTo>
                  <a:lnTo>
                    <a:pt x="1297" y="49"/>
                  </a:lnTo>
                  <a:lnTo>
                    <a:pt x="1297" y="1"/>
                  </a:lnTo>
                  <a:lnTo>
                    <a:pt x="1297" y="1"/>
                  </a:lnTo>
                  <a:lnTo>
                    <a:pt x="105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0" name="Google Shape;3760;p59"/>
            <p:cNvSpPr/>
            <p:nvPr/>
          </p:nvSpPr>
          <p:spPr>
            <a:xfrm>
              <a:off x="882850" y="3819175"/>
              <a:ext cx="67250" cy="127300"/>
            </a:xfrm>
            <a:custGeom>
              <a:avLst/>
              <a:gdLst/>
              <a:ahLst/>
              <a:cxnLst/>
              <a:rect l="l" t="t" r="r" b="b"/>
              <a:pathLst>
                <a:path w="2690" h="5092" extrusionOk="0">
                  <a:moveTo>
                    <a:pt x="529" y="1"/>
                  </a:moveTo>
                  <a:lnTo>
                    <a:pt x="1" y="49"/>
                  </a:lnTo>
                  <a:lnTo>
                    <a:pt x="97" y="1057"/>
                  </a:lnTo>
                  <a:lnTo>
                    <a:pt x="289" y="2546"/>
                  </a:lnTo>
                  <a:lnTo>
                    <a:pt x="433" y="3266"/>
                  </a:lnTo>
                  <a:lnTo>
                    <a:pt x="577" y="3987"/>
                  </a:lnTo>
                  <a:lnTo>
                    <a:pt x="721" y="4611"/>
                  </a:lnTo>
                  <a:lnTo>
                    <a:pt x="961" y="5091"/>
                  </a:lnTo>
                  <a:lnTo>
                    <a:pt x="1153" y="4899"/>
                  </a:lnTo>
                  <a:lnTo>
                    <a:pt x="1297" y="4707"/>
                  </a:lnTo>
                  <a:lnTo>
                    <a:pt x="1633" y="4179"/>
                  </a:lnTo>
                  <a:lnTo>
                    <a:pt x="1874" y="3699"/>
                  </a:lnTo>
                  <a:lnTo>
                    <a:pt x="1922" y="3507"/>
                  </a:lnTo>
                  <a:lnTo>
                    <a:pt x="2066" y="3410"/>
                  </a:lnTo>
                  <a:lnTo>
                    <a:pt x="2402" y="3122"/>
                  </a:lnTo>
                  <a:lnTo>
                    <a:pt x="2546" y="2978"/>
                  </a:lnTo>
                  <a:lnTo>
                    <a:pt x="2642" y="2786"/>
                  </a:lnTo>
                  <a:lnTo>
                    <a:pt x="2690" y="2642"/>
                  </a:lnTo>
                  <a:lnTo>
                    <a:pt x="2642" y="2498"/>
                  </a:lnTo>
                  <a:lnTo>
                    <a:pt x="2450" y="2306"/>
                  </a:lnTo>
                  <a:lnTo>
                    <a:pt x="2210" y="2114"/>
                  </a:lnTo>
                  <a:lnTo>
                    <a:pt x="2066" y="2018"/>
                  </a:lnTo>
                  <a:lnTo>
                    <a:pt x="1922" y="1970"/>
                  </a:lnTo>
                  <a:lnTo>
                    <a:pt x="1777" y="1970"/>
                  </a:lnTo>
                  <a:lnTo>
                    <a:pt x="1633" y="2018"/>
                  </a:lnTo>
                  <a:lnTo>
                    <a:pt x="1537" y="2114"/>
                  </a:lnTo>
                  <a:lnTo>
                    <a:pt x="1441" y="2258"/>
                  </a:lnTo>
                  <a:lnTo>
                    <a:pt x="1297" y="2546"/>
                  </a:lnTo>
                  <a:lnTo>
                    <a:pt x="1201" y="2882"/>
                  </a:lnTo>
                  <a:lnTo>
                    <a:pt x="1105" y="1441"/>
                  </a:lnTo>
                  <a:lnTo>
                    <a:pt x="1009" y="481"/>
                  </a:lnTo>
                  <a:lnTo>
                    <a:pt x="961" y="145"/>
                  </a:lnTo>
                  <a:lnTo>
                    <a:pt x="913" y="49"/>
                  </a:lnTo>
                  <a:lnTo>
                    <a:pt x="913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1" name="Google Shape;3761;p59"/>
            <p:cNvSpPr/>
            <p:nvPr/>
          </p:nvSpPr>
          <p:spPr>
            <a:xfrm>
              <a:off x="894850" y="3910425"/>
              <a:ext cx="33650" cy="36050"/>
            </a:xfrm>
            <a:custGeom>
              <a:avLst/>
              <a:gdLst/>
              <a:ahLst/>
              <a:cxnLst/>
              <a:rect l="l" t="t" r="r" b="b"/>
              <a:pathLst>
                <a:path w="1346" h="1442" extrusionOk="0">
                  <a:moveTo>
                    <a:pt x="1" y="1"/>
                  </a:moveTo>
                  <a:lnTo>
                    <a:pt x="193" y="817"/>
                  </a:lnTo>
                  <a:lnTo>
                    <a:pt x="337" y="1153"/>
                  </a:lnTo>
                  <a:lnTo>
                    <a:pt x="481" y="1441"/>
                  </a:lnTo>
                  <a:lnTo>
                    <a:pt x="577" y="1297"/>
                  </a:lnTo>
                  <a:lnTo>
                    <a:pt x="721" y="1201"/>
                  </a:lnTo>
                  <a:lnTo>
                    <a:pt x="961" y="865"/>
                  </a:lnTo>
                  <a:lnTo>
                    <a:pt x="1201" y="481"/>
                  </a:lnTo>
                  <a:lnTo>
                    <a:pt x="1345" y="145"/>
                  </a:lnTo>
                  <a:lnTo>
                    <a:pt x="721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2" name="Google Shape;3762;p59"/>
            <p:cNvSpPr/>
            <p:nvPr/>
          </p:nvSpPr>
          <p:spPr>
            <a:xfrm>
              <a:off x="969300" y="3715925"/>
              <a:ext cx="24025" cy="55250"/>
            </a:xfrm>
            <a:custGeom>
              <a:avLst/>
              <a:gdLst/>
              <a:ahLst/>
              <a:cxnLst/>
              <a:rect l="l" t="t" r="r" b="b"/>
              <a:pathLst>
                <a:path w="961" h="2210" extrusionOk="0">
                  <a:moveTo>
                    <a:pt x="961" y="1"/>
                  </a:moveTo>
                  <a:lnTo>
                    <a:pt x="961" y="1"/>
                  </a:lnTo>
                  <a:lnTo>
                    <a:pt x="961" y="1"/>
                  </a:lnTo>
                  <a:lnTo>
                    <a:pt x="961" y="1"/>
                  </a:lnTo>
                  <a:lnTo>
                    <a:pt x="817" y="625"/>
                  </a:lnTo>
                  <a:lnTo>
                    <a:pt x="625" y="1153"/>
                  </a:lnTo>
                  <a:lnTo>
                    <a:pt x="337" y="1681"/>
                  </a:lnTo>
                  <a:lnTo>
                    <a:pt x="0" y="2210"/>
                  </a:lnTo>
                  <a:lnTo>
                    <a:pt x="0" y="2210"/>
                  </a:lnTo>
                  <a:lnTo>
                    <a:pt x="0" y="2210"/>
                  </a:lnTo>
                  <a:lnTo>
                    <a:pt x="0" y="2210"/>
                  </a:lnTo>
                  <a:lnTo>
                    <a:pt x="337" y="1681"/>
                  </a:lnTo>
                  <a:lnTo>
                    <a:pt x="625" y="1153"/>
                  </a:lnTo>
                  <a:lnTo>
                    <a:pt x="817" y="625"/>
                  </a:lnTo>
                  <a:lnTo>
                    <a:pt x="961" y="1"/>
                  </a:lnTo>
                  <a:close/>
                </a:path>
              </a:pathLst>
            </a:custGeom>
            <a:solidFill>
              <a:srgbClr val="D651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3" name="Google Shape;3763;p59"/>
            <p:cNvSpPr/>
            <p:nvPr/>
          </p:nvSpPr>
          <p:spPr>
            <a:xfrm>
              <a:off x="969300" y="3715925"/>
              <a:ext cx="24025" cy="55250"/>
            </a:xfrm>
            <a:custGeom>
              <a:avLst/>
              <a:gdLst/>
              <a:ahLst/>
              <a:cxnLst/>
              <a:rect l="l" t="t" r="r" b="b"/>
              <a:pathLst>
                <a:path w="961" h="2210" fill="none" extrusionOk="0">
                  <a:moveTo>
                    <a:pt x="961" y="1"/>
                  </a:moveTo>
                  <a:lnTo>
                    <a:pt x="961" y="1"/>
                  </a:lnTo>
                  <a:lnTo>
                    <a:pt x="961" y="1"/>
                  </a:lnTo>
                  <a:lnTo>
                    <a:pt x="961" y="1"/>
                  </a:lnTo>
                  <a:lnTo>
                    <a:pt x="817" y="625"/>
                  </a:lnTo>
                  <a:lnTo>
                    <a:pt x="625" y="1153"/>
                  </a:lnTo>
                  <a:lnTo>
                    <a:pt x="337" y="1681"/>
                  </a:lnTo>
                  <a:lnTo>
                    <a:pt x="0" y="2210"/>
                  </a:lnTo>
                  <a:lnTo>
                    <a:pt x="0" y="2210"/>
                  </a:lnTo>
                  <a:lnTo>
                    <a:pt x="0" y="2210"/>
                  </a:lnTo>
                  <a:lnTo>
                    <a:pt x="0" y="2210"/>
                  </a:lnTo>
                  <a:lnTo>
                    <a:pt x="337" y="1681"/>
                  </a:lnTo>
                  <a:lnTo>
                    <a:pt x="625" y="1153"/>
                  </a:lnTo>
                  <a:lnTo>
                    <a:pt x="817" y="625"/>
                  </a:lnTo>
                  <a:lnTo>
                    <a:pt x="96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4" name="Google Shape;3764;p59"/>
            <p:cNvSpPr/>
            <p:nvPr/>
          </p:nvSpPr>
          <p:spPr>
            <a:xfrm>
              <a:off x="969300" y="3642675"/>
              <a:ext cx="117675" cy="128500"/>
            </a:xfrm>
            <a:custGeom>
              <a:avLst/>
              <a:gdLst/>
              <a:ahLst/>
              <a:cxnLst/>
              <a:rect l="l" t="t" r="r" b="b"/>
              <a:pathLst>
                <a:path w="4707" h="5140" extrusionOk="0">
                  <a:moveTo>
                    <a:pt x="4323" y="1"/>
                  </a:moveTo>
                  <a:lnTo>
                    <a:pt x="4179" y="49"/>
                  </a:lnTo>
                  <a:lnTo>
                    <a:pt x="4082" y="97"/>
                  </a:lnTo>
                  <a:lnTo>
                    <a:pt x="3794" y="289"/>
                  </a:lnTo>
                  <a:lnTo>
                    <a:pt x="3410" y="625"/>
                  </a:lnTo>
                  <a:lnTo>
                    <a:pt x="3026" y="1010"/>
                  </a:lnTo>
                  <a:lnTo>
                    <a:pt x="2065" y="1970"/>
                  </a:lnTo>
                  <a:lnTo>
                    <a:pt x="1537" y="2450"/>
                  </a:lnTo>
                  <a:lnTo>
                    <a:pt x="961" y="2931"/>
                  </a:lnTo>
                  <a:lnTo>
                    <a:pt x="817" y="3555"/>
                  </a:lnTo>
                  <a:lnTo>
                    <a:pt x="625" y="4083"/>
                  </a:lnTo>
                  <a:lnTo>
                    <a:pt x="337" y="4611"/>
                  </a:lnTo>
                  <a:lnTo>
                    <a:pt x="0" y="5140"/>
                  </a:lnTo>
                  <a:lnTo>
                    <a:pt x="1153" y="4755"/>
                  </a:lnTo>
                  <a:lnTo>
                    <a:pt x="2306" y="4275"/>
                  </a:lnTo>
                  <a:lnTo>
                    <a:pt x="2882" y="4035"/>
                  </a:lnTo>
                  <a:lnTo>
                    <a:pt x="3410" y="3747"/>
                  </a:lnTo>
                  <a:lnTo>
                    <a:pt x="3938" y="3411"/>
                  </a:lnTo>
                  <a:lnTo>
                    <a:pt x="4419" y="3075"/>
                  </a:lnTo>
                  <a:lnTo>
                    <a:pt x="4563" y="2594"/>
                  </a:lnTo>
                  <a:lnTo>
                    <a:pt x="4611" y="2258"/>
                  </a:lnTo>
                  <a:lnTo>
                    <a:pt x="4707" y="1490"/>
                  </a:lnTo>
                  <a:lnTo>
                    <a:pt x="4707" y="1058"/>
                  </a:lnTo>
                  <a:lnTo>
                    <a:pt x="4659" y="721"/>
                  </a:lnTo>
                  <a:lnTo>
                    <a:pt x="4659" y="673"/>
                  </a:lnTo>
                  <a:lnTo>
                    <a:pt x="4659" y="625"/>
                  </a:lnTo>
                  <a:lnTo>
                    <a:pt x="4611" y="289"/>
                  </a:lnTo>
                  <a:lnTo>
                    <a:pt x="4467" y="97"/>
                  </a:lnTo>
                  <a:lnTo>
                    <a:pt x="4467" y="49"/>
                  </a:lnTo>
                  <a:lnTo>
                    <a:pt x="4371" y="49"/>
                  </a:lnTo>
                  <a:lnTo>
                    <a:pt x="4323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5" name="Google Shape;3765;p59"/>
            <p:cNvSpPr/>
            <p:nvPr/>
          </p:nvSpPr>
          <p:spPr>
            <a:xfrm>
              <a:off x="969300" y="3642675"/>
              <a:ext cx="117675" cy="128500"/>
            </a:xfrm>
            <a:custGeom>
              <a:avLst/>
              <a:gdLst/>
              <a:ahLst/>
              <a:cxnLst/>
              <a:rect l="l" t="t" r="r" b="b"/>
              <a:pathLst>
                <a:path w="4707" h="5140" fill="none" extrusionOk="0">
                  <a:moveTo>
                    <a:pt x="4323" y="1"/>
                  </a:moveTo>
                  <a:lnTo>
                    <a:pt x="4323" y="1"/>
                  </a:lnTo>
                  <a:lnTo>
                    <a:pt x="4179" y="49"/>
                  </a:lnTo>
                  <a:lnTo>
                    <a:pt x="4082" y="97"/>
                  </a:lnTo>
                  <a:lnTo>
                    <a:pt x="3794" y="289"/>
                  </a:lnTo>
                  <a:lnTo>
                    <a:pt x="3410" y="625"/>
                  </a:lnTo>
                  <a:lnTo>
                    <a:pt x="3026" y="1010"/>
                  </a:lnTo>
                  <a:lnTo>
                    <a:pt x="2065" y="1970"/>
                  </a:lnTo>
                  <a:lnTo>
                    <a:pt x="1537" y="2450"/>
                  </a:lnTo>
                  <a:lnTo>
                    <a:pt x="961" y="2931"/>
                  </a:lnTo>
                  <a:lnTo>
                    <a:pt x="961" y="2931"/>
                  </a:lnTo>
                  <a:lnTo>
                    <a:pt x="817" y="3555"/>
                  </a:lnTo>
                  <a:lnTo>
                    <a:pt x="625" y="4083"/>
                  </a:lnTo>
                  <a:lnTo>
                    <a:pt x="337" y="4611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1153" y="4755"/>
                  </a:lnTo>
                  <a:lnTo>
                    <a:pt x="2306" y="4275"/>
                  </a:lnTo>
                  <a:lnTo>
                    <a:pt x="2882" y="4035"/>
                  </a:lnTo>
                  <a:lnTo>
                    <a:pt x="3410" y="3747"/>
                  </a:lnTo>
                  <a:lnTo>
                    <a:pt x="3938" y="3411"/>
                  </a:lnTo>
                  <a:lnTo>
                    <a:pt x="4419" y="3075"/>
                  </a:lnTo>
                  <a:lnTo>
                    <a:pt x="4419" y="3075"/>
                  </a:lnTo>
                  <a:lnTo>
                    <a:pt x="4563" y="2594"/>
                  </a:lnTo>
                  <a:lnTo>
                    <a:pt x="4563" y="2594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611" y="2258"/>
                  </a:lnTo>
                  <a:lnTo>
                    <a:pt x="4707" y="1490"/>
                  </a:lnTo>
                  <a:lnTo>
                    <a:pt x="4707" y="1058"/>
                  </a:lnTo>
                  <a:lnTo>
                    <a:pt x="4659" y="721"/>
                  </a:lnTo>
                  <a:lnTo>
                    <a:pt x="4659" y="721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73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59" y="625"/>
                  </a:lnTo>
                  <a:lnTo>
                    <a:pt x="4611" y="289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97"/>
                  </a:lnTo>
                  <a:lnTo>
                    <a:pt x="4467" y="49"/>
                  </a:lnTo>
                  <a:lnTo>
                    <a:pt x="4467" y="49"/>
                  </a:lnTo>
                  <a:lnTo>
                    <a:pt x="4371" y="49"/>
                  </a:lnTo>
                  <a:lnTo>
                    <a:pt x="432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6" name="Google Shape;3766;p59"/>
            <p:cNvSpPr/>
            <p:nvPr/>
          </p:nvSpPr>
          <p:spPr>
            <a:xfrm>
              <a:off x="538275" y="3574250"/>
              <a:ext cx="359000" cy="290575"/>
            </a:xfrm>
            <a:custGeom>
              <a:avLst/>
              <a:gdLst/>
              <a:ahLst/>
              <a:cxnLst/>
              <a:rect l="l" t="t" r="r" b="b"/>
              <a:pathLst>
                <a:path w="14360" h="11623" extrusionOk="0">
                  <a:moveTo>
                    <a:pt x="9509" y="1"/>
                  </a:moveTo>
                  <a:lnTo>
                    <a:pt x="9701" y="1153"/>
                  </a:lnTo>
                  <a:lnTo>
                    <a:pt x="9845" y="2210"/>
                  </a:lnTo>
                  <a:lnTo>
                    <a:pt x="9942" y="3170"/>
                  </a:lnTo>
                  <a:lnTo>
                    <a:pt x="9942" y="4035"/>
                  </a:lnTo>
                  <a:lnTo>
                    <a:pt x="9893" y="4803"/>
                  </a:lnTo>
                  <a:lnTo>
                    <a:pt x="9797" y="5523"/>
                  </a:lnTo>
                  <a:lnTo>
                    <a:pt x="9653" y="6148"/>
                  </a:lnTo>
                  <a:lnTo>
                    <a:pt x="9461" y="6676"/>
                  </a:lnTo>
                  <a:lnTo>
                    <a:pt x="9221" y="7156"/>
                  </a:lnTo>
                  <a:lnTo>
                    <a:pt x="8981" y="7589"/>
                  </a:lnTo>
                  <a:lnTo>
                    <a:pt x="8645" y="7973"/>
                  </a:lnTo>
                  <a:lnTo>
                    <a:pt x="8309" y="8261"/>
                  </a:lnTo>
                  <a:lnTo>
                    <a:pt x="7972" y="8501"/>
                  </a:lnTo>
                  <a:lnTo>
                    <a:pt x="7588" y="8741"/>
                  </a:lnTo>
                  <a:lnTo>
                    <a:pt x="7204" y="8885"/>
                  </a:lnTo>
                  <a:lnTo>
                    <a:pt x="6772" y="8981"/>
                  </a:lnTo>
                  <a:lnTo>
                    <a:pt x="6340" y="9077"/>
                  </a:lnTo>
                  <a:lnTo>
                    <a:pt x="5907" y="9125"/>
                  </a:lnTo>
                  <a:lnTo>
                    <a:pt x="5091" y="9125"/>
                  </a:lnTo>
                  <a:lnTo>
                    <a:pt x="4275" y="9029"/>
                  </a:lnTo>
                  <a:lnTo>
                    <a:pt x="3554" y="8933"/>
                  </a:lnTo>
                  <a:lnTo>
                    <a:pt x="2930" y="8741"/>
                  </a:lnTo>
                  <a:lnTo>
                    <a:pt x="2450" y="8597"/>
                  </a:lnTo>
                  <a:lnTo>
                    <a:pt x="2017" y="8453"/>
                  </a:lnTo>
                  <a:lnTo>
                    <a:pt x="961" y="9894"/>
                  </a:lnTo>
                  <a:lnTo>
                    <a:pt x="288" y="10950"/>
                  </a:lnTo>
                  <a:lnTo>
                    <a:pt x="48" y="11334"/>
                  </a:lnTo>
                  <a:lnTo>
                    <a:pt x="0" y="11479"/>
                  </a:lnTo>
                  <a:lnTo>
                    <a:pt x="0" y="11575"/>
                  </a:lnTo>
                  <a:lnTo>
                    <a:pt x="48" y="11623"/>
                  </a:lnTo>
                  <a:lnTo>
                    <a:pt x="96" y="11623"/>
                  </a:lnTo>
                  <a:lnTo>
                    <a:pt x="336" y="11575"/>
                  </a:lnTo>
                  <a:lnTo>
                    <a:pt x="625" y="11431"/>
                  </a:lnTo>
                  <a:lnTo>
                    <a:pt x="961" y="11238"/>
                  </a:lnTo>
                  <a:lnTo>
                    <a:pt x="1633" y="10854"/>
                  </a:lnTo>
                  <a:lnTo>
                    <a:pt x="1921" y="10710"/>
                  </a:lnTo>
                  <a:lnTo>
                    <a:pt x="3266" y="11094"/>
                  </a:lnTo>
                  <a:lnTo>
                    <a:pt x="4467" y="11383"/>
                  </a:lnTo>
                  <a:lnTo>
                    <a:pt x="5619" y="11527"/>
                  </a:lnTo>
                  <a:lnTo>
                    <a:pt x="6676" y="11623"/>
                  </a:lnTo>
                  <a:lnTo>
                    <a:pt x="7684" y="11623"/>
                  </a:lnTo>
                  <a:lnTo>
                    <a:pt x="8549" y="11479"/>
                  </a:lnTo>
                  <a:lnTo>
                    <a:pt x="9365" y="11334"/>
                  </a:lnTo>
                  <a:lnTo>
                    <a:pt x="10086" y="11094"/>
                  </a:lnTo>
                  <a:lnTo>
                    <a:pt x="10758" y="10758"/>
                  </a:lnTo>
                  <a:lnTo>
                    <a:pt x="11334" y="10374"/>
                  </a:lnTo>
                  <a:lnTo>
                    <a:pt x="11863" y="9942"/>
                  </a:lnTo>
                  <a:lnTo>
                    <a:pt x="12343" y="9462"/>
                  </a:lnTo>
                  <a:lnTo>
                    <a:pt x="12727" y="8981"/>
                  </a:lnTo>
                  <a:lnTo>
                    <a:pt x="13063" y="8405"/>
                  </a:lnTo>
                  <a:lnTo>
                    <a:pt x="13351" y="7829"/>
                  </a:lnTo>
                  <a:lnTo>
                    <a:pt x="13639" y="7252"/>
                  </a:lnTo>
                  <a:lnTo>
                    <a:pt x="13832" y="6628"/>
                  </a:lnTo>
                  <a:lnTo>
                    <a:pt x="14024" y="6004"/>
                  </a:lnTo>
                  <a:lnTo>
                    <a:pt x="14120" y="5379"/>
                  </a:lnTo>
                  <a:lnTo>
                    <a:pt x="14216" y="4803"/>
                  </a:lnTo>
                  <a:lnTo>
                    <a:pt x="14360" y="3602"/>
                  </a:lnTo>
                  <a:lnTo>
                    <a:pt x="14360" y="2498"/>
                  </a:lnTo>
                  <a:lnTo>
                    <a:pt x="14360" y="1585"/>
                  </a:lnTo>
                  <a:lnTo>
                    <a:pt x="14312" y="865"/>
                  </a:lnTo>
                  <a:lnTo>
                    <a:pt x="14216" y="193"/>
                  </a:lnTo>
                  <a:lnTo>
                    <a:pt x="9509" y="1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7" name="Google Shape;3767;p59"/>
            <p:cNvSpPr/>
            <p:nvPr/>
          </p:nvSpPr>
          <p:spPr>
            <a:xfrm>
              <a:off x="538275" y="3574250"/>
              <a:ext cx="359000" cy="290575"/>
            </a:xfrm>
            <a:custGeom>
              <a:avLst/>
              <a:gdLst/>
              <a:ahLst/>
              <a:cxnLst/>
              <a:rect l="l" t="t" r="r" b="b"/>
              <a:pathLst>
                <a:path w="14360" h="11623" fill="none" extrusionOk="0">
                  <a:moveTo>
                    <a:pt x="14216" y="193"/>
                  </a:moveTo>
                  <a:lnTo>
                    <a:pt x="14216" y="193"/>
                  </a:lnTo>
                  <a:lnTo>
                    <a:pt x="14312" y="865"/>
                  </a:lnTo>
                  <a:lnTo>
                    <a:pt x="14360" y="1585"/>
                  </a:lnTo>
                  <a:lnTo>
                    <a:pt x="14360" y="2498"/>
                  </a:lnTo>
                  <a:lnTo>
                    <a:pt x="14360" y="3602"/>
                  </a:lnTo>
                  <a:lnTo>
                    <a:pt x="14216" y="4803"/>
                  </a:lnTo>
                  <a:lnTo>
                    <a:pt x="14120" y="5379"/>
                  </a:lnTo>
                  <a:lnTo>
                    <a:pt x="14024" y="6004"/>
                  </a:lnTo>
                  <a:lnTo>
                    <a:pt x="13832" y="6628"/>
                  </a:lnTo>
                  <a:lnTo>
                    <a:pt x="13639" y="7252"/>
                  </a:lnTo>
                  <a:lnTo>
                    <a:pt x="13351" y="7829"/>
                  </a:lnTo>
                  <a:lnTo>
                    <a:pt x="13063" y="8405"/>
                  </a:lnTo>
                  <a:lnTo>
                    <a:pt x="12727" y="8981"/>
                  </a:lnTo>
                  <a:lnTo>
                    <a:pt x="12343" y="9462"/>
                  </a:lnTo>
                  <a:lnTo>
                    <a:pt x="11863" y="9942"/>
                  </a:lnTo>
                  <a:lnTo>
                    <a:pt x="11334" y="10374"/>
                  </a:lnTo>
                  <a:lnTo>
                    <a:pt x="10758" y="10758"/>
                  </a:lnTo>
                  <a:lnTo>
                    <a:pt x="10086" y="11094"/>
                  </a:lnTo>
                  <a:lnTo>
                    <a:pt x="9365" y="11334"/>
                  </a:lnTo>
                  <a:lnTo>
                    <a:pt x="8549" y="11479"/>
                  </a:lnTo>
                  <a:lnTo>
                    <a:pt x="7684" y="11623"/>
                  </a:lnTo>
                  <a:lnTo>
                    <a:pt x="6676" y="11623"/>
                  </a:lnTo>
                  <a:lnTo>
                    <a:pt x="5619" y="11527"/>
                  </a:lnTo>
                  <a:lnTo>
                    <a:pt x="4467" y="11383"/>
                  </a:lnTo>
                  <a:lnTo>
                    <a:pt x="3266" y="11094"/>
                  </a:lnTo>
                  <a:lnTo>
                    <a:pt x="1921" y="10710"/>
                  </a:lnTo>
                  <a:lnTo>
                    <a:pt x="1921" y="10710"/>
                  </a:lnTo>
                  <a:lnTo>
                    <a:pt x="1633" y="10854"/>
                  </a:lnTo>
                  <a:lnTo>
                    <a:pt x="961" y="11238"/>
                  </a:lnTo>
                  <a:lnTo>
                    <a:pt x="625" y="11431"/>
                  </a:lnTo>
                  <a:lnTo>
                    <a:pt x="336" y="11575"/>
                  </a:lnTo>
                  <a:lnTo>
                    <a:pt x="96" y="11623"/>
                  </a:lnTo>
                  <a:lnTo>
                    <a:pt x="48" y="11623"/>
                  </a:lnTo>
                  <a:lnTo>
                    <a:pt x="0" y="11575"/>
                  </a:lnTo>
                  <a:lnTo>
                    <a:pt x="0" y="11575"/>
                  </a:lnTo>
                  <a:lnTo>
                    <a:pt x="0" y="11479"/>
                  </a:lnTo>
                  <a:lnTo>
                    <a:pt x="48" y="11334"/>
                  </a:lnTo>
                  <a:lnTo>
                    <a:pt x="288" y="10950"/>
                  </a:lnTo>
                  <a:lnTo>
                    <a:pt x="961" y="9894"/>
                  </a:lnTo>
                  <a:lnTo>
                    <a:pt x="2017" y="8453"/>
                  </a:lnTo>
                  <a:lnTo>
                    <a:pt x="2017" y="8453"/>
                  </a:lnTo>
                  <a:lnTo>
                    <a:pt x="2450" y="8597"/>
                  </a:lnTo>
                  <a:lnTo>
                    <a:pt x="2930" y="8741"/>
                  </a:lnTo>
                  <a:lnTo>
                    <a:pt x="3554" y="8933"/>
                  </a:lnTo>
                  <a:lnTo>
                    <a:pt x="4275" y="9029"/>
                  </a:lnTo>
                  <a:lnTo>
                    <a:pt x="5091" y="9125"/>
                  </a:lnTo>
                  <a:lnTo>
                    <a:pt x="5907" y="9125"/>
                  </a:lnTo>
                  <a:lnTo>
                    <a:pt x="6340" y="9077"/>
                  </a:lnTo>
                  <a:lnTo>
                    <a:pt x="6772" y="8981"/>
                  </a:lnTo>
                  <a:lnTo>
                    <a:pt x="7204" y="8885"/>
                  </a:lnTo>
                  <a:lnTo>
                    <a:pt x="7588" y="8741"/>
                  </a:lnTo>
                  <a:lnTo>
                    <a:pt x="7972" y="8501"/>
                  </a:lnTo>
                  <a:lnTo>
                    <a:pt x="8309" y="8261"/>
                  </a:lnTo>
                  <a:lnTo>
                    <a:pt x="8645" y="7973"/>
                  </a:lnTo>
                  <a:lnTo>
                    <a:pt x="8981" y="7589"/>
                  </a:lnTo>
                  <a:lnTo>
                    <a:pt x="9221" y="7156"/>
                  </a:lnTo>
                  <a:lnTo>
                    <a:pt x="9461" y="6676"/>
                  </a:lnTo>
                  <a:lnTo>
                    <a:pt x="9653" y="6148"/>
                  </a:lnTo>
                  <a:lnTo>
                    <a:pt x="9797" y="5523"/>
                  </a:lnTo>
                  <a:lnTo>
                    <a:pt x="9893" y="4803"/>
                  </a:lnTo>
                  <a:lnTo>
                    <a:pt x="9942" y="4035"/>
                  </a:lnTo>
                  <a:lnTo>
                    <a:pt x="9942" y="3170"/>
                  </a:lnTo>
                  <a:lnTo>
                    <a:pt x="9845" y="2210"/>
                  </a:lnTo>
                  <a:lnTo>
                    <a:pt x="9701" y="1153"/>
                  </a:lnTo>
                  <a:lnTo>
                    <a:pt x="9509" y="1"/>
                  </a:lnTo>
                  <a:lnTo>
                    <a:pt x="14216" y="1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8" name="Google Shape;3768;p59"/>
            <p:cNvSpPr/>
            <p:nvPr/>
          </p:nvSpPr>
          <p:spPr>
            <a:xfrm>
              <a:off x="751975" y="3729125"/>
              <a:ext cx="27650" cy="46850"/>
            </a:xfrm>
            <a:custGeom>
              <a:avLst/>
              <a:gdLst/>
              <a:ahLst/>
              <a:cxnLst/>
              <a:rect l="l" t="t" r="r" b="b"/>
              <a:pathLst>
                <a:path w="1106" h="1874" extrusionOk="0">
                  <a:moveTo>
                    <a:pt x="1057" y="1"/>
                  </a:moveTo>
                  <a:lnTo>
                    <a:pt x="987" y="315"/>
                  </a:lnTo>
                  <a:lnTo>
                    <a:pt x="987" y="315"/>
                  </a:lnTo>
                  <a:lnTo>
                    <a:pt x="1105" y="1"/>
                  </a:lnTo>
                  <a:close/>
                  <a:moveTo>
                    <a:pt x="987" y="315"/>
                  </a:moveTo>
                  <a:lnTo>
                    <a:pt x="961" y="385"/>
                  </a:lnTo>
                  <a:lnTo>
                    <a:pt x="879" y="577"/>
                  </a:lnTo>
                  <a:lnTo>
                    <a:pt x="879" y="577"/>
                  </a:lnTo>
                  <a:lnTo>
                    <a:pt x="961" y="433"/>
                  </a:lnTo>
                  <a:lnTo>
                    <a:pt x="987" y="315"/>
                  </a:lnTo>
                  <a:close/>
                  <a:moveTo>
                    <a:pt x="879" y="577"/>
                  </a:moveTo>
                  <a:lnTo>
                    <a:pt x="769" y="769"/>
                  </a:lnTo>
                  <a:lnTo>
                    <a:pt x="707" y="913"/>
                  </a:lnTo>
                  <a:lnTo>
                    <a:pt x="817" y="721"/>
                  </a:lnTo>
                  <a:lnTo>
                    <a:pt x="879" y="577"/>
                  </a:lnTo>
                  <a:close/>
                  <a:moveTo>
                    <a:pt x="707" y="913"/>
                  </a:moveTo>
                  <a:lnTo>
                    <a:pt x="625" y="1057"/>
                  </a:lnTo>
                  <a:lnTo>
                    <a:pt x="433" y="1345"/>
                  </a:lnTo>
                  <a:lnTo>
                    <a:pt x="337" y="1490"/>
                  </a:lnTo>
                  <a:lnTo>
                    <a:pt x="337" y="1490"/>
                  </a:lnTo>
                  <a:lnTo>
                    <a:pt x="433" y="1394"/>
                  </a:lnTo>
                  <a:lnTo>
                    <a:pt x="625" y="1105"/>
                  </a:lnTo>
                  <a:lnTo>
                    <a:pt x="707" y="913"/>
                  </a:lnTo>
                  <a:close/>
                  <a:moveTo>
                    <a:pt x="337" y="1490"/>
                  </a:moveTo>
                  <a:lnTo>
                    <a:pt x="193" y="1634"/>
                  </a:lnTo>
                  <a:lnTo>
                    <a:pt x="1" y="1874"/>
                  </a:lnTo>
                  <a:lnTo>
                    <a:pt x="1" y="1874"/>
                  </a:lnTo>
                  <a:lnTo>
                    <a:pt x="241" y="1634"/>
                  </a:lnTo>
                  <a:lnTo>
                    <a:pt x="337" y="1490"/>
                  </a:lnTo>
                  <a:close/>
                </a:path>
              </a:pathLst>
            </a:custGeom>
            <a:solidFill>
              <a:srgbClr val="D651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9" name="Google Shape;3769;p59"/>
            <p:cNvSpPr/>
            <p:nvPr/>
          </p:nvSpPr>
          <p:spPr>
            <a:xfrm>
              <a:off x="739975" y="3729125"/>
              <a:ext cx="39650" cy="56450"/>
            </a:xfrm>
            <a:custGeom>
              <a:avLst/>
              <a:gdLst/>
              <a:ahLst/>
              <a:cxnLst/>
              <a:rect l="l" t="t" r="r" b="b"/>
              <a:pathLst>
                <a:path w="1586" h="2258" fill="none" extrusionOk="0">
                  <a:moveTo>
                    <a:pt x="1585" y="1"/>
                  </a:moveTo>
                  <a:lnTo>
                    <a:pt x="1585" y="1"/>
                  </a:lnTo>
                  <a:lnTo>
                    <a:pt x="1585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537" y="1"/>
                  </a:lnTo>
                  <a:lnTo>
                    <a:pt x="1441" y="433"/>
                  </a:lnTo>
                  <a:lnTo>
                    <a:pt x="1249" y="769"/>
                  </a:lnTo>
                  <a:lnTo>
                    <a:pt x="1105" y="1105"/>
                  </a:lnTo>
                  <a:lnTo>
                    <a:pt x="913" y="1394"/>
                  </a:lnTo>
                  <a:lnTo>
                    <a:pt x="673" y="1634"/>
                  </a:lnTo>
                  <a:lnTo>
                    <a:pt x="481" y="1874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481" y="1874"/>
                  </a:lnTo>
                  <a:lnTo>
                    <a:pt x="721" y="1634"/>
                  </a:lnTo>
                  <a:lnTo>
                    <a:pt x="913" y="1345"/>
                  </a:lnTo>
                  <a:lnTo>
                    <a:pt x="1105" y="1057"/>
                  </a:lnTo>
                  <a:lnTo>
                    <a:pt x="1297" y="721"/>
                  </a:lnTo>
                  <a:lnTo>
                    <a:pt x="1441" y="385"/>
                  </a:lnTo>
                  <a:lnTo>
                    <a:pt x="1585" y="1"/>
                  </a:lnTo>
                  <a:lnTo>
                    <a:pt x="1585" y="1"/>
                  </a:lnTo>
                  <a:lnTo>
                    <a:pt x="1585" y="1"/>
                  </a:lnTo>
                  <a:lnTo>
                    <a:pt x="1585" y="1"/>
                  </a:lnTo>
                  <a:lnTo>
                    <a:pt x="158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0" name="Google Shape;3770;p59"/>
            <p:cNvSpPr/>
            <p:nvPr/>
          </p:nvSpPr>
          <p:spPr>
            <a:xfrm>
              <a:off x="739975" y="3729125"/>
              <a:ext cx="141700" cy="60075"/>
            </a:xfrm>
            <a:custGeom>
              <a:avLst/>
              <a:gdLst/>
              <a:ahLst/>
              <a:cxnLst/>
              <a:rect l="l" t="t" r="r" b="b"/>
              <a:pathLst>
                <a:path w="5668" h="2403" extrusionOk="0">
                  <a:moveTo>
                    <a:pt x="1585" y="1"/>
                  </a:moveTo>
                  <a:lnTo>
                    <a:pt x="1441" y="385"/>
                  </a:lnTo>
                  <a:lnTo>
                    <a:pt x="1297" y="721"/>
                  </a:lnTo>
                  <a:lnTo>
                    <a:pt x="1105" y="1057"/>
                  </a:lnTo>
                  <a:lnTo>
                    <a:pt x="913" y="1345"/>
                  </a:lnTo>
                  <a:lnTo>
                    <a:pt x="721" y="1634"/>
                  </a:lnTo>
                  <a:lnTo>
                    <a:pt x="481" y="1874"/>
                  </a:lnTo>
                  <a:lnTo>
                    <a:pt x="1" y="2258"/>
                  </a:lnTo>
                  <a:lnTo>
                    <a:pt x="1393" y="2354"/>
                  </a:lnTo>
                  <a:lnTo>
                    <a:pt x="3074" y="2402"/>
                  </a:lnTo>
                  <a:lnTo>
                    <a:pt x="3987" y="2402"/>
                  </a:lnTo>
                  <a:lnTo>
                    <a:pt x="4947" y="2354"/>
                  </a:lnTo>
                  <a:lnTo>
                    <a:pt x="5331" y="1586"/>
                  </a:lnTo>
                  <a:lnTo>
                    <a:pt x="5668" y="769"/>
                  </a:lnTo>
                  <a:lnTo>
                    <a:pt x="4851" y="673"/>
                  </a:lnTo>
                  <a:lnTo>
                    <a:pt x="4035" y="529"/>
                  </a:lnTo>
                  <a:lnTo>
                    <a:pt x="2546" y="193"/>
                  </a:lnTo>
                  <a:lnTo>
                    <a:pt x="2498" y="193"/>
                  </a:lnTo>
                  <a:lnTo>
                    <a:pt x="2402" y="145"/>
                  </a:lnTo>
                  <a:lnTo>
                    <a:pt x="1633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1" name="Google Shape;3771;p59"/>
            <p:cNvSpPr/>
            <p:nvPr/>
          </p:nvSpPr>
          <p:spPr>
            <a:xfrm>
              <a:off x="739975" y="3729125"/>
              <a:ext cx="141700" cy="60075"/>
            </a:xfrm>
            <a:custGeom>
              <a:avLst/>
              <a:gdLst/>
              <a:ahLst/>
              <a:cxnLst/>
              <a:rect l="l" t="t" r="r" b="b"/>
              <a:pathLst>
                <a:path w="5668" h="2403" fill="none" extrusionOk="0">
                  <a:moveTo>
                    <a:pt x="1585" y="1"/>
                  </a:moveTo>
                  <a:lnTo>
                    <a:pt x="1585" y="1"/>
                  </a:lnTo>
                  <a:lnTo>
                    <a:pt x="1441" y="385"/>
                  </a:lnTo>
                  <a:lnTo>
                    <a:pt x="1297" y="721"/>
                  </a:lnTo>
                  <a:lnTo>
                    <a:pt x="1105" y="1057"/>
                  </a:lnTo>
                  <a:lnTo>
                    <a:pt x="913" y="1345"/>
                  </a:lnTo>
                  <a:lnTo>
                    <a:pt x="721" y="1634"/>
                  </a:lnTo>
                  <a:lnTo>
                    <a:pt x="481" y="1874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1393" y="2354"/>
                  </a:lnTo>
                  <a:lnTo>
                    <a:pt x="3074" y="2402"/>
                  </a:lnTo>
                  <a:lnTo>
                    <a:pt x="3074" y="2402"/>
                  </a:lnTo>
                  <a:lnTo>
                    <a:pt x="3987" y="2402"/>
                  </a:lnTo>
                  <a:lnTo>
                    <a:pt x="4947" y="2354"/>
                  </a:lnTo>
                  <a:lnTo>
                    <a:pt x="4947" y="2354"/>
                  </a:lnTo>
                  <a:lnTo>
                    <a:pt x="5331" y="1586"/>
                  </a:lnTo>
                  <a:lnTo>
                    <a:pt x="5668" y="769"/>
                  </a:lnTo>
                  <a:lnTo>
                    <a:pt x="5668" y="769"/>
                  </a:lnTo>
                  <a:lnTo>
                    <a:pt x="4851" y="673"/>
                  </a:lnTo>
                  <a:lnTo>
                    <a:pt x="4035" y="529"/>
                  </a:lnTo>
                  <a:lnTo>
                    <a:pt x="2546" y="193"/>
                  </a:lnTo>
                  <a:lnTo>
                    <a:pt x="2546" y="193"/>
                  </a:lnTo>
                  <a:lnTo>
                    <a:pt x="2546" y="193"/>
                  </a:lnTo>
                  <a:lnTo>
                    <a:pt x="2546" y="193"/>
                  </a:lnTo>
                  <a:lnTo>
                    <a:pt x="2546" y="193"/>
                  </a:lnTo>
                  <a:lnTo>
                    <a:pt x="2498" y="193"/>
                  </a:lnTo>
                  <a:lnTo>
                    <a:pt x="2498" y="193"/>
                  </a:lnTo>
                  <a:lnTo>
                    <a:pt x="2402" y="145"/>
                  </a:lnTo>
                  <a:lnTo>
                    <a:pt x="2402" y="145"/>
                  </a:lnTo>
                  <a:lnTo>
                    <a:pt x="2402" y="145"/>
                  </a:lnTo>
                  <a:lnTo>
                    <a:pt x="2402" y="145"/>
                  </a:lnTo>
                  <a:lnTo>
                    <a:pt x="1633" y="1"/>
                  </a:lnTo>
                  <a:lnTo>
                    <a:pt x="1633" y="1"/>
                  </a:lnTo>
                  <a:lnTo>
                    <a:pt x="1681" y="1"/>
                  </a:lnTo>
                  <a:lnTo>
                    <a:pt x="1681" y="1"/>
                  </a:lnTo>
                  <a:lnTo>
                    <a:pt x="158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2" name="Google Shape;3772;p59"/>
            <p:cNvSpPr/>
            <p:nvPr/>
          </p:nvSpPr>
          <p:spPr>
            <a:xfrm>
              <a:off x="514250" y="3771150"/>
              <a:ext cx="90075" cy="129700"/>
            </a:xfrm>
            <a:custGeom>
              <a:avLst/>
              <a:gdLst/>
              <a:ahLst/>
              <a:cxnLst/>
              <a:rect l="l" t="t" r="r" b="b"/>
              <a:pathLst>
                <a:path w="3603" h="5188" extrusionOk="0">
                  <a:moveTo>
                    <a:pt x="2450" y="1"/>
                  </a:moveTo>
                  <a:lnTo>
                    <a:pt x="2258" y="241"/>
                  </a:lnTo>
                  <a:lnTo>
                    <a:pt x="1922" y="769"/>
                  </a:lnTo>
                  <a:lnTo>
                    <a:pt x="1490" y="1537"/>
                  </a:lnTo>
                  <a:lnTo>
                    <a:pt x="961" y="2450"/>
                  </a:lnTo>
                  <a:lnTo>
                    <a:pt x="529" y="3314"/>
                  </a:lnTo>
                  <a:lnTo>
                    <a:pt x="193" y="4131"/>
                  </a:lnTo>
                  <a:lnTo>
                    <a:pt x="49" y="4467"/>
                  </a:lnTo>
                  <a:lnTo>
                    <a:pt x="1" y="4755"/>
                  </a:lnTo>
                  <a:lnTo>
                    <a:pt x="1" y="4995"/>
                  </a:lnTo>
                  <a:lnTo>
                    <a:pt x="49" y="5139"/>
                  </a:lnTo>
                  <a:lnTo>
                    <a:pt x="145" y="5187"/>
                  </a:lnTo>
                  <a:lnTo>
                    <a:pt x="577" y="5187"/>
                  </a:lnTo>
                  <a:lnTo>
                    <a:pt x="913" y="5043"/>
                  </a:lnTo>
                  <a:lnTo>
                    <a:pt x="1249" y="4899"/>
                  </a:lnTo>
                  <a:lnTo>
                    <a:pt x="1874" y="4563"/>
                  </a:lnTo>
                  <a:lnTo>
                    <a:pt x="2114" y="4371"/>
                  </a:lnTo>
                  <a:lnTo>
                    <a:pt x="2306" y="4371"/>
                  </a:lnTo>
                  <a:lnTo>
                    <a:pt x="2738" y="4275"/>
                  </a:lnTo>
                  <a:lnTo>
                    <a:pt x="2978" y="4227"/>
                  </a:lnTo>
                  <a:lnTo>
                    <a:pt x="3170" y="4131"/>
                  </a:lnTo>
                  <a:lnTo>
                    <a:pt x="3315" y="4035"/>
                  </a:lnTo>
                  <a:lnTo>
                    <a:pt x="3411" y="3891"/>
                  </a:lnTo>
                  <a:lnTo>
                    <a:pt x="3363" y="3555"/>
                  </a:lnTo>
                  <a:lnTo>
                    <a:pt x="3315" y="3218"/>
                  </a:lnTo>
                  <a:lnTo>
                    <a:pt x="3218" y="3074"/>
                  </a:lnTo>
                  <a:lnTo>
                    <a:pt x="3122" y="2978"/>
                  </a:lnTo>
                  <a:lnTo>
                    <a:pt x="3026" y="2882"/>
                  </a:lnTo>
                  <a:lnTo>
                    <a:pt x="2882" y="2834"/>
                  </a:lnTo>
                  <a:lnTo>
                    <a:pt x="2738" y="2882"/>
                  </a:lnTo>
                  <a:lnTo>
                    <a:pt x="2546" y="2930"/>
                  </a:lnTo>
                  <a:lnTo>
                    <a:pt x="2258" y="3074"/>
                  </a:lnTo>
                  <a:lnTo>
                    <a:pt x="1970" y="3362"/>
                  </a:lnTo>
                  <a:lnTo>
                    <a:pt x="2834" y="2018"/>
                  </a:lnTo>
                  <a:lnTo>
                    <a:pt x="3411" y="1057"/>
                  </a:lnTo>
                  <a:lnTo>
                    <a:pt x="3555" y="721"/>
                  </a:lnTo>
                  <a:lnTo>
                    <a:pt x="3603" y="625"/>
                  </a:lnTo>
                  <a:lnTo>
                    <a:pt x="3603" y="577"/>
                  </a:lnTo>
                  <a:lnTo>
                    <a:pt x="3363" y="433"/>
                  </a:lnTo>
                  <a:lnTo>
                    <a:pt x="3026" y="193"/>
                  </a:lnTo>
                  <a:lnTo>
                    <a:pt x="2690" y="49"/>
                  </a:lnTo>
                  <a:lnTo>
                    <a:pt x="2546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3" name="Google Shape;3773;p59"/>
            <p:cNvSpPr/>
            <p:nvPr/>
          </p:nvSpPr>
          <p:spPr>
            <a:xfrm>
              <a:off x="514250" y="3771150"/>
              <a:ext cx="90075" cy="129700"/>
            </a:xfrm>
            <a:custGeom>
              <a:avLst/>
              <a:gdLst/>
              <a:ahLst/>
              <a:cxnLst/>
              <a:rect l="l" t="t" r="r" b="b"/>
              <a:pathLst>
                <a:path w="3603" h="5188" fill="none" extrusionOk="0">
                  <a:moveTo>
                    <a:pt x="3411" y="3891"/>
                  </a:moveTo>
                  <a:lnTo>
                    <a:pt x="3411" y="3891"/>
                  </a:lnTo>
                  <a:lnTo>
                    <a:pt x="3363" y="3555"/>
                  </a:lnTo>
                  <a:lnTo>
                    <a:pt x="3315" y="3218"/>
                  </a:lnTo>
                  <a:lnTo>
                    <a:pt x="3218" y="3074"/>
                  </a:lnTo>
                  <a:lnTo>
                    <a:pt x="3122" y="2978"/>
                  </a:lnTo>
                  <a:lnTo>
                    <a:pt x="3026" y="2882"/>
                  </a:lnTo>
                  <a:lnTo>
                    <a:pt x="2882" y="2834"/>
                  </a:lnTo>
                  <a:lnTo>
                    <a:pt x="2882" y="2834"/>
                  </a:lnTo>
                  <a:lnTo>
                    <a:pt x="2738" y="2882"/>
                  </a:lnTo>
                  <a:lnTo>
                    <a:pt x="2546" y="2930"/>
                  </a:lnTo>
                  <a:lnTo>
                    <a:pt x="2258" y="3074"/>
                  </a:lnTo>
                  <a:lnTo>
                    <a:pt x="1970" y="3362"/>
                  </a:lnTo>
                  <a:lnTo>
                    <a:pt x="1970" y="3362"/>
                  </a:lnTo>
                  <a:lnTo>
                    <a:pt x="2834" y="2018"/>
                  </a:lnTo>
                  <a:lnTo>
                    <a:pt x="3411" y="1057"/>
                  </a:lnTo>
                  <a:lnTo>
                    <a:pt x="3555" y="721"/>
                  </a:lnTo>
                  <a:lnTo>
                    <a:pt x="3603" y="625"/>
                  </a:lnTo>
                  <a:lnTo>
                    <a:pt x="3603" y="577"/>
                  </a:lnTo>
                  <a:lnTo>
                    <a:pt x="3603" y="577"/>
                  </a:lnTo>
                  <a:lnTo>
                    <a:pt x="3363" y="433"/>
                  </a:lnTo>
                  <a:lnTo>
                    <a:pt x="3026" y="193"/>
                  </a:lnTo>
                  <a:lnTo>
                    <a:pt x="2690" y="49"/>
                  </a:lnTo>
                  <a:lnTo>
                    <a:pt x="2546" y="1"/>
                  </a:lnTo>
                  <a:lnTo>
                    <a:pt x="2450" y="1"/>
                  </a:lnTo>
                  <a:lnTo>
                    <a:pt x="2450" y="1"/>
                  </a:lnTo>
                  <a:lnTo>
                    <a:pt x="2258" y="241"/>
                  </a:lnTo>
                  <a:lnTo>
                    <a:pt x="1922" y="769"/>
                  </a:lnTo>
                  <a:lnTo>
                    <a:pt x="1490" y="1537"/>
                  </a:lnTo>
                  <a:lnTo>
                    <a:pt x="961" y="2450"/>
                  </a:lnTo>
                  <a:lnTo>
                    <a:pt x="529" y="3314"/>
                  </a:lnTo>
                  <a:lnTo>
                    <a:pt x="193" y="4131"/>
                  </a:lnTo>
                  <a:lnTo>
                    <a:pt x="49" y="4467"/>
                  </a:lnTo>
                  <a:lnTo>
                    <a:pt x="1" y="4755"/>
                  </a:lnTo>
                  <a:lnTo>
                    <a:pt x="1" y="4995"/>
                  </a:lnTo>
                  <a:lnTo>
                    <a:pt x="49" y="5139"/>
                  </a:lnTo>
                  <a:lnTo>
                    <a:pt x="49" y="5139"/>
                  </a:lnTo>
                  <a:lnTo>
                    <a:pt x="145" y="5187"/>
                  </a:lnTo>
                  <a:lnTo>
                    <a:pt x="289" y="5187"/>
                  </a:lnTo>
                  <a:lnTo>
                    <a:pt x="577" y="5187"/>
                  </a:lnTo>
                  <a:lnTo>
                    <a:pt x="913" y="5043"/>
                  </a:lnTo>
                  <a:lnTo>
                    <a:pt x="1249" y="4899"/>
                  </a:lnTo>
                  <a:lnTo>
                    <a:pt x="1874" y="4563"/>
                  </a:lnTo>
                  <a:lnTo>
                    <a:pt x="2114" y="4371"/>
                  </a:lnTo>
                  <a:lnTo>
                    <a:pt x="2114" y="4371"/>
                  </a:lnTo>
                  <a:lnTo>
                    <a:pt x="2306" y="4371"/>
                  </a:lnTo>
                  <a:lnTo>
                    <a:pt x="2738" y="4275"/>
                  </a:lnTo>
                  <a:lnTo>
                    <a:pt x="2978" y="4227"/>
                  </a:lnTo>
                  <a:lnTo>
                    <a:pt x="3170" y="4131"/>
                  </a:lnTo>
                  <a:lnTo>
                    <a:pt x="3315" y="4035"/>
                  </a:lnTo>
                  <a:lnTo>
                    <a:pt x="3411" y="389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4" name="Google Shape;3774;p59"/>
            <p:cNvSpPr/>
            <p:nvPr/>
          </p:nvSpPr>
          <p:spPr>
            <a:xfrm>
              <a:off x="514250" y="3771150"/>
              <a:ext cx="90075" cy="129700"/>
            </a:xfrm>
            <a:custGeom>
              <a:avLst/>
              <a:gdLst/>
              <a:ahLst/>
              <a:cxnLst/>
              <a:rect l="l" t="t" r="r" b="b"/>
              <a:pathLst>
                <a:path w="3603" h="5188" extrusionOk="0">
                  <a:moveTo>
                    <a:pt x="2450" y="1"/>
                  </a:moveTo>
                  <a:lnTo>
                    <a:pt x="2306" y="193"/>
                  </a:lnTo>
                  <a:lnTo>
                    <a:pt x="1970" y="673"/>
                  </a:lnTo>
                  <a:lnTo>
                    <a:pt x="1153" y="2114"/>
                  </a:lnTo>
                  <a:lnTo>
                    <a:pt x="721" y="2930"/>
                  </a:lnTo>
                  <a:lnTo>
                    <a:pt x="337" y="3747"/>
                  </a:lnTo>
                  <a:lnTo>
                    <a:pt x="97" y="4419"/>
                  </a:lnTo>
                  <a:lnTo>
                    <a:pt x="1" y="4707"/>
                  </a:lnTo>
                  <a:lnTo>
                    <a:pt x="1" y="4899"/>
                  </a:lnTo>
                  <a:lnTo>
                    <a:pt x="1" y="5043"/>
                  </a:lnTo>
                  <a:lnTo>
                    <a:pt x="49" y="5139"/>
                  </a:lnTo>
                  <a:lnTo>
                    <a:pt x="193" y="5187"/>
                  </a:lnTo>
                  <a:lnTo>
                    <a:pt x="577" y="5187"/>
                  </a:lnTo>
                  <a:lnTo>
                    <a:pt x="865" y="5091"/>
                  </a:lnTo>
                  <a:lnTo>
                    <a:pt x="1490" y="4803"/>
                  </a:lnTo>
                  <a:lnTo>
                    <a:pt x="1922" y="4515"/>
                  </a:lnTo>
                  <a:lnTo>
                    <a:pt x="2114" y="4371"/>
                  </a:lnTo>
                  <a:lnTo>
                    <a:pt x="2306" y="4371"/>
                  </a:lnTo>
                  <a:lnTo>
                    <a:pt x="2738" y="4275"/>
                  </a:lnTo>
                  <a:lnTo>
                    <a:pt x="2978" y="4227"/>
                  </a:lnTo>
                  <a:lnTo>
                    <a:pt x="3170" y="4131"/>
                  </a:lnTo>
                  <a:lnTo>
                    <a:pt x="3315" y="4035"/>
                  </a:lnTo>
                  <a:lnTo>
                    <a:pt x="3411" y="3891"/>
                  </a:lnTo>
                  <a:lnTo>
                    <a:pt x="3363" y="3555"/>
                  </a:lnTo>
                  <a:lnTo>
                    <a:pt x="3315" y="3218"/>
                  </a:lnTo>
                  <a:lnTo>
                    <a:pt x="3218" y="3074"/>
                  </a:lnTo>
                  <a:lnTo>
                    <a:pt x="3122" y="2978"/>
                  </a:lnTo>
                  <a:lnTo>
                    <a:pt x="3026" y="2882"/>
                  </a:lnTo>
                  <a:lnTo>
                    <a:pt x="2882" y="2834"/>
                  </a:lnTo>
                  <a:lnTo>
                    <a:pt x="2834" y="2834"/>
                  </a:lnTo>
                  <a:lnTo>
                    <a:pt x="2690" y="2882"/>
                  </a:lnTo>
                  <a:lnTo>
                    <a:pt x="2546" y="2930"/>
                  </a:lnTo>
                  <a:lnTo>
                    <a:pt x="2258" y="3122"/>
                  </a:lnTo>
                  <a:lnTo>
                    <a:pt x="1970" y="3362"/>
                  </a:lnTo>
                  <a:lnTo>
                    <a:pt x="2786" y="2114"/>
                  </a:lnTo>
                  <a:lnTo>
                    <a:pt x="3315" y="1153"/>
                  </a:lnTo>
                  <a:lnTo>
                    <a:pt x="3507" y="817"/>
                  </a:lnTo>
                  <a:lnTo>
                    <a:pt x="3603" y="625"/>
                  </a:lnTo>
                  <a:lnTo>
                    <a:pt x="3603" y="577"/>
                  </a:lnTo>
                  <a:lnTo>
                    <a:pt x="3411" y="433"/>
                  </a:lnTo>
                  <a:lnTo>
                    <a:pt x="3074" y="241"/>
                  </a:lnTo>
                  <a:lnTo>
                    <a:pt x="2786" y="49"/>
                  </a:lnTo>
                  <a:lnTo>
                    <a:pt x="2498" y="1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5" name="Google Shape;3775;p59"/>
            <p:cNvSpPr/>
            <p:nvPr/>
          </p:nvSpPr>
          <p:spPr>
            <a:xfrm>
              <a:off x="514250" y="3771150"/>
              <a:ext cx="90075" cy="129700"/>
            </a:xfrm>
            <a:custGeom>
              <a:avLst/>
              <a:gdLst/>
              <a:ahLst/>
              <a:cxnLst/>
              <a:rect l="l" t="t" r="r" b="b"/>
              <a:pathLst>
                <a:path w="3603" h="5188" fill="none" extrusionOk="0">
                  <a:moveTo>
                    <a:pt x="2498" y="1"/>
                  </a:moveTo>
                  <a:lnTo>
                    <a:pt x="2498" y="1"/>
                  </a:lnTo>
                  <a:lnTo>
                    <a:pt x="2450" y="1"/>
                  </a:lnTo>
                  <a:lnTo>
                    <a:pt x="2450" y="1"/>
                  </a:lnTo>
                  <a:lnTo>
                    <a:pt x="2306" y="193"/>
                  </a:lnTo>
                  <a:lnTo>
                    <a:pt x="1970" y="673"/>
                  </a:lnTo>
                  <a:lnTo>
                    <a:pt x="1153" y="2114"/>
                  </a:lnTo>
                  <a:lnTo>
                    <a:pt x="721" y="2930"/>
                  </a:lnTo>
                  <a:lnTo>
                    <a:pt x="337" y="3747"/>
                  </a:lnTo>
                  <a:lnTo>
                    <a:pt x="97" y="4419"/>
                  </a:lnTo>
                  <a:lnTo>
                    <a:pt x="1" y="4707"/>
                  </a:lnTo>
                  <a:lnTo>
                    <a:pt x="1" y="4899"/>
                  </a:lnTo>
                  <a:lnTo>
                    <a:pt x="1" y="4899"/>
                  </a:lnTo>
                  <a:lnTo>
                    <a:pt x="1" y="5043"/>
                  </a:lnTo>
                  <a:lnTo>
                    <a:pt x="49" y="5139"/>
                  </a:lnTo>
                  <a:lnTo>
                    <a:pt x="49" y="5139"/>
                  </a:lnTo>
                  <a:lnTo>
                    <a:pt x="193" y="5187"/>
                  </a:lnTo>
                  <a:lnTo>
                    <a:pt x="337" y="5187"/>
                  </a:lnTo>
                  <a:lnTo>
                    <a:pt x="337" y="5187"/>
                  </a:lnTo>
                  <a:lnTo>
                    <a:pt x="577" y="5187"/>
                  </a:lnTo>
                  <a:lnTo>
                    <a:pt x="865" y="5091"/>
                  </a:lnTo>
                  <a:lnTo>
                    <a:pt x="1490" y="4803"/>
                  </a:lnTo>
                  <a:lnTo>
                    <a:pt x="1922" y="4515"/>
                  </a:lnTo>
                  <a:lnTo>
                    <a:pt x="2114" y="4371"/>
                  </a:lnTo>
                  <a:lnTo>
                    <a:pt x="2114" y="4371"/>
                  </a:lnTo>
                  <a:lnTo>
                    <a:pt x="2306" y="4371"/>
                  </a:lnTo>
                  <a:lnTo>
                    <a:pt x="2738" y="4275"/>
                  </a:lnTo>
                  <a:lnTo>
                    <a:pt x="2978" y="4227"/>
                  </a:lnTo>
                  <a:lnTo>
                    <a:pt x="3170" y="4131"/>
                  </a:lnTo>
                  <a:lnTo>
                    <a:pt x="3315" y="4035"/>
                  </a:lnTo>
                  <a:lnTo>
                    <a:pt x="3411" y="3891"/>
                  </a:lnTo>
                  <a:lnTo>
                    <a:pt x="3411" y="3891"/>
                  </a:lnTo>
                  <a:lnTo>
                    <a:pt x="3363" y="3555"/>
                  </a:lnTo>
                  <a:lnTo>
                    <a:pt x="3315" y="3218"/>
                  </a:lnTo>
                  <a:lnTo>
                    <a:pt x="3218" y="3074"/>
                  </a:lnTo>
                  <a:lnTo>
                    <a:pt x="3122" y="2978"/>
                  </a:lnTo>
                  <a:lnTo>
                    <a:pt x="3026" y="2882"/>
                  </a:lnTo>
                  <a:lnTo>
                    <a:pt x="2882" y="2834"/>
                  </a:lnTo>
                  <a:lnTo>
                    <a:pt x="2882" y="2834"/>
                  </a:lnTo>
                  <a:lnTo>
                    <a:pt x="2834" y="2834"/>
                  </a:lnTo>
                  <a:lnTo>
                    <a:pt x="2834" y="2834"/>
                  </a:lnTo>
                  <a:lnTo>
                    <a:pt x="2690" y="2882"/>
                  </a:lnTo>
                  <a:lnTo>
                    <a:pt x="2546" y="2930"/>
                  </a:lnTo>
                  <a:lnTo>
                    <a:pt x="2258" y="3122"/>
                  </a:lnTo>
                  <a:lnTo>
                    <a:pt x="1970" y="3362"/>
                  </a:lnTo>
                  <a:lnTo>
                    <a:pt x="1970" y="3362"/>
                  </a:lnTo>
                  <a:lnTo>
                    <a:pt x="1970" y="3362"/>
                  </a:lnTo>
                  <a:lnTo>
                    <a:pt x="1970" y="3362"/>
                  </a:lnTo>
                  <a:lnTo>
                    <a:pt x="2786" y="2114"/>
                  </a:lnTo>
                  <a:lnTo>
                    <a:pt x="3315" y="1153"/>
                  </a:lnTo>
                  <a:lnTo>
                    <a:pt x="3507" y="817"/>
                  </a:lnTo>
                  <a:lnTo>
                    <a:pt x="3603" y="625"/>
                  </a:lnTo>
                  <a:lnTo>
                    <a:pt x="3603" y="625"/>
                  </a:lnTo>
                  <a:lnTo>
                    <a:pt x="3603" y="577"/>
                  </a:lnTo>
                  <a:lnTo>
                    <a:pt x="3603" y="577"/>
                  </a:lnTo>
                  <a:lnTo>
                    <a:pt x="3411" y="433"/>
                  </a:lnTo>
                  <a:lnTo>
                    <a:pt x="3074" y="241"/>
                  </a:lnTo>
                  <a:lnTo>
                    <a:pt x="2786" y="49"/>
                  </a:lnTo>
                  <a:lnTo>
                    <a:pt x="249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6" name="Google Shape;3776;p59"/>
            <p:cNvSpPr/>
            <p:nvPr/>
          </p:nvSpPr>
          <p:spPr>
            <a:xfrm>
              <a:off x="522650" y="3773550"/>
              <a:ext cx="81675" cy="127300"/>
            </a:xfrm>
            <a:custGeom>
              <a:avLst/>
              <a:gdLst/>
              <a:ahLst/>
              <a:cxnLst/>
              <a:rect l="l" t="t" r="r" b="b"/>
              <a:pathLst>
                <a:path w="3267" h="5092" extrusionOk="0">
                  <a:moveTo>
                    <a:pt x="2498" y="1"/>
                  </a:moveTo>
                  <a:lnTo>
                    <a:pt x="1922" y="961"/>
                  </a:lnTo>
                  <a:lnTo>
                    <a:pt x="1106" y="2402"/>
                  </a:lnTo>
                  <a:lnTo>
                    <a:pt x="721" y="3170"/>
                  </a:lnTo>
                  <a:lnTo>
                    <a:pt x="385" y="3939"/>
                  </a:lnTo>
                  <a:lnTo>
                    <a:pt x="97" y="4563"/>
                  </a:lnTo>
                  <a:lnTo>
                    <a:pt x="1" y="5091"/>
                  </a:lnTo>
                  <a:lnTo>
                    <a:pt x="241" y="5091"/>
                  </a:lnTo>
                  <a:lnTo>
                    <a:pt x="529" y="4995"/>
                  </a:lnTo>
                  <a:lnTo>
                    <a:pt x="1106" y="4707"/>
                  </a:lnTo>
                  <a:lnTo>
                    <a:pt x="1586" y="4419"/>
                  </a:lnTo>
                  <a:lnTo>
                    <a:pt x="1778" y="4275"/>
                  </a:lnTo>
                  <a:lnTo>
                    <a:pt x="1970" y="4275"/>
                  </a:lnTo>
                  <a:lnTo>
                    <a:pt x="2402" y="4179"/>
                  </a:lnTo>
                  <a:lnTo>
                    <a:pt x="2642" y="4131"/>
                  </a:lnTo>
                  <a:lnTo>
                    <a:pt x="2834" y="4035"/>
                  </a:lnTo>
                  <a:lnTo>
                    <a:pt x="2979" y="3939"/>
                  </a:lnTo>
                  <a:lnTo>
                    <a:pt x="3075" y="3795"/>
                  </a:lnTo>
                  <a:lnTo>
                    <a:pt x="3027" y="3459"/>
                  </a:lnTo>
                  <a:lnTo>
                    <a:pt x="2979" y="3122"/>
                  </a:lnTo>
                  <a:lnTo>
                    <a:pt x="2882" y="2978"/>
                  </a:lnTo>
                  <a:lnTo>
                    <a:pt x="2786" y="2882"/>
                  </a:lnTo>
                  <a:lnTo>
                    <a:pt x="2690" y="2786"/>
                  </a:lnTo>
                  <a:lnTo>
                    <a:pt x="2546" y="2738"/>
                  </a:lnTo>
                  <a:lnTo>
                    <a:pt x="2402" y="2786"/>
                  </a:lnTo>
                  <a:lnTo>
                    <a:pt x="2210" y="2834"/>
                  </a:lnTo>
                  <a:lnTo>
                    <a:pt x="1922" y="2978"/>
                  </a:lnTo>
                  <a:lnTo>
                    <a:pt x="1634" y="3266"/>
                  </a:lnTo>
                  <a:lnTo>
                    <a:pt x="2498" y="1922"/>
                  </a:lnTo>
                  <a:lnTo>
                    <a:pt x="3075" y="961"/>
                  </a:lnTo>
                  <a:lnTo>
                    <a:pt x="3219" y="625"/>
                  </a:lnTo>
                  <a:lnTo>
                    <a:pt x="3267" y="529"/>
                  </a:lnTo>
                  <a:lnTo>
                    <a:pt x="3267" y="481"/>
                  </a:lnTo>
                  <a:lnTo>
                    <a:pt x="2931" y="241"/>
                  </a:lnTo>
                  <a:lnTo>
                    <a:pt x="2498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7" name="Google Shape;3777;p59"/>
            <p:cNvSpPr/>
            <p:nvPr/>
          </p:nvSpPr>
          <p:spPr>
            <a:xfrm>
              <a:off x="522650" y="3862400"/>
              <a:ext cx="38450" cy="38450"/>
            </a:xfrm>
            <a:custGeom>
              <a:avLst/>
              <a:gdLst/>
              <a:ahLst/>
              <a:cxnLst/>
              <a:rect l="l" t="t" r="r" b="b"/>
              <a:pathLst>
                <a:path w="1538" h="1538" extrusionOk="0">
                  <a:moveTo>
                    <a:pt x="529" y="1"/>
                  </a:moveTo>
                  <a:lnTo>
                    <a:pt x="145" y="865"/>
                  </a:lnTo>
                  <a:lnTo>
                    <a:pt x="49" y="1249"/>
                  </a:lnTo>
                  <a:lnTo>
                    <a:pt x="1" y="1537"/>
                  </a:lnTo>
                  <a:lnTo>
                    <a:pt x="145" y="1537"/>
                  </a:lnTo>
                  <a:lnTo>
                    <a:pt x="337" y="1489"/>
                  </a:lnTo>
                  <a:lnTo>
                    <a:pt x="769" y="1345"/>
                  </a:lnTo>
                  <a:lnTo>
                    <a:pt x="1202" y="1105"/>
                  </a:lnTo>
                  <a:lnTo>
                    <a:pt x="1538" y="913"/>
                  </a:lnTo>
                  <a:lnTo>
                    <a:pt x="1346" y="673"/>
                  </a:lnTo>
                  <a:lnTo>
                    <a:pt x="1106" y="433"/>
                  </a:lnTo>
                  <a:lnTo>
                    <a:pt x="817" y="193"/>
                  </a:lnTo>
                  <a:lnTo>
                    <a:pt x="529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8" name="Google Shape;3778;p59"/>
            <p:cNvSpPr/>
            <p:nvPr/>
          </p:nvSpPr>
          <p:spPr>
            <a:xfrm>
              <a:off x="654725" y="3533425"/>
              <a:ext cx="555925" cy="265375"/>
            </a:xfrm>
            <a:custGeom>
              <a:avLst/>
              <a:gdLst/>
              <a:ahLst/>
              <a:cxnLst/>
              <a:rect l="l" t="t" r="r" b="b"/>
              <a:pathLst>
                <a:path w="22237" h="10615" extrusionOk="0">
                  <a:moveTo>
                    <a:pt x="15657" y="1"/>
                  </a:moveTo>
                  <a:lnTo>
                    <a:pt x="4755" y="4371"/>
                  </a:lnTo>
                  <a:lnTo>
                    <a:pt x="3411" y="5908"/>
                  </a:lnTo>
                  <a:lnTo>
                    <a:pt x="2834" y="6100"/>
                  </a:lnTo>
                  <a:lnTo>
                    <a:pt x="2306" y="6292"/>
                  </a:lnTo>
                  <a:lnTo>
                    <a:pt x="1682" y="6628"/>
                  </a:lnTo>
                  <a:lnTo>
                    <a:pt x="1057" y="7012"/>
                  </a:lnTo>
                  <a:lnTo>
                    <a:pt x="769" y="7204"/>
                  </a:lnTo>
                  <a:lnTo>
                    <a:pt x="481" y="7445"/>
                  </a:lnTo>
                  <a:lnTo>
                    <a:pt x="289" y="7685"/>
                  </a:lnTo>
                  <a:lnTo>
                    <a:pt x="145" y="7973"/>
                  </a:lnTo>
                  <a:lnTo>
                    <a:pt x="1" y="8261"/>
                  </a:lnTo>
                  <a:lnTo>
                    <a:pt x="1" y="8549"/>
                  </a:lnTo>
                  <a:lnTo>
                    <a:pt x="49" y="8837"/>
                  </a:lnTo>
                  <a:lnTo>
                    <a:pt x="97" y="9077"/>
                  </a:lnTo>
                  <a:lnTo>
                    <a:pt x="241" y="9318"/>
                  </a:lnTo>
                  <a:lnTo>
                    <a:pt x="385" y="9510"/>
                  </a:lnTo>
                  <a:lnTo>
                    <a:pt x="577" y="9702"/>
                  </a:lnTo>
                  <a:lnTo>
                    <a:pt x="769" y="9894"/>
                  </a:lnTo>
                  <a:lnTo>
                    <a:pt x="1201" y="10182"/>
                  </a:lnTo>
                  <a:lnTo>
                    <a:pt x="1634" y="10374"/>
                  </a:lnTo>
                  <a:lnTo>
                    <a:pt x="2018" y="10518"/>
                  </a:lnTo>
                  <a:lnTo>
                    <a:pt x="2354" y="10614"/>
                  </a:lnTo>
                  <a:lnTo>
                    <a:pt x="2690" y="10470"/>
                  </a:lnTo>
                  <a:lnTo>
                    <a:pt x="3026" y="10326"/>
                  </a:lnTo>
                  <a:lnTo>
                    <a:pt x="3459" y="10038"/>
                  </a:lnTo>
                  <a:lnTo>
                    <a:pt x="3891" y="9654"/>
                  </a:lnTo>
                  <a:lnTo>
                    <a:pt x="4323" y="9173"/>
                  </a:lnTo>
                  <a:lnTo>
                    <a:pt x="4515" y="8885"/>
                  </a:lnTo>
                  <a:lnTo>
                    <a:pt x="4707" y="8549"/>
                  </a:lnTo>
                  <a:lnTo>
                    <a:pt x="4851" y="8213"/>
                  </a:lnTo>
                  <a:lnTo>
                    <a:pt x="4995" y="7829"/>
                  </a:lnTo>
                  <a:lnTo>
                    <a:pt x="6388" y="8117"/>
                  </a:lnTo>
                  <a:lnTo>
                    <a:pt x="7205" y="8309"/>
                  </a:lnTo>
                  <a:lnTo>
                    <a:pt x="8069" y="8453"/>
                  </a:lnTo>
                  <a:lnTo>
                    <a:pt x="8933" y="8597"/>
                  </a:lnTo>
                  <a:lnTo>
                    <a:pt x="9798" y="8645"/>
                  </a:lnTo>
                  <a:lnTo>
                    <a:pt x="10662" y="8597"/>
                  </a:lnTo>
                  <a:lnTo>
                    <a:pt x="11095" y="8549"/>
                  </a:lnTo>
                  <a:lnTo>
                    <a:pt x="11479" y="8453"/>
                  </a:lnTo>
                  <a:lnTo>
                    <a:pt x="11959" y="8309"/>
                  </a:lnTo>
                  <a:lnTo>
                    <a:pt x="12439" y="8069"/>
                  </a:lnTo>
                  <a:lnTo>
                    <a:pt x="12872" y="7781"/>
                  </a:lnTo>
                  <a:lnTo>
                    <a:pt x="13352" y="7445"/>
                  </a:lnTo>
                  <a:lnTo>
                    <a:pt x="14216" y="6724"/>
                  </a:lnTo>
                  <a:lnTo>
                    <a:pt x="14985" y="5956"/>
                  </a:lnTo>
                  <a:lnTo>
                    <a:pt x="15705" y="5283"/>
                  </a:lnTo>
                  <a:lnTo>
                    <a:pt x="16281" y="4755"/>
                  </a:lnTo>
                  <a:lnTo>
                    <a:pt x="16521" y="4563"/>
                  </a:lnTo>
                  <a:lnTo>
                    <a:pt x="16714" y="4419"/>
                  </a:lnTo>
                  <a:lnTo>
                    <a:pt x="16906" y="4371"/>
                  </a:lnTo>
                  <a:lnTo>
                    <a:pt x="17050" y="4419"/>
                  </a:lnTo>
                  <a:lnTo>
                    <a:pt x="17098" y="4563"/>
                  </a:lnTo>
                  <a:lnTo>
                    <a:pt x="17194" y="4707"/>
                  </a:lnTo>
                  <a:lnTo>
                    <a:pt x="17242" y="5091"/>
                  </a:lnTo>
                  <a:lnTo>
                    <a:pt x="17290" y="5572"/>
                  </a:lnTo>
                  <a:lnTo>
                    <a:pt x="17242" y="6100"/>
                  </a:lnTo>
                  <a:lnTo>
                    <a:pt x="17146" y="6964"/>
                  </a:lnTo>
                  <a:lnTo>
                    <a:pt x="17098" y="7349"/>
                  </a:lnTo>
                  <a:lnTo>
                    <a:pt x="17962" y="6580"/>
                  </a:lnTo>
                  <a:lnTo>
                    <a:pt x="18827" y="5764"/>
                  </a:lnTo>
                  <a:lnTo>
                    <a:pt x="19787" y="4803"/>
                  </a:lnTo>
                  <a:lnTo>
                    <a:pt x="20748" y="3747"/>
                  </a:lnTo>
                  <a:lnTo>
                    <a:pt x="21180" y="3266"/>
                  </a:lnTo>
                  <a:lnTo>
                    <a:pt x="21564" y="2786"/>
                  </a:lnTo>
                  <a:lnTo>
                    <a:pt x="21900" y="2306"/>
                  </a:lnTo>
                  <a:lnTo>
                    <a:pt x="22092" y="1922"/>
                  </a:lnTo>
                  <a:lnTo>
                    <a:pt x="22188" y="1586"/>
                  </a:lnTo>
                  <a:lnTo>
                    <a:pt x="22236" y="1393"/>
                  </a:lnTo>
                  <a:lnTo>
                    <a:pt x="22188" y="1297"/>
                  </a:lnTo>
                  <a:lnTo>
                    <a:pt x="22140" y="1153"/>
                  </a:lnTo>
                  <a:lnTo>
                    <a:pt x="22044" y="1057"/>
                  </a:lnTo>
                  <a:lnTo>
                    <a:pt x="21756" y="865"/>
                  </a:lnTo>
                  <a:lnTo>
                    <a:pt x="21420" y="673"/>
                  </a:lnTo>
                  <a:lnTo>
                    <a:pt x="20988" y="529"/>
                  </a:lnTo>
                  <a:lnTo>
                    <a:pt x="20459" y="433"/>
                  </a:lnTo>
                  <a:lnTo>
                    <a:pt x="19931" y="337"/>
                  </a:lnTo>
                  <a:lnTo>
                    <a:pt x="18731" y="145"/>
                  </a:lnTo>
                  <a:lnTo>
                    <a:pt x="17578" y="49"/>
                  </a:lnTo>
                  <a:lnTo>
                    <a:pt x="16617" y="1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9" name="Google Shape;3779;p59"/>
            <p:cNvSpPr/>
            <p:nvPr/>
          </p:nvSpPr>
          <p:spPr>
            <a:xfrm>
              <a:off x="654725" y="3533425"/>
              <a:ext cx="555925" cy="265375"/>
            </a:xfrm>
            <a:custGeom>
              <a:avLst/>
              <a:gdLst/>
              <a:ahLst/>
              <a:cxnLst/>
              <a:rect l="l" t="t" r="r" b="b"/>
              <a:pathLst>
                <a:path w="22237" h="10615" fill="none" extrusionOk="0">
                  <a:moveTo>
                    <a:pt x="22188" y="1297"/>
                  </a:moveTo>
                  <a:lnTo>
                    <a:pt x="22188" y="1297"/>
                  </a:lnTo>
                  <a:lnTo>
                    <a:pt x="22140" y="1153"/>
                  </a:lnTo>
                  <a:lnTo>
                    <a:pt x="22044" y="1057"/>
                  </a:lnTo>
                  <a:lnTo>
                    <a:pt x="21756" y="865"/>
                  </a:lnTo>
                  <a:lnTo>
                    <a:pt x="21420" y="673"/>
                  </a:lnTo>
                  <a:lnTo>
                    <a:pt x="20988" y="529"/>
                  </a:lnTo>
                  <a:lnTo>
                    <a:pt x="20459" y="433"/>
                  </a:lnTo>
                  <a:lnTo>
                    <a:pt x="19931" y="337"/>
                  </a:lnTo>
                  <a:lnTo>
                    <a:pt x="18731" y="145"/>
                  </a:lnTo>
                  <a:lnTo>
                    <a:pt x="17578" y="49"/>
                  </a:lnTo>
                  <a:lnTo>
                    <a:pt x="16617" y="1"/>
                  </a:lnTo>
                  <a:lnTo>
                    <a:pt x="15657" y="1"/>
                  </a:lnTo>
                  <a:lnTo>
                    <a:pt x="4755" y="4371"/>
                  </a:lnTo>
                  <a:lnTo>
                    <a:pt x="3411" y="5908"/>
                  </a:lnTo>
                  <a:lnTo>
                    <a:pt x="3411" y="5908"/>
                  </a:lnTo>
                  <a:lnTo>
                    <a:pt x="2834" y="6100"/>
                  </a:lnTo>
                  <a:lnTo>
                    <a:pt x="2306" y="6292"/>
                  </a:lnTo>
                  <a:lnTo>
                    <a:pt x="1682" y="6628"/>
                  </a:lnTo>
                  <a:lnTo>
                    <a:pt x="1057" y="7012"/>
                  </a:lnTo>
                  <a:lnTo>
                    <a:pt x="769" y="7204"/>
                  </a:lnTo>
                  <a:lnTo>
                    <a:pt x="481" y="7445"/>
                  </a:lnTo>
                  <a:lnTo>
                    <a:pt x="289" y="7685"/>
                  </a:lnTo>
                  <a:lnTo>
                    <a:pt x="145" y="7973"/>
                  </a:lnTo>
                  <a:lnTo>
                    <a:pt x="1" y="8261"/>
                  </a:lnTo>
                  <a:lnTo>
                    <a:pt x="1" y="8549"/>
                  </a:lnTo>
                  <a:lnTo>
                    <a:pt x="1" y="8549"/>
                  </a:lnTo>
                  <a:lnTo>
                    <a:pt x="49" y="8837"/>
                  </a:lnTo>
                  <a:lnTo>
                    <a:pt x="97" y="9077"/>
                  </a:lnTo>
                  <a:lnTo>
                    <a:pt x="241" y="9318"/>
                  </a:lnTo>
                  <a:lnTo>
                    <a:pt x="385" y="9510"/>
                  </a:lnTo>
                  <a:lnTo>
                    <a:pt x="577" y="9702"/>
                  </a:lnTo>
                  <a:lnTo>
                    <a:pt x="769" y="9894"/>
                  </a:lnTo>
                  <a:lnTo>
                    <a:pt x="1201" y="10182"/>
                  </a:lnTo>
                  <a:lnTo>
                    <a:pt x="1634" y="10374"/>
                  </a:lnTo>
                  <a:lnTo>
                    <a:pt x="2018" y="10518"/>
                  </a:lnTo>
                  <a:lnTo>
                    <a:pt x="2354" y="10614"/>
                  </a:lnTo>
                  <a:lnTo>
                    <a:pt x="2354" y="10614"/>
                  </a:lnTo>
                  <a:lnTo>
                    <a:pt x="2690" y="10470"/>
                  </a:lnTo>
                  <a:lnTo>
                    <a:pt x="3026" y="10326"/>
                  </a:lnTo>
                  <a:lnTo>
                    <a:pt x="3459" y="10038"/>
                  </a:lnTo>
                  <a:lnTo>
                    <a:pt x="3891" y="9654"/>
                  </a:lnTo>
                  <a:lnTo>
                    <a:pt x="4323" y="9173"/>
                  </a:lnTo>
                  <a:lnTo>
                    <a:pt x="4515" y="8885"/>
                  </a:lnTo>
                  <a:lnTo>
                    <a:pt x="4707" y="8549"/>
                  </a:lnTo>
                  <a:lnTo>
                    <a:pt x="4851" y="8213"/>
                  </a:lnTo>
                  <a:lnTo>
                    <a:pt x="4995" y="7829"/>
                  </a:lnTo>
                  <a:lnTo>
                    <a:pt x="4995" y="7829"/>
                  </a:lnTo>
                  <a:lnTo>
                    <a:pt x="6388" y="8117"/>
                  </a:lnTo>
                  <a:lnTo>
                    <a:pt x="7205" y="8309"/>
                  </a:lnTo>
                  <a:lnTo>
                    <a:pt x="8069" y="8453"/>
                  </a:lnTo>
                  <a:lnTo>
                    <a:pt x="8933" y="8597"/>
                  </a:lnTo>
                  <a:lnTo>
                    <a:pt x="9798" y="8645"/>
                  </a:lnTo>
                  <a:lnTo>
                    <a:pt x="10662" y="8597"/>
                  </a:lnTo>
                  <a:lnTo>
                    <a:pt x="11095" y="8549"/>
                  </a:lnTo>
                  <a:lnTo>
                    <a:pt x="11479" y="8453"/>
                  </a:lnTo>
                  <a:lnTo>
                    <a:pt x="11479" y="8453"/>
                  </a:lnTo>
                  <a:lnTo>
                    <a:pt x="11959" y="8309"/>
                  </a:lnTo>
                  <a:lnTo>
                    <a:pt x="12439" y="8069"/>
                  </a:lnTo>
                  <a:lnTo>
                    <a:pt x="12872" y="7781"/>
                  </a:lnTo>
                  <a:lnTo>
                    <a:pt x="13352" y="7445"/>
                  </a:lnTo>
                  <a:lnTo>
                    <a:pt x="14216" y="6724"/>
                  </a:lnTo>
                  <a:lnTo>
                    <a:pt x="14985" y="5956"/>
                  </a:lnTo>
                  <a:lnTo>
                    <a:pt x="15705" y="5283"/>
                  </a:lnTo>
                  <a:lnTo>
                    <a:pt x="16281" y="4755"/>
                  </a:lnTo>
                  <a:lnTo>
                    <a:pt x="16521" y="4563"/>
                  </a:lnTo>
                  <a:lnTo>
                    <a:pt x="16714" y="4419"/>
                  </a:lnTo>
                  <a:lnTo>
                    <a:pt x="16906" y="4371"/>
                  </a:lnTo>
                  <a:lnTo>
                    <a:pt x="17050" y="4419"/>
                  </a:lnTo>
                  <a:lnTo>
                    <a:pt x="17050" y="4419"/>
                  </a:lnTo>
                  <a:lnTo>
                    <a:pt x="17098" y="4563"/>
                  </a:lnTo>
                  <a:lnTo>
                    <a:pt x="17194" y="4707"/>
                  </a:lnTo>
                  <a:lnTo>
                    <a:pt x="17242" y="5091"/>
                  </a:lnTo>
                  <a:lnTo>
                    <a:pt x="17290" y="5572"/>
                  </a:lnTo>
                  <a:lnTo>
                    <a:pt x="17242" y="6100"/>
                  </a:lnTo>
                  <a:lnTo>
                    <a:pt x="17146" y="6964"/>
                  </a:lnTo>
                  <a:lnTo>
                    <a:pt x="17098" y="7349"/>
                  </a:lnTo>
                  <a:lnTo>
                    <a:pt x="17098" y="7349"/>
                  </a:lnTo>
                  <a:lnTo>
                    <a:pt x="17962" y="6580"/>
                  </a:lnTo>
                  <a:lnTo>
                    <a:pt x="18827" y="5764"/>
                  </a:lnTo>
                  <a:lnTo>
                    <a:pt x="19787" y="4803"/>
                  </a:lnTo>
                  <a:lnTo>
                    <a:pt x="20748" y="3747"/>
                  </a:lnTo>
                  <a:lnTo>
                    <a:pt x="21180" y="3266"/>
                  </a:lnTo>
                  <a:lnTo>
                    <a:pt x="21564" y="2786"/>
                  </a:lnTo>
                  <a:lnTo>
                    <a:pt x="21900" y="2306"/>
                  </a:lnTo>
                  <a:lnTo>
                    <a:pt x="22092" y="1922"/>
                  </a:lnTo>
                  <a:lnTo>
                    <a:pt x="22188" y="1586"/>
                  </a:lnTo>
                  <a:lnTo>
                    <a:pt x="22236" y="1393"/>
                  </a:lnTo>
                  <a:lnTo>
                    <a:pt x="22188" y="129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0" name="Google Shape;3780;p59"/>
            <p:cNvSpPr/>
            <p:nvPr/>
          </p:nvSpPr>
          <p:spPr>
            <a:xfrm>
              <a:off x="800000" y="3732725"/>
              <a:ext cx="3625" cy="1225"/>
            </a:xfrm>
            <a:custGeom>
              <a:avLst/>
              <a:gdLst/>
              <a:ahLst/>
              <a:cxnLst/>
              <a:rect l="l" t="t" r="r" b="b"/>
              <a:pathLst>
                <a:path w="145" h="49" extrusionOk="0">
                  <a:moveTo>
                    <a:pt x="145" y="49"/>
                  </a:move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84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1" name="Google Shape;3781;p59"/>
            <p:cNvSpPr/>
            <p:nvPr/>
          </p:nvSpPr>
          <p:spPr>
            <a:xfrm>
              <a:off x="803600" y="3733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2" name="Google Shape;3782;p59"/>
            <p:cNvSpPr/>
            <p:nvPr/>
          </p:nvSpPr>
          <p:spPr>
            <a:xfrm>
              <a:off x="800000" y="3732725"/>
              <a:ext cx="2425" cy="1225"/>
            </a:xfrm>
            <a:custGeom>
              <a:avLst/>
              <a:gdLst/>
              <a:ahLst/>
              <a:cxnLst/>
              <a:rect l="l" t="t" r="r" b="b"/>
              <a:pathLst>
                <a:path w="97" h="49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3" name="Google Shape;3783;p59"/>
            <p:cNvSpPr/>
            <p:nvPr/>
          </p:nvSpPr>
          <p:spPr>
            <a:xfrm>
              <a:off x="800000" y="3732725"/>
              <a:ext cx="3625" cy="1225"/>
            </a:xfrm>
            <a:custGeom>
              <a:avLst/>
              <a:gdLst/>
              <a:ahLst/>
              <a:cxnLst/>
              <a:rect l="l" t="t" r="r" b="b"/>
              <a:pathLst>
                <a:path w="145" h="49" extrusionOk="0">
                  <a:moveTo>
                    <a:pt x="1" y="1"/>
                  </a:moveTo>
                  <a:lnTo>
                    <a:pt x="97" y="49"/>
                  </a:lnTo>
                  <a:lnTo>
                    <a:pt x="145" y="4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4" name="Google Shape;3784;p59"/>
            <p:cNvSpPr/>
            <p:nvPr/>
          </p:nvSpPr>
          <p:spPr>
            <a:xfrm>
              <a:off x="800000" y="3732725"/>
              <a:ext cx="3625" cy="1225"/>
            </a:xfrm>
            <a:custGeom>
              <a:avLst/>
              <a:gdLst/>
              <a:ahLst/>
              <a:cxnLst/>
              <a:rect l="l" t="t" r="r" b="b"/>
              <a:pathLst>
                <a:path w="145" h="49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5" name="Google Shape;3785;p59"/>
            <p:cNvSpPr/>
            <p:nvPr/>
          </p:nvSpPr>
          <p:spPr>
            <a:xfrm>
              <a:off x="778400" y="3729125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extrusionOk="0">
                  <a:moveTo>
                    <a:pt x="48" y="1"/>
                  </a:moveTo>
                  <a:lnTo>
                    <a:pt x="48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48" y="1"/>
                  </a:lnTo>
                  <a:close/>
                  <a:moveTo>
                    <a:pt x="48" y="1"/>
                  </a:moveTo>
                  <a:lnTo>
                    <a:pt x="48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rgbClr val="CE4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6" name="Google Shape;3786;p59"/>
            <p:cNvSpPr/>
            <p:nvPr/>
          </p:nvSpPr>
          <p:spPr>
            <a:xfrm>
              <a:off x="779600" y="3729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7" name="Google Shape;3787;p59"/>
            <p:cNvSpPr/>
            <p:nvPr/>
          </p:nvSpPr>
          <p:spPr>
            <a:xfrm>
              <a:off x="778400" y="3729125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1"/>
                  </a:moveTo>
                  <a:lnTo>
                    <a:pt x="48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4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8" name="Google Shape;3788;p59"/>
            <p:cNvSpPr/>
            <p:nvPr/>
          </p:nvSpPr>
          <p:spPr>
            <a:xfrm>
              <a:off x="779600" y="3729125"/>
              <a:ext cx="2425" cy="25"/>
            </a:xfrm>
            <a:custGeom>
              <a:avLst/>
              <a:gdLst/>
              <a:ahLst/>
              <a:cxnLst/>
              <a:rect l="l" t="t" r="r" b="b"/>
              <a:pathLst>
                <a:path w="97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96" y="1"/>
                  </a:lnTo>
                  <a:lnTo>
                    <a:pt x="96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84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9" name="Google Shape;3789;p59"/>
            <p:cNvSpPr/>
            <p:nvPr/>
          </p:nvSpPr>
          <p:spPr>
            <a:xfrm>
              <a:off x="779600" y="3729125"/>
              <a:ext cx="2425" cy="25"/>
            </a:xfrm>
            <a:custGeom>
              <a:avLst/>
              <a:gdLst/>
              <a:ahLst/>
              <a:cxnLst/>
              <a:rect l="l" t="t" r="r" b="b"/>
              <a:pathLst>
                <a:path w="97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96" y="1"/>
                  </a:lnTo>
                  <a:lnTo>
                    <a:pt x="96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0" name="Google Shape;3790;p59"/>
            <p:cNvSpPr/>
            <p:nvPr/>
          </p:nvSpPr>
          <p:spPr>
            <a:xfrm>
              <a:off x="778400" y="3729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E4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1" name="Google Shape;3791;p59"/>
            <p:cNvSpPr/>
            <p:nvPr/>
          </p:nvSpPr>
          <p:spPr>
            <a:xfrm>
              <a:off x="778400" y="3729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2" name="Google Shape;3792;p59"/>
            <p:cNvSpPr/>
            <p:nvPr/>
          </p:nvSpPr>
          <p:spPr>
            <a:xfrm>
              <a:off x="778400" y="3729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3" name="Google Shape;3793;p59"/>
            <p:cNvSpPr/>
            <p:nvPr/>
          </p:nvSpPr>
          <p:spPr>
            <a:xfrm>
              <a:off x="736375" y="3785550"/>
              <a:ext cx="3625" cy="2450"/>
            </a:xfrm>
            <a:custGeom>
              <a:avLst/>
              <a:gdLst/>
              <a:ahLst/>
              <a:cxnLst/>
              <a:rect l="l" t="t" r="r" b="b"/>
              <a:pathLst>
                <a:path w="145" h="98" extrusionOk="0">
                  <a:moveTo>
                    <a:pt x="145" y="1"/>
                  </a:moveTo>
                  <a:lnTo>
                    <a:pt x="145" y="1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145" y="1"/>
                  </a:lnTo>
                  <a:lnTo>
                    <a:pt x="145" y="1"/>
                  </a:lnTo>
                  <a:lnTo>
                    <a:pt x="145" y="1"/>
                  </a:lnTo>
                  <a:close/>
                </a:path>
              </a:pathLst>
            </a:custGeom>
            <a:solidFill>
              <a:srgbClr val="CB60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4" name="Google Shape;3794;p59"/>
            <p:cNvSpPr/>
            <p:nvPr/>
          </p:nvSpPr>
          <p:spPr>
            <a:xfrm>
              <a:off x="736375" y="3785550"/>
              <a:ext cx="3625" cy="2450"/>
            </a:xfrm>
            <a:custGeom>
              <a:avLst/>
              <a:gdLst/>
              <a:ahLst/>
              <a:cxnLst/>
              <a:rect l="l" t="t" r="r" b="b"/>
              <a:pathLst>
                <a:path w="145" h="98" fill="none" extrusionOk="0">
                  <a:moveTo>
                    <a:pt x="145" y="1"/>
                  </a:moveTo>
                  <a:lnTo>
                    <a:pt x="145" y="1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145" y="1"/>
                  </a:lnTo>
                  <a:lnTo>
                    <a:pt x="145" y="1"/>
                  </a:lnTo>
                  <a:lnTo>
                    <a:pt x="14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5" name="Google Shape;3795;p59"/>
            <p:cNvSpPr/>
            <p:nvPr/>
          </p:nvSpPr>
          <p:spPr>
            <a:xfrm>
              <a:off x="739975" y="3769950"/>
              <a:ext cx="16825" cy="15625"/>
            </a:xfrm>
            <a:custGeom>
              <a:avLst/>
              <a:gdLst/>
              <a:ahLst/>
              <a:cxnLst/>
              <a:rect l="l" t="t" r="r" b="b"/>
              <a:pathLst>
                <a:path w="673" h="625" extrusionOk="0">
                  <a:moveTo>
                    <a:pt x="673" y="1"/>
                  </a:moveTo>
                  <a:lnTo>
                    <a:pt x="433" y="241"/>
                  </a:lnTo>
                  <a:lnTo>
                    <a:pt x="1" y="625"/>
                  </a:lnTo>
                  <a:lnTo>
                    <a:pt x="481" y="241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CE4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6" name="Google Shape;3796;p59"/>
            <p:cNvSpPr/>
            <p:nvPr/>
          </p:nvSpPr>
          <p:spPr>
            <a:xfrm>
              <a:off x="739975" y="3729125"/>
              <a:ext cx="38450" cy="56450"/>
            </a:xfrm>
            <a:custGeom>
              <a:avLst/>
              <a:gdLst/>
              <a:ahLst/>
              <a:cxnLst/>
              <a:rect l="l" t="t" r="r" b="b"/>
              <a:pathLst>
                <a:path w="1538" h="2258" fill="none" extrusionOk="0">
                  <a:moveTo>
                    <a:pt x="1537" y="1"/>
                  </a:moveTo>
                  <a:lnTo>
                    <a:pt x="1537" y="1"/>
                  </a:lnTo>
                  <a:lnTo>
                    <a:pt x="1441" y="433"/>
                  </a:lnTo>
                  <a:lnTo>
                    <a:pt x="1249" y="769"/>
                  </a:lnTo>
                  <a:lnTo>
                    <a:pt x="1105" y="1105"/>
                  </a:lnTo>
                  <a:lnTo>
                    <a:pt x="913" y="1394"/>
                  </a:lnTo>
                  <a:lnTo>
                    <a:pt x="673" y="1634"/>
                  </a:lnTo>
                  <a:lnTo>
                    <a:pt x="433" y="1874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1" y="2258"/>
                  </a:lnTo>
                  <a:lnTo>
                    <a:pt x="481" y="1874"/>
                  </a:lnTo>
                  <a:lnTo>
                    <a:pt x="673" y="1634"/>
                  </a:lnTo>
                  <a:lnTo>
                    <a:pt x="913" y="1394"/>
                  </a:lnTo>
                  <a:lnTo>
                    <a:pt x="1105" y="1105"/>
                  </a:lnTo>
                  <a:lnTo>
                    <a:pt x="1249" y="769"/>
                  </a:lnTo>
                  <a:lnTo>
                    <a:pt x="1441" y="433"/>
                  </a:lnTo>
                  <a:lnTo>
                    <a:pt x="153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7" name="Google Shape;3797;p59"/>
            <p:cNvSpPr/>
            <p:nvPr/>
          </p:nvSpPr>
          <p:spPr>
            <a:xfrm>
              <a:off x="739975" y="3785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84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8" name="Google Shape;3798;p59"/>
            <p:cNvSpPr/>
            <p:nvPr/>
          </p:nvSpPr>
          <p:spPr>
            <a:xfrm>
              <a:off x="739975" y="3785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9" name="Google Shape;3799;p59"/>
            <p:cNvSpPr/>
            <p:nvPr/>
          </p:nvSpPr>
          <p:spPr>
            <a:xfrm>
              <a:off x="658325" y="3708725"/>
              <a:ext cx="122500" cy="87675"/>
            </a:xfrm>
            <a:custGeom>
              <a:avLst/>
              <a:gdLst/>
              <a:ahLst/>
              <a:cxnLst/>
              <a:rect l="l" t="t" r="r" b="b"/>
              <a:pathLst>
                <a:path w="4900" h="3507" extrusionOk="0">
                  <a:moveTo>
                    <a:pt x="1586" y="0"/>
                  </a:moveTo>
                  <a:lnTo>
                    <a:pt x="1105" y="192"/>
                  </a:lnTo>
                  <a:lnTo>
                    <a:pt x="625" y="481"/>
                  </a:lnTo>
                  <a:lnTo>
                    <a:pt x="433" y="673"/>
                  </a:lnTo>
                  <a:lnTo>
                    <a:pt x="241" y="865"/>
                  </a:lnTo>
                  <a:lnTo>
                    <a:pt x="97" y="1057"/>
                  </a:lnTo>
                  <a:lnTo>
                    <a:pt x="1" y="1297"/>
                  </a:lnTo>
                  <a:lnTo>
                    <a:pt x="1" y="1537"/>
                  </a:lnTo>
                  <a:lnTo>
                    <a:pt x="49" y="1777"/>
                  </a:lnTo>
                  <a:lnTo>
                    <a:pt x="193" y="2065"/>
                  </a:lnTo>
                  <a:lnTo>
                    <a:pt x="385" y="2354"/>
                  </a:lnTo>
                  <a:lnTo>
                    <a:pt x="721" y="2642"/>
                  </a:lnTo>
                  <a:lnTo>
                    <a:pt x="1153" y="2930"/>
                  </a:lnTo>
                  <a:lnTo>
                    <a:pt x="1730" y="3218"/>
                  </a:lnTo>
                  <a:lnTo>
                    <a:pt x="2450" y="3506"/>
                  </a:lnTo>
                  <a:lnTo>
                    <a:pt x="2738" y="3362"/>
                  </a:lnTo>
                  <a:lnTo>
                    <a:pt x="3122" y="3170"/>
                  </a:lnTo>
                  <a:lnTo>
                    <a:pt x="3267" y="3074"/>
                  </a:lnTo>
                  <a:lnTo>
                    <a:pt x="3699" y="2690"/>
                  </a:lnTo>
                  <a:lnTo>
                    <a:pt x="3939" y="2450"/>
                  </a:lnTo>
                  <a:lnTo>
                    <a:pt x="4179" y="2210"/>
                  </a:lnTo>
                  <a:lnTo>
                    <a:pt x="4371" y="1921"/>
                  </a:lnTo>
                  <a:lnTo>
                    <a:pt x="4515" y="1585"/>
                  </a:lnTo>
                  <a:lnTo>
                    <a:pt x="4707" y="1249"/>
                  </a:lnTo>
                  <a:lnTo>
                    <a:pt x="4803" y="817"/>
                  </a:lnTo>
                  <a:lnTo>
                    <a:pt x="4899" y="817"/>
                  </a:lnTo>
                  <a:lnTo>
                    <a:pt x="4467" y="673"/>
                  </a:lnTo>
                  <a:lnTo>
                    <a:pt x="3170" y="240"/>
                  </a:lnTo>
                  <a:lnTo>
                    <a:pt x="2498" y="48"/>
                  </a:lnTo>
                  <a:lnTo>
                    <a:pt x="2210" y="0"/>
                  </a:lnTo>
                  <a:close/>
                </a:path>
              </a:pathLst>
            </a:custGeom>
            <a:solidFill>
              <a:srgbClr val="F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0" name="Google Shape;3800;p59"/>
            <p:cNvSpPr/>
            <p:nvPr/>
          </p:nvSpPr>
          <p:spPr>
            <a:xfrm>
              <a:off x="658325" y="3708725"/>
              <a:ext cx="122500" cy="87675"/>
            </a:xfrm>
            <a:custGeom>
              <a:avLst/>
              <a:gdLst/>
              <a:ahLst/>
              <a:cxnLst/>
              <a:rect l="l" t="t" r="r" b="b"/>
              <a:pathLst>
                <a:path w="4900" h="3507" fill="none" extrusionOk="0">
                  <a:moveTo>
                    <a:pt x="1922" y="0"/>
                  </a:moveTo>
                  <a:lnTo>
                    <a:pt x="1922" y="0"/>
                  </a:lnTo>
                  <a:lnTo>
                    <a:pt x="1586" y="0"/>
                  </a:lnTo>
                  <a:lnTo>
                    <a:pt x="1586" y="0"/>
                  </a:lnTo>
                  <a:lnTo>
                    <a:pt x="1105" y="192"/>
                  </a:lnTo>
                  <a:lnTo>
                    <a:pt x="625" y="481"/>
                  </a:lnTo>
                  <a:lnTo>
                    <a:pt x="433" y="673"/>
                  </a:lnTo>
                  <a:lnTo>
                    <a:pt x="241" y="865"/>
                  </a:lnTo>
                  <a:lnTo>
                    <a:pt x="97" y="1057"/>
                  </a:lnTo>
                  <a:lnTo>
                    <a:pt x="1" y="1297"/>
                  </a:lnTo>
                  <a:lnTo>
                    <a:pt x="1" y="1537"/>
                  </a:lnTo>
                  <a:lnTo>
                    <a:pt x="49" y="1777"/>
                  </a:lnTo>
                  <a:lnTo>
                    <a:pt x="193" y="2065"/>
                  </a:lnTo>
                  <a:lnTo>
                    <a:pt x="385" y="2354"/>
                  </a:lnTo>
                  <a:lnTo>
                    <a:pt x="721" y="2642"/>
                  </a:lnTo>
                  <a:lnTo>
                    <a:pt x="1153" y="2930"/>
                  </a:lnTo>
                  <a:lnTo>
                    <a:pt x="1730" y="3218"/>
                  </a:lnTo>
                  <a:lnTo>
                    <a:pt x="2450" y="3506"/>
                  </a:lnTo>
                  <a:lnTo>
                    <a:pt x="2450" y="3506"/>
                  </a:lnTo>
                  <a:lnTo>
                    <a:pt x="2738" y="3362"/>
                  </a:lnTo>
                  <a:lnTo>
                    <a:pt x="3122" y="3170"/>
                  </a:lnTo>
                  <a:lnTo>
                    <a:pt x="3122" y="3170"/>
                  </a:lnTo>
                  <a:lnTo>
                    <a:pt x="3267" y="3074"/>
                  </a:lnTo>
                  <a:lnTo>
                    <a:pt x="3267" y="3074"/>
                  </a:lnTo>
                  <a:lnTo>
                    <a:pt x="3267" y="3074"/>
                  </a:lnTo>
                  <a:lnTo>
                    <a:pt x="3267" y="3074"/>
                  </a:lnTo>
                  <a:lnTo>
                    <a:pt x="3699" y="2690"/>
                  </a:lnTo>
                  <a:lnTo>
                    <a:pt x="3939" y="2450"/>
                  </a:lnTo>
                  <a:lnTo>
                    <a:pt x="4179" y="2210"/>
                  </a:lnTo>
                  <a:lnTo>
                    <a:pt x="4371" y="1921"/>
                  </a:lnTo>
                  <a:lnTo>
                    <a:pt x="4515" y="1585"/>
                  </a:lnTo>
                  <a:lnTo>
                    <a:pt x="4707" y="1249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03" y="817"/>
                  </a:lnTo>
                  <a:lnTo>
                    <a:pt x="4851" y="817"/>
                  </a:lnTo>
                  <a:lnTo>
                    <a:pt x="4851" y="817"/>
                  </a:lnTo>
                  <a:lnTo>
                    <a:pt x="4851" y="817"/>
                  </a:lnTo>
                  <a:lnTo>
                    <a:pt x="4851" y="817"/>
                  </a:lnTo>
                  <a:lnTo>
                    <a:pt x="4851" y="817"/>
                  </a:lnTo>
                  <a:lnTo>
                    <a:pt x="4851" y="817"/>
                  </a:lnTo>
                  <a:lnTo>
                    <a:pt x="4851" y="817"/>
                  </a:lnTo>
                  <a:lnTo>
                    <a:pt x="4899" y="817"/>
                  </a:lnTo>
                  <a:lnTo>
                    <a:pt x="4899" y="817"/>
                  </a:lnTo>
                  <a:lnTo>
                    <a:pt x="4467" y="673"/>
                  </a:lnTo>
                  <a:lnTo>
                    <a:pt x="4467" y="673"/>
                  </a:lnTo>
                  <a:lnTo>
                    <a:pt x="3170" y="240"/>
                  </a:lnTo>
                  <a:lnTo>
                    <a:pt x="2498" y="48"/>
                  </a:lnTo>
                  <a:lnTo>
                    <a:pt x="2210" y="0"/>
                  </a:lnTo>
                  <a:lnTo>
                    <a:pt x="192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1" name="Google Shape;3801;p59"/>
            <p:cNvSpPr/>
            <p:nvPr/>
          </p:nvSpPr>
          <p:spPr>
            <a:xfrm>
              <a:off x="1082150" y="3713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2" name="Google Shape;3802;p59"/>
            <p:cNvSpPr/>
            <p:nvPr/>
          </p:nvSpPr>
          <p:spPr>
            <a:xfrm>
              <a:off x="1082150" y="3713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3" name="Google Shape;3803;p59"/>
            <p:cNvSpPr/>
            <p:nvPr/>
          </p:nvSpPr>
          <p:spPr>
            <a:xfrm>
              <a:off x="1082150" y="3708725"/>
              <a:ext cx="1225" cy="4825"/>
            </a:xfrm>
            <a:custGeom>
              <a:avLst/>
              <a:gdLst/>
              <a:ahLst/>
              <a:cxnLst/>
              <a:rect l="l" t="t" r="r" b="b"/>
              <a:pathLst>
                <a:path w="49" h="193" extrusionOk="0">
                  <a:moveTo>
                    <a:pt x="49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ED62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4" name="Google Shape;3804;p59"/>
            <p:cNvSpPr/>
            <p:nvPr/>
          </p:nvSpPr>
          <p:spPr>
            <a:xfrm>
              <a:off x="1082150" y="3708725"/>
              <a:ext cx="1225" cy="4825"/>
            </a:xfrm>
            <a:custGeom>
              <a:avLst/>
              <a:gdLst/>
              <a:ahLst/>
              <a:cxnLst/>
              <a:rect l="l" t="t" r="r" b="b"/>
              <a:pathLst>
                <a:path w="49" h="193" fill="none" extrusionOk="0">
                  <a:moveTo>
                    <a:pt x="49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1" y="192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5" name="Google Shape;3805;p59"/>
            <p:cNvSpPr/>
            <p:nvPr/>
          </p:nvSpPr>
          <p:spPr>
            <a:xfrm>
              <a:off x="1083350" y="3707525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60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6" name="Google Shape;3806;p59"/>
            <p:cNvSpPr/>
            <p:nvPr/>
          </p:nvSpPr>
          <p:spPr>
            <a:xfrm>
              <a:off x="1083350" y="3707525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7" name="Google Shape;3807;p59"/>
            <p:cNvSpPr/>
            <p:nvPr/>
          </p:nvSpPr>
          <p:spPr>
            <a:xfrm>
              <a:off x="1080950" y="3645100"/>
              <a:ext cx="4825" cy="62450"/>
            </a:xfrm>
            <a:custGeom>
              <a:avLst/>
              <a:gdLst/>
              <a:ahLst/>
              <a:cxnLst/>
              <a:rect l="l" t="t" r="r" b="b"/>
              <a:pathLst>
                <a:path w="193" h="2498" extrusionOk="0">
                  <a:moveTo>
                    <a:pt x="145" y="2161"/>
                  </a:moveTo>
                  <a:lnTo>
                    <a:pt x="145" y="2161"/>
                  </a:lnTo>
                  <a:lnTo>
                    <a:pt x="97" y="2497"/>
                  </a:lnTo>
                  <a:lnTo>
                    <a:pt x="97" y="2497"/>
                  </a:lnTo>
                  <a:lnTo>
                    <a:pt x="97" y="2497"/>
                  </a:lnTo>
                  <a:lnTo>
                    <a:pt x="97" y="2497"/>
                  </a:lnTo>
                  <a:lnTo>
                    <a:pt x="145" y="2161"/>
                  </a:lnTo>
                  <a:close/>
                  <a:moveTo>
                    <a:pt x="145" y="2161"/>
                  </a:moveTo>
                  <a:lnTo>
                    <a:pt x="145" y="2161"/>
                  </a:lnTo>
                  <a:lnTo>
                    <a:pt x="145" y="2161"/>
                  </a:lnTo>
                  <a:lnTo>
                    <a:pt x="145" y="2161"/>
                  </a:lnTo>
                  <a:lnTo>
                    <a:pt x="145" y="2161"/>
                  </a:lnTo>
                  <a:close/>
                  <a:moveTo>
                    <a:pt x="145" y="2161"/>
                  </a:moveTo>
                  <a:lnTo>
                    <a:pt x="145" y="2161"/>
                  </a:lnTo>
                  <a:lnTo>
                    <a:pt x="145" y="2161"/>
                  </a:lnTo>
                  <a:lnTo>
                    <a:pt x="145" y="2161"/>
                  </a:lnTo>
                  <a:lnTo>
                    <a:pt x="145" y="2161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624"/>
                  </a:lnTo>
                  <a:lnTo>
                    <a:pt x="193" y="624"/>
                  </a:lnTo>
                  <a:lnTo>
                    <a:pt x="193" y="576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close/>
                  <a:moveTo>
                    <a:pt x="193" y="576"/>
                  </a:move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76"/>
                  </a:lnTo>
                  <a:close/>
                  <a:moveTo>
                    <a:pt x="193" y="528"/>
                  </a:moveTo>
                  <a:lnTo>
                    <a:pt x="193" y="528"/>
                  </a:lnTo>
                  <a:lnTo>
                    <a:pt x="193" y="576"/>
                  </a:lnTo>
                  <a:lnTo>
                    <a:pt x="193" y="576"/>
                  </a:lnTo>
                  <a:lnTo>
                    <a:pt x="193" y="528"/>
                  </a:lnTo>
                  <a:close/>
                  <a:moveTo>
                    <a:pt x="193" y="528"/>
                  </a:moveTo>
                  <a:lnTo>
                    <a:pt x="193" y="528"/>
                  </a:lnTo>
                  <a:lnTo>
                    <a:pt x="193" y="528"/>
                  </a:lnTo>
                  <a:lnTo>
                    <a:pt x="193" y="528"/>
                  </a:lnTo>
                  <a:lnTo>
                    <a:pt x="193" y="528"/>
                  </a:lnTo>
                  <a:close/>
                  <a:moveTo>
                    <a:pt x="193" y="528"/>
                  </a:moveTo>
                  <a:lnTo>
                    <a:pt x="193" y="528"/>
                  </a:lnTo>
                  <a:lnTo>
                    <a:pt x="193" y="528"/>
                  </a:lnTo>
                  <a:lnTo>
                    <a:pt x="193" y="528"/>
                  </a:lnTo>
                  <a:lnTo>
                    <a:pt x="193" y="528"/>
                  </a:lnTo>
                  <a:close/>
                  <a:moveTo>
                    <a:pt x="193" y="528"/>
                  </a:moveTo>
                  <a:lnTo>
                    <a:pt x="193" y="528"/>
                  </a:lnTo>
                  <a:lnTo>
                    <a:pt x="193" y="528"/>
                  </a:lnTo>
                  <a:lnTo>
                    <a:pt x="193" y="528"/>
                  </a:lnTo>
                  <a:lnTo>
                    <a:pt x="193" y="528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45" y="192"/>
                  </a:lnTo>
                  <a:lnTo>
                    <a:pt x="193" y="528"/>
                  </a:lnTo>
                  <a:lnTo>
                    <a:pt x="193" y="528"/>
                  </a:lnTo>
                  <a:lnTo>
                    <a:pt x="145" y="192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84D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8" name="Google Shape;3808;p59"/>
            <p:cNvSpPr/>
            <p:nvPr/>
          </p:nvSpPr>
          <p:spPr>
            <a:xfrm>
              <a:off x="1083350" y="3699125"/>
              <a:ext cx="1225" cy="8425"/>
            </a:xfrm>
            <a:custGeom>
              <a:avLst/>
              <a:gdLst/>
              <a:ahLst/>
              <a:cxnLst/>
              <a:rect l="l" t="t" r="r" b="b"/>
              <a:pathLst>
                <a:path w="49" h="337" fill="none" extrusionOk="0">
                  <a:moveTo>
                    <a:pt x="49" y="0"/>
                  </a:moveTo>
                  <a:lnTo>
                    <a:pt x="49" y="0"/>
                  </a:lnTo>
                  <a:lnTo>
                    <a:pt x="1" y="336"/>
                  </a:lnTo>
                  <a:lnTo>
                    <a:pt x="1" y="336"/>
                  </a:lnTo>
                  <a:lnTo>
                    <a:pt x="1" y="336"/>
                  </a:lnTo>
                  <a:lnTo>
                    <a:pt x="1" y="336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9" name="Google Shape;3809;p59"/>
            <p:cNvSpPr/>
            <p:nvPr/>
          </p:nvSpPr>
          <p:spPr>
            <a:xfrm>
              <a:off x="1084550" y="3699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0" name="Google Shape;3810;p59"/>
            <p:cNvSpPr/>
            <p:nvPr/>
          </p:nvSpPr>
          <p:spPr>
            <a:xfrm>
              <a:off x="1084550" y="3699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1" name="Google Shape;3811;p59"/>
            <p:cNvSpPr/>
            <p:nvPr/>
          </p:nvSpPr>
          <p:spPr>
            <a:xfrm>
              <a:off x="1085750" y="365950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2" name="Google Shape;3812;p59"/>
            <p:cNvSpPr/>
            <p:nvPr/>
          </p:nvSpPr>
          <p:spPr>
            <a:xfrm>
              <a:off x="1085750" y="3659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3" name="Google Shape;3813;p59"/>
            <p:cNvSpPr/>
            <p:nvPr/>
          </p:nvSpPr>
          <p:spPr>
            <a:xfrm>
              <a:off x="1085750" y="3659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4" name="Google Shape;3814;p59"/>
            <p:cNvSpPr/>
            <p:nvPr/>
          </p:nvSpPr>
          <p:spPr>
            <a:xfrm>
              <a:off x="1085750" y="3659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5" name="Google Shape;3815;p59"/>
            <p:cNvSpPr/>
            <p:nvPr/>
          </p:nvSpPr>
          <p:spPr>
            <a:xfrm>
              <a:off x="1085750" y="3659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6" name="Google Shape;3816;p59"/>
            <p:cNvSpPr/>
            <p:nvPr/>
          </p:nvSpPr>
          <p:spPr>
            <a:xfrm>
              <a:off x="1085750" y="3659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7" name="Google Shape;3817;p59"/>
            <p:cNvSpPr/>
            <p:nvPr/>
          </p:nvSpPr>
          <p:spPr>
            <a:xfrm>
              <a:off x="1085750" y="3659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8" name="Google Shape;3818;p59"/>
            <p:cNvSpPr/>
            <p:nvPr/>
          </p:nvSpPr>
          <p:spPr>
            <a:xfrm>
              <a:off x="1085750" y="365830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9" name="Google Shape;3819;p59"/>
            <p:cNvSpPr/>
            <p:nvPr/>
          </p:nvSpPr>
          <p:spPr>
            <a:xfrm>
              <a:off x="1085750" y="3658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0" name="Google Shape;3820;p59"/>
            <p:cNvSpPr/>
            <p:nvPr/>
          </p:nvSpPr>
          <p:spPr>
            <a:xfrm>
              <a:off x="1085750" y="3658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1" name="Google Shape;3821;p59"/>
            <p:cNvSpPr/>
            <p:nvPr/>
          </p:nvSpPr>
          <p:spPr>
            <a:xfrm>
              <a:off x="1085750" y="3658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2" name="Google Shape;3822;p59"/>
            <p:cNvSpPr/>
            <p:nvPr/>
          </p:nvSpPr>
          <p:spPr>
            <a:xfrm>
              <a:off x="1080950" y="3645100"/>
              <a:ext cx="4825" cy="13225"/>
            </a:xfrm>
            <a:custGeom>
              <a:avLst/>
              <a:gdLst/>
              <a:ahLst/>
              <a:cxnLst/>
              <a:rect l="l" t="t" r="r" b="b"/>
              <a:pathLst>
                <a:path w="193" h="52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5" y="192"/>
                  </a:lnTo>
                  <a:lnTo>
                    <a:pt x="193" y="528"/>
                  </a:lnTo>
                  <a:lnTo>
                    <a:pt x="193" y="528"/>
                  </a:lnTo>
                  <a:lnTo>
                    <a:pt x="145" y="19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3" name="Google Shape;3823;p59"/>
            <p:cNvSpPr/>
            <p:nvPr/>
          </p:nvSpPr>
          <p:spPr>
            <a:xfrm>
              <a:off x="1080950" y="3645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4" name="Google Shape;3824;p59"/>
            <p:cNvSpPr/>
            <p:nvPr/>
          </p:nvSpPr>
          <p:spPr>
            <a:xfrm>
              <a:off x="1080950" y="3645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5" name="Google Shape;3825;p59"/>
            <p:cNvSpPr/>
            <p:nvPr/>
          </p:nvSpPr>
          <p:spPr>
            <a:xfrm>
              <a:off x="1080950" y="3645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6" name="Google Shape;3826;p59"/>
            <p:cNvSpPr/>
            <p:nvPr/>
          </p:nvSpPr>
          <p:spPr>
            <a:xfrm>
              <a:off x="1080950" y="3645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7" name="Google Shape;3827;p59"/>
            <p:cNvSpPr/>
            <p:nvPr/>
          </p:nvSpPr>
          <p:spPr>
            <a:xfrm>
              <a:off x="1080950" y="3570650"/>
              <a:ext cx="117700" cy="142900"/>
            </a:xfrm>
            <a:custGeom>
              <a:avLst/>
              <a:gdLst/>
              <a:ahLst/>
              <a:cxnLst/>
              <a:rect l="l" t="t" r="r" b="b"/>
              <a:pathLst>
                <a:path w="4708" h="5716" extrusionOk="0">
                  <a:moveTo>
                    <a:pt x="4563" y="0"/>
                  </a:moveTo>
                  <a:lnTo>
                    <a:pt x="4419" y="48"/>
                  </a:lnTo>
                  <a:lnTo>
                    <a:pt x="4131" y="145"/>
                  </a:lnTo>
                  <a:lnTo>
                    <a:pt x="3507" y="433"/>
                  </a:lnTo>
                  <a:lnTo>
                    <a:pt x="2738" y="913"/>
                  </a:lnTo>
                  <a:lnTo>
                    <a:pt x="1922" y="1441"/>
                  </a:lnTo>
                  <a:lnTo>
                    <a:pt x="1153" y="1970"/>
                  </a:lnTo>
                  <a:lnTo>
                    <a:pt x="529" y="2450"/>
                  </a:lnTo>
                  <a:lnTo>
                    <a:pt x="97" y="2786"/>
                  </a:lnTo>
                  <a:lnTo>
                    <a:pt x="1" y="2882"/>
                  </a:lnTo>
                  <a:lnTo>
                    <a:pt x="1" y="2930"/>
                  </a:lnTo>
                  <a:lnTo>
                    <a:pt x="1" y="2978"/>
                  </a:lnTo>
                  <a:lnTo>
                    <a:pt x="145" y="3170"/>
                  </a:lnTo>
                  <a:lnTo>
                    <a:pt x="193" y="3506"/>
                  </a:lnTo>
                  <a:lnTo>
                    <a:pt x="193" y="3554"/>
                  </a:lnTo>
                  <a:lnTo>
                    <a:pt x="193" y="3602"/>
                  </a:lnTo>
                  <a:lnTo>
                    <a:pt x="241" y="3939"/>
                  </a:lnTo>
                  <a:lnTo>
                    <a:pt x="241" y="4371"/>
                  </a:lnTo>
                  <a:lnTo>
                    <a:pt x="145" y="5139"/>
                  </a:lnTo>
                  <a:lnTo>
                    <a:pt x="97" y="5475"/>
                  </a:lnTo>
                  <a:lnTo>
                    <a:pt x="97" y="5523"/>
                  </a:lnTo>
                  <a:lnTo>
                    <a:pt x="49" y="5715"/>
                  </a:lnTo>
                  <a:lnTo>
                    <a:pt x="673" y="5139"/>
                  </a:lnTo>
                  <a:lnTo>
                    <a:pt x="1393" y="4371"/>
                  </a:lnTo>
                  <a:lnTo>
                    <a:pt x="2978" y="2546"/>
                  </a:lnTo>
                  <a:lnTo>
                    <a:pt x="3699" y="1681"/>
                  </a:lnTo>
                  <a:lnTo>
                    <a:pt x="4275" y="913"/>
                  </a:lnTo>
                  <a:lnTo>
                    <a:pt x="4611" y="337"/>
                  </a:lnTo>
                  <a:lnTo>
                    <a:pt x="4707" y="145"/>
                  </a:lnTo>
                  <a:lnTo>
                    <a:pt x="4707" y="48"/>
                  </a:lnTo>
                  <a:lnTo>
                    <a:pt x="4659" y="0"/>
                  </a:lnTo>
                  <a:close/>
                </a:path>
              </a:pathLst>
            </a:custGeom>
            <a:solidFill>
              <a:srgbClr val="F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8" name="Google Shape;3828;p59"/>
            <p:cNvSpPr/>
            <p:nvPr/>
          </p:nvSpPr>
          <p:spPr>
            <a:xfrm>
              <a:off x="1080950" y="3570650"/>
              <a:ext cx="117700" cy="142900"/>
            </a:xfrm>
            <a:custGeom>
              <a:avLst/>
              <a:gdLst/>
              <a:ahLst/>
              <a:cxnLst/>
              <a:rect l="l" t="t" r="r" b="b"/>
              <a:pathLst>
                <a:path w="4708" h="5716" fill="none" extrusionOk="0">
                  <a:moveTo>
                    <a:pt x="4563" y="0"/>
                  </a:moveTo>
                  <a:lnTo>
                    <a:pt x="4563" y="0"/>
                  </a:lnTo>
                  <a:lnTo>
                    <a:pt x="4419" y="48"/>
                  </a:lnTo>
                  <a:lnTo>
                    <a:pt x="4131" y="145"/>
                  </a:lnTo>
                  <a:lnTo>
                    <a:pt x="3507" y="433"/>
                  </a:lnTo>
                  <a:lnTo>
                    <a:pt x="2738" y="913"/>
                  </a:lnTo>
                  <a:lnTo>
                    <a:pt x="1922" y="1441"/>
                  </a:lnTo>
                  <a:lnTo>
                    <a:pt x="1153" y="1970"/>
                  </a:lnTo>
                  <a:lnTo>
                    <a:pt x="529" y="2450"/>
                  </a:lnTo>
                  <a:lnTo>
                    <a:pt x="97" y="2786"/>
                  </a:lnTo>
                  <a:lnTo>
                    <a:pt x="1" y="2882"/>
                  </a:lnTo>
                  <a:lnTo>
                    <a:pt x="1" y="2930"/>
                  </a:lnTo>
                  <a:lnTo>
                    <a:pt x="1" y="2930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" y="2978"/>
                  </a:lnTo>
                  <a:lnTo>
                    <a:pt x="145" y="3170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06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554"/>
                  </a:lnTo>
                  <a:lnTo>
                    <a:pt x="193" y="3602"/>
                  </a:lnTo>
                  <a:lnTo>
                    <a:pt x="193" y="3602"/>
                  </a:lnTo>
                  <a:lnTo>
                    <a:pt x="241" y="3939"/>
                  </a:lnTo>
                  <a:lnTo>
                    <a:pt x="241" y="4371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145" y="5139"/>
                  </a:lnTo>
                  <a:lnTo>
                    <a:pt x="97" y="5475"/>
                  </a:lnTo>
                  <a:lnTo>
                    <a:pt x="97" y="5475"/>
                  </a:lnTo>
                  <a:lnTo>
                    <a:pt x="97" y="5523"/>
                  </a:lnTo>
                  <a:lnTo>
                    <a:pt x="97" y="5523"/>
                  </a:lnTo>
                  <a:lnTo>
                    <a:pt x="49" y="5715"/>
                  </a:lnTo>
                  <a:lnTo>
                    <a:pt x="49" y="5715"/>
                  </a:lnTo>
                  <a:lnTo>
                    <a:pt x="49" y="5715"/>
                  </a:lnTo>
                  <a:lnTo>
                    <a:pt x="49" y="5715"/>
                  </a:lnTo>
                  <a:lnTo>
                    <a:pt x="673" y="5139"/>
                  </a:lnTo>
                  <a:lnTo>
                    <a:pt x="1393" y="4371"/>
                  </a:lnTo>
                  <a:lnTo>
                    <a:pt x="2978" y="2546"/>
                  </a:lnTo>
                  <a:lnTo>
                    <a:pt x="3699" y="1681"/>
                  </a:lnTo>
                  <a:lnTo>
                    <a:pt x="4275" y="913"/>
                  </a:lnTo>
                  <a:lnTo>
                    <a:pt x="4611" y="337"/>
                  </a:lnTo>
                  <a:lnTo>
                    <a:pt x="4707" y="145"/>
                  </a:lnTo>
                  <a:lnTo>
                    <a:pt x="4707" y="48"/>
                  </a:lnTo>
                  <a:lnTo>
                    <a:pt x="4707" y="48"/>
                  </a:lnTo>
                  <a:lnTo>
                    <a:pt x="4659" y="0"/>
                  </a:lnTo>
                  <a:lnTo>
                    <a:pt x="456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9" name="Google Shape;3829;p59"/>
            <p:cNvSpPr/>
            <p:nvPr/>
          </p:nvSpPr>
          <p:spPr>
            <a:xfrm>
              <a:off x="897250" y="3269300"/>
              <a:ext cx="241350" cy="146500"/>
            </a:xfrm>
            <a:custGeom>
              <a:avLst/>
              <a:gdLst/>
              <a:ahLst/>
              <a:cxnLst/>
              <a:rect l="l" t="t" r="r" b="b"/>
              <a:pathLst>
                <a:path w="9654" h="5860" extrusionOk="0">
                  <a:moveTo>
                    <a:pt x="1105" y="0"/>
                  </a:moveTo>
                  <a:lnTo>
                    <a:pt x="721" y="48"/>
                  </a:lnTo>
                  <a:lnTo>
                    <a:pt x="577" y="96"/>
                  </a:lnTo>
                  <a:lnTo>
                    <a:pt x="481" y="192"/>
                  </a:lnTo>
                  <a:lnTo>
                    <a:pt x="385" y="384"/>
                  </a:lnTo>
                  <a:lnTo>
                    <a:pt x="241" y="672"/>
                  </a:lnTo>
                  <a:lnTo>
                    <a:pt x="145" y="1009"/>
                  </a:lnTo>
                  <a:lnTo>
                    <a:pt x="97" y="1345"/>
                  </a:lnTo>
                  <a:lnTo>
                    <a:pt x="1" y="2209"/>
                  </a:lnTo>
                  <a:lnTo>
                    <a:pt x="1" y="3074"/>
                  </a:lnTo>
                  <a:lnTo>
                    <a:pt x="1" y="3890"/>
                  </a:lnTo>
                  <a:lnTo>
                    <a:pt x="49" y="4563"/>
                  </a:lnTo>
                  <a:lnTo>
                    <a:pt x="97" y="5235"/>
                  </a:lnTo>
                  <a:lnTo>
                    <a:pt x="1586" y="5379"/>
                  </a:lnTo>
                  <a:lnTo>
                    <a:pt x="4803" y="5715"/>
                  </a:lnTo>
                  <a:lnTo>
                    <a:pt x="6580" y="5811"/>
                  </a:lnTo>
                  <a:lnTo>
                    <a:pt x="8069" y="5859"/>
                  </a:lnTo>
                  <a:lnTo>
                    <a:pt x="8693" y="5859"/>
                  </a:lnTo>
                  <a:lnTo>
                    <a:pt x="9174" y="5811"/>
                  </a:lnTo>
                  <a:lnTo>
                    <a:pt x="9510" y="5715"/>
                  </a:lnTo>
                  <a:lnTo>
                    <a:pt x="9606" y="5667"/>
                  </a:lnTo>
                  <a:lnTo>
                    <a:pt x="9654" y="5619"/>
                  </a:lnTo>
                  <a:lnTo>
                    <a:pt x="9654" y="5283"/>
                  </a:lnTo>
                  <a:lnTo>
                    <a:pt x="9558" y="4803"/>
                  </a:lnTo>
                  <a:lnTo>
                    <a:pt x="9318" y="3602"/>
                  </a:lnTo>
                  <a:lnTo>
                    <a:pt x="9030" y="2594"/>
                  </a:lnTo>
                  <a:lnTo>
                    <a:pt x="8934" y="2113"/>
                  </a:lnTo>
                  <a:lnTo>
                    <a:pt x="7733" y="1681"/>
                  </a:lnTo>
                  <a:lnTo>
                    <a:pt x="6484" y="1249"/>
                  </a:lnTo>
                  <a:lnTo>
                    <a:pt x="4995" y="817"/>
                  </a:lnTo>
                  <a:lnTo>
                    <a:pt x="3507" y="384"/>
                  </a:lnTo>
                  <a:lnTo>
                    <a:pt x="2834" y="192"/>
                  </a:lnTo>
                  <a:lnTo>
                    <a:pt x="2162" y="96"/>
                  </a:lnTo>
                  <a:lnTo>
                    <a:pt x="1586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0" name="Google Shape;3830;p59"/>
            <p:cNvSpPr/>
            <p:nvPr/>
          </p:nvSpPr>
          <p:spPr>
            <a:xfrm>
              <a:off x="897250" y="3269300"/>
              <a:ext cx="241350" cy="146500"/>
            </a:xfrm>
            <a:custGeom>
              <a:avLst/>
              <a:gdLst/>
              <a:ahLst/>
              <a:cxnLst/>
              <a:rect l="l" t="t" r="r" b="b"/>
              <a:pathLst>
                <a:path w="9654" h="5860" fill="none" extrusionOk="0">
                  <a:moveTo>
                    <a:pt x="8934" y="2113"/>
                  </a:moveTo>
                  <a:lnTo>
                    <a:pt x="8934" y="2113"/>
                  </a:lnTo>
                  <a:lnTo>
                    <a:pt x="7733" y="1681"/>
                  </a:lnTo>
                  <a:lnTo>
                    <a:pt x="6484" y="1249"/>
                  </a:lnTo>
                  <a:lnTo>
                    <a:pt x="4995" y="817"/>
                  </a:lnTo>
                  <a:lnTo>
                    <a:pt x="3507" y="384"/>
                  </a:lnTo>
                  <a:lnTo>
                    <a:pt x="2834" y="192"/>
                  </a:lnTo>
                  <a:lnTo>
                    <a:pt x="2162" y="96"/>
                  </a:lnTo>
                  <a:lnTo>
                    <a:pt x="1586" y="0"/>
                  </a:lnTo>
                  <a:lnTo>
                    <a:pt x="1105" y="0"/>
                  </a:lnTo>
                  <a:lnTo>
                    <a:pt x="721" y="48"/>
                  </a:lnTo>
                  <a:lnTo>
                    <a:pt x="577" y="96"/>
                  </a:lnTo>
                  <a:lnTo>
                    <a:pt x="481" y="192"/>
                  </a:lnTo>
                  <a:lnTo>
                    <a:pt x="481" y="192"/>
                  </a:lnTo>
                  <a:lnTo>
                    <a:pt x="385" y="384"/>
                  </a:lnTo>
                  <a:lnTo>
                    <a:pt x="241" y="672"/>
                  </a:lnTo>
                  <a:lnTo>
                    <a:pt x="145" y="1009"/>
                  </a:lnTo>
                  <a:lnTo>
                    <a:pt x="97" y="1345"/>
                  </a:lnTo>
                  <a:lnTo>
                    <a:pt x="1" y="2209"/>
                  </a:lnTo>
                  <a:lnTo>
                    <a:pt x="1" y="3074"/>
                  </a:lnTo>
                  <a:lnTo>
                    <a:pt x="1" y="3890"/>
                  </a:lnTo>
                  <a:lnTo>
                    <a:pt x="49" y="4563"/>
                  </a:lnTo>
                  <a:lnTo>
                    <a:pt x="97" y="5235"/>
                  </a:lnTo>
                  <a:lnTo>
                    <a:pt x="97" y="5235"/>
                  </a:lnTo>
                  <a:lnTo>
                    <a:pt x="1586" y="5379"/>
                  </a:lnTo>
                  <a:lnTo>
                    <a:pt x="4803" y="5715"/>
                  </a:lnTo>
                  <a:lnTo>
                    <a:pt x="6580" y="5811"/>
                  </a:lnTo>
                  <a:lnTo>
                    <a:pt x="8069" y="5859"/>
                  </a:lnTo>
                  <a:lnTo>
                    <a:pt x="8693" y="5859"/>
                  </a:lnTo>
                  <a:lnTo>
                    <a:pt x="9174" y="5811"/>
                  </a:lnTo>
                  <a:lnTo>
                    <a:pt x="9510" y="5715"/>
                  </a:lnTo>
                  <a:lnTo>
                    <a:pt x="9606" y="5667"/>
                  </a:lnTo>
                  <a:lnTo>
                    <a:pt x="9654" y="5619"/>
                  </a:lnTo>
                  <a:lnTo>
                    <a:pt x="9654" y="5619"/>
                  </a:lnTo>
                  <a:lnTo>
                    <a:pt x="9654" y="5283"/>
                  </a:lnTo>
                  <a:lnTo>
                    <a:pt x="9558" y="4803"/>
                  </a:lnTo>
                  <a:lnTo>
                    <a:pt x="9318" y="3602"/>
                  </a:lnTo>
                  <a:lnTo>
                    <a:pt x="9030" y="2594"/>
                  </a:lnTo>
                  <a:lnTo>
                    <a:pt x="8934" y="211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1" name="Google Shape;3831;p59"/>
            <p:cNvSpPr/>
            <p:nvPr/>
          </p:nvSpPr>
          <p:spPr>
            <a:xfrm>
              <a:off x="1035325" y="3301700"/>
              <a:ext cx="40850" cy="112900"/>
            </a:xfrm>
            <a:custGeom>
              <a:avLst/>
              <a:gdLst/>
              <a:ahLst/>
              <a:cxnLst/>
              <a:rect l="l" t="t" r="r" b="b"/>
              <a:pathLst>
                <a:path w="1634" h="4516" extrusionOk="0">
                  <a:moveTo>
                    <a:pt x="1105" y="1"/>
                  </a:moveTo>
                  <a:lnTo>
                    <a:pt x="865" y="1105"/>
                  </a:lnTo>
                  <a:lnTo>
                    <a:pt x="577" y="2306"/>
                  </a:lnTo>
                  <a:lnTo>
                    <a:pt x="1" y="4467"/>
                  </a:lnTo>
                  <a:lnTo>
                    <a:pt x="961" y="4515"/>
                  </a:lnTo>
                  <a:lnTo>
                    <a:pt x="1153" y="3411"/>
                  </a:lnTo>
                  <a:lnTo>
                    <a:pt x="1345" y="2306"/>
                  </a:lnTo>
                  <a:lnTo>
                    <a:pt x="1490" y="1201"/>
                  </a:lnTo>
                  <a:lnTo>
                    <a:pt x="1634" y="193"/>
                  </a:lnTo>
                  <a:lnTo>
                    <a:pt x="1105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2" name="Google Shape;3832;p59"/>
            <p:cNvSpPr/>
            <p:nvPr/>
          </p:nvSpPr>
          <p:spPr>
            <a:xfrm>
              <a:off x="1035325" y="3301700"/>
              <a:ext cx="40850" cy="112900"/>
            </a:xfrm>
            <a:custGeom>
              <a:avLst/>
              <a:gdLst/>
              <a:ahLst/>
              <a:cxnLst/>
              <a:rect l="l" t="t" r="r" b="b"/>
              <a:pathLst>
                <a:path w="1634" h="4516" fill="none" extrusionOk="0">
                  <a:moveTo>
                    <a:pt x="1105" y="1"/>
                  </a:moveTo>
                  <a:lnTo>
                    <a:pt x="1105" y="1"/>
                  </a:lnTo>
                  <a:lnTo>
                    <a:pt x="865" y="1105"/>
                  </a:lnTo>
                  <a:lnTo>
                    <a:pt x="577" y="2306"/>
                  </a:lnTo>
                  <a:lnTo>
                    <a:pt x="1" y="4467"/>
                  </a:lnTo>
                  <a:lnTo>
                    <a:pt x="1" y="4467"/>
                  </a:lnTo>
                  <a:lnTo>
                    <a:pt x="961" y="4515"/>
                  </a:lnTo>
                  <a:lnTo>
                    <a:pt x="961" y="4515"/>
                  </a:lnTo>
                  <a:lnTo>
                    <a:pt x="1153" y="3411"/>
                  </a:lnTo>
                  <a:lnTo>
                    <a:pt x="1345" y="2306"/>
                  </a:lnTo>
                  <a:lnTo>
                    <a:pt x="1490" y="1201"/>
                  </a:lnTo>
                  <a:lnTo>
                    <a:pt x="1634" y="193"/>
                  </a:lnTo>
                  <a:lnTo>
                    <a:pt x="1634" y="193"/>
                  </a:lnTo>
                  <a:lnTo>
                    <a:pt x="110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3" name="Google Shape;3833;p59"/>
            <p:cNvSpPr/>
            <p:nvPr/>
          </p:nvSpPr>
          <p:spPr>
            <a:xfrm>
              <a:off x="918875" y="3259675"/>
              <a:ext cx="145300" cy="170525"/>
            </a:xfrm>
            <a:custGeom>
              <a:avLst/>
              <a:gdLst/>
              <a:ahLst/>
              <a:cxnLst/>
              <a:rect l="l" t="t" r="r" b="b"/>
              <a:pathLst>
                <a:path w="5812" h="6821" extrusionOk="0">
                  <a:moveTo>
                    <a:pt x="0" y="1"/>
                  </a:moveTo>
                  <a:lnTo>
                    <a:pt x="48" y="289"/>
                  </a:lnTo>
                  <a:lnTo>
                    <a:pt x="192" y="673"/>
                  </a:lnTo>
                  <a:lnTo>
                    <a:pt x="384" y="1154"/>
                  </a:lnTo>
                  <a:lnTo>
                    <a:pt x="673" y="1634"/>
                  </a:lnTo>
                  <a:lnTo>
                    <a:pt x="1393" y="2738"/>
                  </a:lnTo>
                  <a:lnTo>
                    <a:pt x="2209" y="3891"/>
                  </a:lnTo>
                  <a:lnTo>
                    <a:pt x="3794" y="5956"/>
                  </a:lnTo>
                  <a:lnTo>
                    <a:pt x="4467" y="6821"/>
                  </a:lnTo>
                  <a:lnTo>
                    <a:pt x="4707" y="5956"/>
                  </a:lnTo>
                  <a:lnTo>
                    <a:pt x="5235" y="4035"/>
                  </a:lnTo>
                  <a:lnTo>
                    <a:pt x="5523" y="2930"/>
                  </a:lnTo>
                  <a:lnTo>
                    <a:pt x="5715" y="1922"/>
                  </a:lnTo>
                  <a:lnTo>
                    <a:pt x="5811" y="1106"/>
                  </a:lnTo>
                  <a:lnTo>
                    <a:pt x="5811" y="817"/>
                  </a:lnTo>
                  <a:lnTo>
                    <a:pt x="5811" y="625"/>
                  </a:lnTo>
                  <a:lnTo>
                    <a:pt x="5715" y="481"/>
                  </a:lnTo>
                  <a:lnTo>
                    <a:pt x="5619" y="385"/>
                  </a:lnTo>
                  <a:lnTo>
                    <a:pt x="5475" y="289"/>
                  </a:lnTo>
                  <a:lnTo>
                    <a:pt x="5331" y="241"/>
                  </a:lnTo>
                  <a:lnTo>
                    <a:pt x="4995" y="193"/>
                  </a:lnTo>
                  <a:lnTo>
                    <a:pt x="4611" y="193"/>
                  </a:lnTo>
                  <a:lnTo>
                    <a:pt x="3986" y="289"/>
                  </a:lnTo>
                  <a:lnTo>
                    <a:pt x="3650" y="385"/>
                  </a:lnTo>
                  <a:lnTo>
                    <a:pt x="2594" y="241"/>
                  </a:lnTo>
                  <a:lnTo>
                    <a:pt x="1345" y="9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4" name="Google Shape;3834;p59"/>
            <p:cNvSpPr/>
            <p:nvPr/>
          </p:nvSpPr>
          <p:spPr>
            <a:xfrm>
              <a:off x="918875" y="3259675"/>
              <a:ext cx="145300" cy="170525"/>
            </a:xfrm>
            <a:custGeom>
              <a:avLst/>
              <a:gdLst/>
              <a:ahLst/>
              <a:cxnLst/>
              <a:rect l="l" t="t" r="r" b="b"/>
              <a:pathLst>
                <a:path w="5812" h="682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345" y="97"/>
                  </a:lnTo>
                  <a:lnTo>
                    <a:pt x="2594" y="241"/>
                  </a:lnTo>
                  <a:lnTo>
                    <a:pt x="3650" y="385"/>
                  </a:lnTo>
                  <a:lnTo>
                    <a:pt x="3650" y="385"/>
                  </a:lnTo>
                  <a:lnTo>
                    <a:pt x="3986" y="289"/>
                  </a:lnTo>
                  <a:lnTo>
                    <a:pt x="4611" y="193"/>
                  </a:lnTo>
                  <a:lnTo>
                    <a:pt x="4995" y="193"/>
                  </a:lnTo>
                  <a:lnTo>
                    <a:pt x="5331" y="241"/>
                  </a:lnTo>
                  <a:lnTo>
                    <a:pt x="5475" y="289"/>
                  </a:lnTo>
                  <a:lnTo>
                    <a:pt x="5619" y="385"/>
                  </a:lnTo>
                  <a:lnTo>
                    <a:pt x="5715" y="481"/>
                  </a:lnTo>
                  <a:lnTo>
                    <a:pt x="5811" y="625"/>
                  </a:lnTo>
                  <a:lnTo>
                    <a:pt x="5811" y="625"/>
                  </a:lnTo>
                  <a:lnTo>
                    <a:pt x="5811" y="817"/>
                  </a:lnTo>
                  <a:lnTo>
                    <a:pt x="5811" y="1106"/>
                  </a:lnTo>
                  <a:lnTo>
                    <a:pt x="5715" y="1922"/>
                  </a:lnTo>
                  <a:lnTo>
                    <a:pt x="5523" y="2930"/>
                  </a:lnTo>
                  <a:lnTo>
                    <a:pt x="5235" y="4035"/>
                  </a:lnTo>
                  <a:lnTo>
                    <a:pt x="4707" y="5956"/>
                  </a:lnTo>
                  <a:lnTo>
                    <a:pt x="4467" y="6821"/>
                  </a:lnTo>
                  <a:lnTo>
                    <a:pt x="4467" y="6821"/>
                  </a:lnTo>
                  <a:lnTo>
                    <a:pt x="3794" y="5956"/>
                  </a:lnTo>
                  <a:lnTo>
                    <a:pt x="2209" y="3891"/>
                  </a:lnTo>
                  <a:lnTo>
                    <a:pt x="1393" y="2738"/>
                  </a:lnTo>
                  <a:lnTo>
                    <a:pt x="673" y="1634"/>
                  </a:lnTo>
                  <a:lnTo>
                    <a:pt x="384" y="1154"/>
                  </a:lnTo>
                  <a:lnTo>
                    <a:pt x="192" y="673"/>
                  </a:lnTo>
                  <a:lnTo>
                    <a:pt x="48" y="289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5" name="Google Shape;3835;p59"/>
            <p:cNvSpPr/>
            <p:nvPr/>
          </p:nvSpPr>
          <p:spPr>
            <a:xfrm>
              <a:off x="932075" y="3260875"/>
              <a:ext cx="132100" cy="160925"/>
            </a:xfrm>
            <a:custGeom>
              <a:avLst/>
              <a:gdLst/>
              <a:ahLst/>
              <a:cxnLst/>
              <a:rect l="l" t="t" r="r" b="b"/>
              <a:pathLst>
                <a:path w="5284" h="6437" extrusionOk="0">
                  <a:moveTo>
                    <a:pt x="1" y="1"/>
                  </a:moveTo>
                  <a:lnTo>
                    <a:pt x="1165" y="110"/>
                  </a:lnTo>
                  <a:lnTo>
                    <a:pt x="1165" y="110"/>
                  </a:lnTo>
                  <a:lnTo>
                    <a:pt x="1153" y="97"/>
                  </a:lnTo>
                  <a:lnTo>
                    <a:pt x="1" y="1"/>
                  </a:lnTo>
                  <a:close/>
                  <a:moveTo>
                    <a:pt x="1165" y="110"/>
                  </a:moveTo>
                  <a:lnTo>
                    <a:pt x="1585" y="577"/>
                  </a:lnTo>
                  <a:lnTo>
                    <a:pt x="2018" y="1106"/>
                  </a:lnTo>
                  <a:lnTo>
                    <a:pt x="2450" y="1730"/>
                  </a:lnTo>
                  <a:lnTo>
                    <a:pt x="2834" y="2402"/>
                  </a:lnTo>
                  <a:lnTo>
                    <a:pt x="3266" y="3123"/>
                  </a:lnTo>
                  <a:lnTo>
                    <a:pt x="3650" y="3843"/>
                  </a:lnTo>
                  <a:lnTo>
                    <a:pt x="4346" y="5326"/>
                  </a:lnTo>
                  <a:lnTo>
                    <a:pt x="4346" y="5326"/>
                  </a:lnTo>
                  <a:lnTo>
                    <a:pt x="4371" y="5236"/>
                  </a:lnTo>
                  <a:lnTo>
                    <a:pt x="4803" y="3651"/>
                  </a:lnTo>
                  <a:lnTo>
                    <a:pt x="5139" y="2066"/>
                  </a:lnTo>
                  <a:lnTo>
                    <a:pt x="5283" y="1346"/>
                  </a:lnTo>
                  <a:lnTo>
                    <a:pt x="5283" y="865"/>
                  </a:lnTo>
                  <a:lnTo>
                    <a:pt x="5283" y="577"/>
                  </a:lnTo>
                  <a:lnTo>
                    <a:pt x="5235" y="433"/>
                  </a:lnTo>
                  <a:lnTo>
                    <a:pt x="5139" y="337"/>
                  </a:lnTo>
                  <a:lnTo>
                    <a:pt x="4947" y="241"/>
                  </a:lnTo>
                  <a:lnTo>
                    <a:pt x="4659" y="145"/>
                  </a:lnTo>
                  <a:lnTo>
                    <a:pt x="3939" y="145"/>
                  </a:lnTo>
                  <a:lnTo>
                    <a:pt x="3554" y="241"/>
                  </a:lnTo>
                  <a:lnTo>
                    <a:pt x="3122" y="337"/>
                  </a:lnTo>
                  <a:lnTo>
                    <a:pt x="2402" y="241"/>
                  </a:lnTo>
                  <a:lnTo>
                    <a:pt x="1537" y="145"/>
                  </a:lnTo>
                  <a:lnTo>
                    <a:pt x="1165" y="110"/>
                  </a:lnTo>
                  <a:close/>
                  <a:moveTo>
                    <a:pt x="4346" y="5326"/>
                  </a:moveTo>
                  <a:lnTo>
                    <a:pt x="4035" y="6436"/>
                  </a:lnTo>
                  <a:lnTo>
                    <a:pt x="4371" y="5380"/>
                  </a:lnTo>
                  <a:lnTo>
                    <a:pt x="4346" y="5326"/>
                  </a:lnTo>
                  <a:close/>
                </a:path>
              </a:pathLst>
            </a:custGeom>
            <a:solidFill>
              <a:srgbClr val="76A7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6" name="Google Shape;3836;p59"/>
            <p:cNvSpPr/>
            <p:nvPr/>
          </p:nvSpPr>
          <p:spPr>
            <a:xfrm>
              <a:off x="932075" y="3260875"/>
              <a:ext cx="132100" cy="160925"/>
            </a:xfrm>
            <a:custGeom>
              <a:avLst/>
              <a:gdLst/>
              <a:ahLst/>
              <a:cxnLst/>
              <a:rect l="l" t="t" r="r" b="b"/>
              <a:pathLst>
                <a:path w="5284" h="6437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153" y="97"/>
                  </a:lnTo>
                  <a:lnTo>
                    <a:pt x="1153" y="97"/>
                  </a:lnTo>
                  <a:lnTo>
                    <a:pt x="1585" y="577"/>
                  </a:lnTo>
                  <a:lnTo>
                    <a:pt x="2018" y="1106"/>
                  </a:lnTo>
                  <a:lnTo>
                    <a:pt x="2450" y="1730"/>
                  </a:lnTo>
                  <a:lnTo>
                    <a:pt x="2834" y="2402"/>
                  </a:lnTo>
                  <a:lnTo>
                    <a:pt x="3266" y="3123"/>
                  </a:lnTo>
                  <a:lnTo>
                    <a:pt x="3650" y="3843"/>
                  </a:lnTo>
                  <a:lnTo>
                    <a:pt x="4371" y="5380"/>
                  </a:lnTo>
                  <a:lnTo>
                    <a:pt x="4371" y="5380"/>
                  </a:lnTo>
                  <a:lnTo>
                    <a:pt x="4035" y="6436"/>
                  </a:lnTo>
                  <a:lnTo>
                    <a:pt x="4035" y="6436"/>
                  </a:lnTo>
                  <a:lnTo>
                    <a:pt x="4035" y="6436"/>
                  </a:lnTo>
                  <a:lnTo>
                    <a:pt x="4371" y="5236"/>
                  </a:lnTo>
                  <a:lnTo>
                    <a:pt x="4803" y="3651"/>
                  </a:lnTo>
                  <a:lnTo>
                    <a:pt x="5139" y="2066"/>
                  </a:lnTo>
                  <a:lnTo>
                    <a:pt x="5283" y="1346"/>
                  </a:lnTo>
                  <a:lnTo>
                    <a:pt x="5283" y="865"/>
                  </a:lnTo>
                  <a:lnTo>
                    <a:pt x="5283" y="865"/>
                  </a:lnTo>
                  <a:lnTo>
                    <a:pt x="5283" y="577"/>
                  </a:lnTo>
                  <a:lnTo>
                    <a:pt x="5283" y="577"/>
                  </a:lnTo>
                  <a:lnTo>
                    <a:pt x="5235" y="433"/>
                  </a:lnTo>
                  <a:lnTo>
                    <a:pt x="5139" y="337"/>
                  </a:lnTo>
                  <a:lnTo>
                    <a:pt x="4947" y="241"/>
                  </a:lnTo>
                  <a:lnTo>
                    <a:pt x="4659" y="145"/>
                  </a:lnTo>
                  <a:lnTo>
                    <a:pt x="4371" y="145"/>
                  </a:lnTo>
                  <a:lnTo>
                    <a:pt x="4371" y="145"/>
                  </a:lnTo>
                  <a:lnTo>
                    <a:pt x="3939" y="145"/>
                  </a:lnTo>
                  <a:lnTo>
                    <a:pt x="3554" y="241"/>
                  </a:lnTo>
                  <a:lnTo>
                    <a:pt x="3122" y="337"/>
                  </a:lnTo>
                  <a:lnTo>
                    <a:pt x="3122" y="337"/>
                  </a:lnTo>
                  <a:lnTo>
                    <a:pt x="2402" y="241"/>
                  </a:lnTo>
                  <a:lnTo>
                    <a:pt x="1537" y="145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7" name="Google Shape;3837;p59"/>
            <p:cNvSpPr/>
            <p:nvPr/>
          </p:nvSpPr>
          <p:spPr>
            <a:xfrm>
              <a:off x="932075" y="3260875"/>
              <a:ext cx="109275" cy="160925"/>
            </a:xfrm>
            <a:custGeom>
              <a:avLst/>
              <a:gdLst/>
              <a:ahLst/>
              <a:cxnLst/>
              <a:rect l="l" t="t" r="r" b="b"/>
              <a:pathLst>
                <a:path w="4371" h="6437" extrusionOk="0">
                  <a:moveTo>
                    <a:pt x="1" y="1"/>
                  </a:moveTo>
                  <a:lnTo>
                    <a:pt x="385" y="385"/>
                  </a:lnTo>
                  <a:lnTo>
                    <a:pt x="577" y="673"/>
                  </a:lnTo>
                  <a:lnTo>
                    <a:pt x="1105" y="1154"/>
                  </a:lnTo>
                  <a:lnTo>
                    <a:pt x="1585" y="1730"/>
                  </a:lnTo>
                  <a:lnTo>
                    <a:pt x="2018" y="2402"/>
                  </a:lnTo>
                  <a:lnTo>
                    <a:pt x="2498" y="3171"/>
                  </a:lnTo>
                  <a:lnTo>
                    <a:pt x="2930" y="3939"/>
                  </a:lnTo>
                  <a:lnTo>
                    <a:pt x="3314" y="4755"/>
                  </a:lnTo>
                  <a:lnTo>
                    <a:pt x="3699" y="5572"/>
                  </a:lnTo>
                  <a:lnTo>
                    <a:pt x="4035" y="6436"/>
                  </a:lnTo>
                  <a:lnTo>
                    <a:pt x="4371" y="5380"/>
                  </a:lnTo>
                  <a:lnTo>
                    <a:pt x="3650" y="3843"/>
                  </a:lnTo>
                  <a:lnTo>
                    <a:pt x="3266" y="3123"/>
                  </a:lnTo>
                  <a:lnTo>
                    <a:pt x="2834" y="2402"/>
                  </a:lnTo>
                  <a:lnTo>
                    <a:pt x="2450" y="1730"/>
                  </a:lnTo>
                  <a:lnTo>
                    <a:pt x="2018" y="1106"/>
                  </a:lnTo>
                  <a:lnTo>
                    <a:pt x="1585" y="577"/>
                  </a:lnTo>
                  <a:lnTo>
                    <a:pt x="1153" y="9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6D9A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8" name="Google Shape;3838;p59"/>
            <p:cNvSpPr/>
            <p:nvPr/>
          </p:nvSpPr>
          <p:spPr>
            <a:xfrm>
              <a:off x="932075" y="3260875"/>
              <a:ext cx="109275" cy="160925"/>
            </a:xfrm>
            <a:custGeom>
              <a:avLst/>
              <a:gdLst/>
              <a:ahLst/>
              <a:cxnLst/>
              <a:rect l="l" t="t" r="r" b="b"/>
              <a:pathLst>
                <a:path w="4371" h="6437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385" y="385"/>
                  </a:lnTo>
                  <a:lnTo>
                    <a:pt x="577" y="673"/>
                  </a:lnTo>
                  <a:lnTo>
                    <a:pt x="577" y="673"/>
                  </a:lnTo>
                  <a:lnTo>
                    <a:pt x="1105" y="1154"/>
                  </a:lnTo>
                  <a:lnTo>
                    <a:pt x="1585" y="1730"/>
                  </a:lnTo>
                  <a:lnTo>
                    <a:pt x="2018" y="2402"/>
                  </a:lnTo>
                  <a:lnTo>
                    <a:pt x="2498" y="3171"/>
                  </a:lnTo>
                  <a:lnTo>
                    <a:pt x="2930" y="3939"/>
                  </a:lnTo>
                  <a:lnTo>
                    <a:pt x="3314" y="4755"/>
                  </a:lnTo>
                  <a:lnTo>
                    <a:pt x="3699" y="5572"/>
                  </a:lnTo>
                  <a:lnTo>
                    <a:pt x="4035" y="6436"/>
                  </a:lnTo>
                  <a:lnTo>
                    <a:pt x="4035" y="6436"/>
                  </a:lnTo>
                  <a:lnTo>
                    <a:pt x="4371" y="5380"/>
                  </a:lnTo>
                  <a:lnTo>
                    <a:pt x="4371" y="5380"/>
                  </a:lnTo>
                  <a:lnTo>
                    <a:pt x="3650" y="3843"/>
                  </a:lnTo>
                  <a:lnTo>
                    <a:pt x="3266" y="3123"/>
                  </a:lnTo>
                  <a:lnTo>
                    <a:pt x="2834" y="2402"/>
                  </a:lnTo>
                  <a:lnTo>
                    <a:pt x="2450" y="1730"/>
                  </a:lnTo>
                  <a:lnTo>
                    <a:pt x="2018" y="1106"/>
                  </a:lnTo>
                  <a:lnTo>
                    <a:pt x="1585" y="577"/>
                  </a:lnTo>
                  <a:lnTo>
                    <a:pt x="1153" y="97"/>
                  </a:lnTo>
                  <a:lnTo>
                    <a:pt x="1153" y="97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9" name="Google Shape;3839;p59"/>
            <p:cNvSpPr/>
            <p:nvPr/>
          </p:nvSpPr>
          <p:spPr>
            <a:xfrm>
              <a:off x="1106175" y="3172050"/>
              <a:ext cx="186125" cy="242550"/>
            </a:xfrm>
            <a:custGeom>
              <a:avLst/>
              <a:gdLst/>
              <a:ahLst/>
              <a:cxnLst/>
              <a:rect l="l" t="t" r="r" b="b"/>
              <a:pathLst>
                <a:path w="7445" h="9702" extrusionOk="0">
                  <a:moveTo>
                    <a:pt x="5475" y="0"/>
                  </a:moveTo>
                  <a:lnTo>
                    <a:pt x="4130" y="1633"/>
                  </a:lnTo>
                  <a:lnTo>
                    <a:pt x="2594" y="3362"/>
                  </a:lnTo>
                  <a:lnTo>
                    <a:pt x="1153" y="4947"/>
                  </a:lnTo>
                  <a:lnTo>
                    <a:pt x="0" y="6147"/>
                  </a:lnTo>
                  <a:lnTo>
                    <a:pt x="480" y="9461"/>
                  </a:lnTo>
                  <a:lnTo>
                    <a:pt x="577" y="9605"/>
                  </a:lnTo>
                  <a:lnTo>
                    <a:pt x="673" y="9653"/>
                  </a:lnTo>
                  <a:lnTo>
                    <a:pt x="769" y="9701"/>
                  </a:lnTo>
                  <a:lnTo>
                    <a:pt x="913" y="9701"/>
                  </a:lnTo>
                  <a:lnTo>
                    <a:pt x="1153" y="9653"/>
                  </a:lnTo>
                  <a:lnTo>
                    <a:pt x="1393" y="9509"/>
                  </a:lnTo>
                  <a:lnTo>
                    <a:pt x="2065" y="8981"/>
                  </a:lnTo>
                  <a:lnTo>
                    <a:pt x="2690" y="8405"/>
                  </a:lnTo>
                  <a:lnTo>
                    <a:pt x="3266" y="7780"/>
                  </a:lnTo>
                  <a:lnTo>
                    <a:pt x="3842" y="7156"/>
                  </a:lnTo>
                  <a:lnTo>
                    <a:pt x="4371" y="6484"/>
                  </a:lnTo>
                  <a:lnTo>
                    <a:pt x="4899" y="5811"/>
                  </a:lnTo>
                  <a:lnTo>
                    <a:pt x="5763" y="4514"/>
                  </a:lnTo>
                  <a:lnTo>
                    <a:pt x="6484" y="3314"/>
                  </a:lnTo>
                  <a:lnTo>
                    <a:pt x="6964" y="2305"/>
                  </a:lnTo>
                  <a:lnTo>
                    <a:pt x="7444" y="1441"/>
                  </a:lnTo>
                  <a:lnTo>
                    <a:pt x="5475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0" name="Google Shape;3840;p59"/>
            <p:cNvSpPr/>
            <p:nvPr/>
          </p:nvSpPr>
          <p:spPr>
            <a:xfrm>
              <a:off x="1231025" y="3072400"/>
              <a:ext cx="140500" cy="151300"/>
            </a:xfrm>
            <a:custGeom>
              <a:avLst/>
              <a:gdLst/>
              <a:ahLst/>
              <a:cxnLst/>
              <a:rect l="l" t="t" r="r" b="b"/>
              <a:pathLst>
                <a:path w="5620" h="6052" extrusionOk="0">
                  <a:moveTo>
                    <a:pt x="3171" y="0"/>
                  </a:moveTo>
                  <a:lnTo>
                    <a:pt x="2978" y="96"/>
                  </a:lnTo>
                  <a:lnTo>
                    <a:pt x="2786" y="336"/>
                  </a:lnTo>
                  <a:lnTo>
                    <a:pt x="2498" y="672"/>
                  </a:lnTo>
                  <a:lnTo>
                    <a:pt x="2018" y="1441"/>
                  </a:lnTo>
                  <a:lnTo>
                    <a:pt x="1634" y="2065"/>
                  </a:lnTo>
                  <a:lnTo>
                    <a:pt x="1442" y="2065"/>
                  </a:lnTo>
                  <a:lnTo>
                    <a:pt x="1298" y="2113"/>
                  </a:lnTo>
                  <a:lnTo>
                    <a:pt x="1298" y="1729"/>
                  </a:lnTo>
                  <a:lnTo>
                    <a:pt x="1250" y="1393"/>
                  </a:lnTo>
                  <a:lnTo>
                    <a:pt x="1201" y="1297"/>
                  </a:lnTo>
                  <a:lnTo>
                    <a:pt x="1105" y="1153"/>
                  </a:lnTo>
                  <a:lnTo>
                    <a:pt x="1009" y="1057"/>
                  </a:lnTo>
                  <a:lnTo>
                    <a:pt x="865" y="1009"/>
                  </a:lnTo>
                  <a:lnTo>
                    <a:pt x="817" y="1009"/>
                  </a:lnTo>
                  <a:lnTo>
                    <a:pt x="721" y="1057"/>
                  </a:lnTo>
                  <a:lnTo>
                    <a:pt x="577" y="1249"/>
                  </a:lnTo>
                  <a:lnTo>
                    <a:pt x="433" y="1489"/>
                  </a:lnTo>
                  <a:lnTo>
                    <a:pt x="337" y="1777"/>
                  </a:lnTo>
                  <a:lnTo>
                    <a:pt x="193" y="2497"/>
                  </a:lnTo>
                  <a:lnTo>
                    <a:pt x="193" y="3026"/>
                  </a:lnTo>
                  <a:lnTo>
                    <a:pt x="49" y="3314"/>
                  </a:lnTo>
                  <a:lnTo>
                    <a:pt x="1" y="3602"/>
                  </a:lnTo>
                  <a:lnTo>
                    <a:pt x="1" y="3890"/>
                  </a:lnTo>
                  <a:lnTo>
                    <a:pt x="49" y="4178"/>
                  </a:lnTo>
                  <a:lnTo>
                    <a:pt x="145" y="4466"/>
                  </a:lnTo>
                  <a:lnTo>
                    <a:pt x="241" y="4706"/>
                  </a:lnTo>
                  <a:lnTo>
                    <a:pt x="433" y="4947"/>
                  </a:lnTo>
                  <a:lnTo>
                    <a:pt x="673" y="5187"/>
                  </a:lnTo>
                  <a:lnTo>
                    <a:pt x="1346" y="5667"/>
                  </a:lnTo>
                  <a:lnTo>
                    <a:pt x="1634" y="5859"/>
                  </a:lnTo>
                  <a:lnTo>
                    <a:pt x="1970" y="6003"/>
                  </a:lnTo>
                  <a:lnTo>
                    <a:pt x="2306" y="6051"/>
                  </a:lnTo>
                  <a:lnTo>
                    <a:pt x="2642" y="6051"/>
                  </a:lnTo>
                  <a:lnTo>
                    <a:pt x="2978" y="5955"/>
                  </a:lnTo>
                  <a:lnTo>
                    <a:pt x="3267" y="5811"/>
                  </a:lnTo>
                  <a:lnTo>
                    <a:pt x="3555" y="5619"/>
                  </a:lnTo>
                  <a:lnTo>
                    <a:pt x="3795" y="5379"/>
                  </a:lnTo>
                  <a:lnTo>
                    <a:pt x="3939" y="5139"/>
                  </a:lnTo>
                  <a:lnTo>
                    <a:pt x="4035" y="4899"/>
                  </a:lnTo>
                  <a:lnTo>
                    <a:pt x="4131" y="4658"/>
                  </a:lnTo>
                  <a:lnTo>
                    <a:pt x="4131" y="4370"/>
                  </a:lnTo>
                  <a:lnTo>
                    <a:pt x="4659" y="4082"/>
                  </a:lnTo>
                  <a:lnTo>
                    <a:pt x="5140" y="3794"/>
                  </a:lnTo>
                  <a:lnTo>
                    <a:pt x="5524" y="3506"/>
                  </a:lnTo>
                  <a:lnTo>
                    <a:pt x="5620" y="3362"/>
                  </a:lnTo>
                  <a:lnTo>
                    <a:pt x="5620" y="3266"/>
                  </a:lnTo>
                  <a:lnTo>
                    <a:pt x="5572" y="3218"/>
                  </a:lnTo>
                  <a:lnTo>
                    <a:pt x="5524" y="3170"/>
                  </a:lnTo>
                  <a:lnTo>
                    <a:pt x="5092" y="3170"/>
                  </a:lnTo>
                  <a:lnTo>
                    <a:pt x="4803" y="3218"/>
                  </a:lnTo>
                  <a:lnTo>
                    <a:pt x="4275" y="3362"/>
                  </a:lnTo>
                  <a:lnTo>
                    <a:pt x="3939" y="3506"/>
                  </a:lnTo>
                  <a:lnTo>
                    <a:pt x="4275" y="3218"/>
                  </a:lnTo>
                  <a:lnTo>
                    <a:pt x="4755" y="2785"/>
                  </a:lnTo>
                  <a:lnTo>
                    <a:pt x="4995" y="2545"/>
                  </a:lnTo>
                  <a:lnTo>
                    <a:pt x="5236" y="2257"/>
                  </a:lnTo>
                  <a:lnTo>
                    <a:pt x="5332" y="2065"/>
                  </a:lnTo>
                  <a:lnTo>
                    <a:pt x="5380" y="1969"/>
                  </a:lnTo>
                  <a:lnTo>
                    <a:pt x="5380" y="1873"/>
                  </a:lnTo>
                  <a:lnTo>
                    <a:pt x="5332" y="1825"/>
                  </a:lnTo>
                  <a:lnTo>
                    <a:pt x="5236" y="1777"/>
                  </a:lnTo>
                  <a:lnTo>
                    <a:pt x="4995" y="1873"/>
                  </a:lnTo>
                  <a:lnTo>
                    <a:pt x="4707" y="2017"/>
                  </a:lnTo>
                  <a:lnTo>
                    <a:pt x="4371" y="2257"/>
                  </a:lnTo>
                  <a:lnTo>
                    <a:pt x="3747" y="2689"/>
                  </a:lnTo>
                  <a:lnTo>
                    <a:pt x="3459" y="2930"/>
                  </a:lnTo>
                  <a:lnTo>
                    <a:pt x="3459" y="2930"/>
                  </a:lnTo>
                  <a:lnTo>
                    <a:pt x="3699" y="2641"/>
                  </a:lnTo>
                  <a:lnTo>
                    <a:pt x="4131" y="1969"/>
                  </a:lnTo>
                  <a:lnTo>
                    <a:pt x="4371" y="1633"/>
                  </a:lnTo>
                  <a:lnTo>
                    <a:pt x="4563" y="1249"/>
                  </a:lnTo>
                  <a:lnTo>
                    <a:pt x="4659" y="912"/>
                  </a:lnTo>
                  <a:lnTo>
                    <a:pt x="4659" y="768"/>
                  </a:lnTo>
                  <a:lnTo>
                    <a:pt x="4611" y="672"/>
                  </a:lnTo>
                  <a:lnTo>
                    <a:pt x="4563" y="624"/>
                  </a:lnTo>
                  <a:lnTo>
                    <a:pt x="4467" y="624"/>
                  </a:lnTo>
                  <a:lnTo>
                    <a:pt x="4227" y="672"/>
                  </a:lnTo>
                  <a:lnTo>
                    <a:pt x="3939" y="912"/>
                  </a:lnTo>
                  <a:lnTo>
                    <a:pt x="3603" y="1201"/>
                  </a:lnTo>
                  <a:lnTo>
                    <a:pt x="2930" y="1825"/>
                  </a:lnTo>
                  <a:lnTo>
                    <a:pt x="2498" y="2257"/>
                  </a:lnTo>
                  <a:lnTo>
                    <a:pt x="2498" y="2209"/>
                  </a:lnTo>
                  <a:lnTo>
                    <a:pt x="2738" y="1825"/>
                  </a:lnTo>
                  <a:lnTo>
                    <a:pt x="3026" y="1153"/>
                  </a:lnTo>
                  <a:lnTo>
                    <a:pt x="3171" y="816"/>
                  </a:lnTo>
                  <a:lnTo>
                    <a:pt x="3267" y="480"/>
                  </a:lnTo>
                  <a:lnTo>
                    <a:pt x="3315" y="240"/>
                  </a:lnTo>
                  <a:lnTo>
                    <a:pt x="3267" y="48"/>
                  </a:lnTo>
                  <a:lnTo>
                    <a:pt x="3219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1" name="Google Shape;3841;p59"/>
            <p:cNvSpPr/>
            <p:nvPr/>
          </p:nvSpPr>
          <p:spPr>
            <a:xfrm>
              <a:off x="1231025" y="3072400"/>
              <a:ext cx="140500" cy="151300"/>
            </a:xfrm>
            <a:custGeom>
              <a:avLst/>
              <a:gdLst/>
              <a:ahLst/>
              <a:cxnLst/>
              <a:rect l="l" t="t" r="r" b="b"/>
              <a:pathLst>
                <a:path w="5620" h="6052" fill="none" extrusionOk="0">
                  <a:moveTo>
                    <a:pt x="5620" y="3266"/>
                  </a:moveTo>
                  <a:lnTo>
                    <a:pt x="5620" y="3266"/>
                  </a:lnTo>
                  <a:lnTo>
                    <a:pt x="5572" y="3218"/>
                  </a:lnTo>
                  <a:lnTo>
                    <a:pt x="5524" y="3170"/>
                  </a:lnTo>
                  <a:lnTo>
                    <a:pt x="5332" y="3170"/>
                  </a:lnTo>
                  <a:lnTo>
                    <a:pt x="5092" y="3170"/>
                  </a:lnTo>
                  <a:lnTo>
                    <a:pt x="4803" y="3218"/>
                  </a:lnTo>
                  <a:lnTo>
                    <a:pt x="4275" y="3362"/>
                  </a:lnTo>
                  <a:lnTo>
                    <a:pt x="3939" y="3506"/>
                  </a:lnTo>
                  <a:lnTo>
                    <a:pt x="3939" y="3506"/>
                  </a:lnTo>
                  <a:lnTo>
                    <a:pt x="3939" y="3506"/>
                  </a:lnTo>
                  <a:lnTo>
                    <a:pt x="4275" y="3218"/>
                  </a:lnTo>
                  <a:lnTo>
                    <a:pt x="4755" y="2785"/>
                  </a:lnTo>
                  <a:lnTo>
                    <a:pt x="4995" y="2545"/>
                  </a:lnTo>
                  <a:lnTo>
                    <a:pt x="5236" y="2257"/>
                  </a:lnTo>
                  <a:lnTo>
                    <a:pt x="5332" y="2065"/>
                  </a:lnTo>
                  <a:lnTo>
                    <a:pt x="5380" y="1969"/>
                  </a:lnTo>
                  <a:lnTo>
                    <a:pt x="5380" y="1873"/>
                  </a:lnTo>
                  <a:lnTo>
                    <a:pt x="5380" y="1873"/>
                  </a:lnTo>
                  <a:lnTo>
                    <a:pt x="5332" y="1825"/>
                  </a:lnTo>
                  <a:lnTo>
                    <a:pt x="5236" y="1777"/>
                  </a:lnTo>
                  <a:lnTo>
                    <a:pt x="4995" y="1873"/>
                  </a:lnTo>
                  <a:lnTo>
                    <a:pt x="4707" y="2017"/>
                  </a:lnTo>
                  <a:lnTo>
                    <a:pt x="4371" y="2257"/>
                  </a:lnTo>
                  <a:lnTo>
                    <a:pt x="3747" y="2689"/>
                  </a:lnTo>
                  <a:lnTo>
                    <a:pt x="3459" y="2930"/>
                  </a:lnTo>
                  <a:lnTo>
                    <a:pt x="3459" y="2930"/>
                  </a:lnTo>
                  <a:lnTo>
                    <a:pt x="3699" y="2641"/>
                  </a:lnTo>
                  <a:lnTo>
                    <a:pt x="4131" y="1969"/>
                  </a:lnTo>
                  <a:lnTo>
                    <a:pt x="4371" y="1633"/>
                  </a:lnTo>
                  <a:lnTo>
                    <a:pt x="4563" y="1249"/>
                  </a:lnTo>
                  <a:lnTo>
                    <a:pt x="4659" y="912"/>
                  </a:lnTo>
                  <a:lnTo>
                    <a:pt x="4659" y="768"/>
                  </a:lnTo>
                  <a:lnTo>
                    <a:pt x="4611" y="672"/>
                  </a:lnTo>
                  <a:lnTo>
                    <a:pt x="4611" y="672"/>
                  </a:lnTo>
                  <a:lnTo>
                    <a:pt x="4563" y="624"/>
                  </a:lnTo>
                  <a:lnTo>
                    <a:pt x="4467" y="624"/>
                  </a:lnTo>
                  <a:lnTo>
                    <a:pt x="4227" y="672"/>
                  </a:lnTo>
                  <a:lnTo>
                    <a:pt x="3939" y="912"/>
                  </a:lnTo>
                  <a:lnTo>
                    <a:pt x="3603" y="1201"/>
                  </a:lnTo>
                  <a:lnTo>
                    <a:pt x="2930" y="1825"/>
                  </a:lnTo>
                  <a:lnTo>
                    <a:pt x="2498" y="2257"/>
                  </a:lnTo>
                  <a:lnTo>
                    <a:pt x="2498" y="2209"/>
                  </a:lnTo>
                  <a:lnTo>
                    <a:pt x="2498" y="2209"/>
                  </a:lnTo>
                  <a:lnTo>
                    <a:pt x="2738" y="1825"/>
                  </a:lnTo>
                  <a:lnTo>
                    <a:pt x="3026" y="1153"/>
                  </a:lnTo>
                  <a:lnTo>
                    <a:pt x="3171" y="816"/>
                  </a:lnTo>
                  <a:lnTo>
                    <a:pt x="3267" y="480"/>
                  </a:lnTo>
                  <a:lnTo>
                    <a:pt x="3315" y="240"/>
                  </a:lnTo>
                  <a:lnTo>
                    <a:pt x="3267" y="48"/>
                  </a:lnTo>
                  <a:lnTo>
                    <a:pt x="3267" y="48"/>
                  </a:lnTo>
                  <a:lnTo>
                    <a:pt x="3219" y="0"/>
                  </a:lnTo>
                  <a:lnTo>
                    <a:pt x="3171" y="0"/>
                  </a:lnTo>
                  <a:lnTo>
                    <a:pt x="2978" y="96"/>
                  </a:lnTo>
                  <a:lnTo>
                    <a:pt x="2786" y="336"/>
                  </a:lnTo>
                  <a:lnTo>
                    <a:pt x="2498" y="672"/>
                  </a:lnTo>
                  <a:lnTo>
                    <a:pt x="2018" y="1441"/>
                  </a:lnTo>
                  <a:lnTo>
                    <a:pt x="1634" y="2065"/>
                  </a:lnTo>
                  <a:lnTo>
                    <a:pt x="1634" y="2065"/>
                  </a:lnTo>
                  <a:lnTo>
                    <a:pt x="1442" y="2065"/>
                  </a:lnTo>
                  <a:lnTo>
                    <a:pt x="1298" y="2113"/>
                  </a:lnTo>
                  <a:lnTo>
                    <a:pt x="1298" y="2113"/>
                  </a:lnTo>
                  <a:lnTo>
                    <a:pt x="1298" y="1729"/>
                  </a:lnTo>
                  <a:lnTo>
                    <a:pt x="1250" y="1393"/>
                  </a:lnTo>
                  <a:lnTo>
                    <a:pt x="1201" y="1297"/>
                  </a:lnTo>
                  <a:lnTo>
                    <a:pt x="1105" y="1153"/>
                  </a:lnTo>
                  <a:lnTo>
                    <a:pt x="1009" y="1057"/>
                  </a:lnTo>
                  <a:lnTo>
                    <a:pt x="865" y="1009"/>
                  </a:lnTo>
                  <a:lnTo>
                    <a:pt x="865" y="1009"/>
                  </a:lnTo>
                  <a:lnTo>
                    <a:pt x="817" y="1009"/>
                  </a:lnTo>
                  <a:lnTo>
                    <a:pt x="721" y="1057"/>
                  </a:lnTo>
                  <a:lnTo>
                    <a:pt x="577" y="1249"/>
                  </a:lnTo>
                  <a:lnTo>
                    <a:pt x="433" y="1489"/>
                  </a:lnTo>
                  <a:lnTo>
                    <a:pt x="337" y="1777"/>
                  </a:lnTo>
                  <a:lnTo>
                    <a:pt x="193" y="2497"/>
                  </a:lnTo>
                  <a:lnTo>
                    <a:pt x="193" y="3026"/>
                  </a:lnTo>
                  <a:lnTo>
                    <a:pt x="193" y="3026"/>
                  </a:lnTo>
                  <a:lnTo>
                    <a:pt x="49" y="3314"/>
                  </a:lnTo>
                  <a:lnTo>
                    <a:pt x="1" y="3602"/>
                  </a:lnTo>
                  <a:lnTo>
                    <a:pt x="1" y="3890"/>
                  </a:lnTo>
                  <a:lnTo>
                    <a:pt x="49" y="4178"/>
                  </a:lnTo>
                  <a:lnTo>
                    <a:pt x="145" y="4466"/>
                  </a:lnTo>
                  <a:lnTo>
                    <a:pt x="241" y="4706"/>
                  </a:lnTo>
                  <a:lnTo>
                    <a:pt x="433" y="4947"/>
                  </a:lnTo>
                  <a:lnTo>
                    <a:pt x="673" y="5187"/>
                  </a:lnTo>
                  <a:lnTo>
                    <a:pt x="1346" y="5667"/>
                  </a:lnTo>
                  <a:lnTo>
                    <a:pt x="1346" y="5667"/>
                  </a:lnTo>
                  <a:lnTo>
                    <a:pt x="1634" y="5859"/>
                  </a:lnTo>
                  <a:lnTo>
                    <a:pt x="1970" y="6003"/>
                  </a:lnTo>
                  <a:lnTo>
                    <a:pt x="2306" y="6051"/>
                  </a:lnTo>
                  <a:lnTo>
                    <a:pt x="2642" y="6051"/>
                  </a:lnTo>
                  <a:lnTo>
                    <a:pt x="2978" y="5955"/>
                  </a:lnTo>
                  <a:lnTo>
                    <a:pt x="3267" y="5811"/>
                  </a:lnTo>
                  <a:lnTo>
                    <a:pt x="3555" y="5619"/>
                  </a:lnTo>
                  <a:lnTo>
                    <a:pt x="3795" y="5379"/>
                  </a:lnTo>
                  <a:lnTo>
                    <a:pt x="3795" y="5379"/>
                  </a:lnTo>
                  <a:lnTo>
                    <a:pt x="3939" y="5139"/>
                  </a:lnTo>
                  <a:lnTo>
                    <a:pt x="4035" y="4899"/>
                  </a:lnTo>
                  <a:lnTo>
                    <a:pt x="4131" y="4658"/>
                  </a:lnTo>
                  <a:lnTo>
                    <a:pt x="4131" y="4370"/>
                  </a:lnTo>
                  <a:lnTo>
                    <a:pt x="4131" y="4370"/>
                  </a:lnTo>
                  <a:lnTo>
                    <a:pt x="4659" y="4082"/>
                  </a:lnTo>
                  <a:lnTo>
                    <a:pt x="5140" y="3794"/>
                  </a:lnTo>
                  <a:lnTo>
                    <a:pt x="5524" y="3506"/>
                  </a:lnTo>
                  <a:lnTo>
                    <a:pt x="5620" y="3362"/>
                  </a:lnTo>
                  <a:lnTo>
                    <a:pt x="5620" y="32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2" name="Google Shape;3842;p59"/>
            <p:cNvSpPr/>
            <p:nvPr/>
          </p:nvSpPr>
          <p:spPr>
            <a:xfrm>
              <a:off x="1271850" y="3124025"/>
              <a:ext cx="62475" cy="57650"/>
            </a:xfrm>
            <a:custGeom>
              <a:avLst/>
              <a:gdLst/>
              <a:ahLst/>
              <a:cxnLst/>
              <a:rect l="l" t="t" r="r" b="b"/>
              <a:pathLst>
                <a:path w="2499" h="2306" extrusionOk="0">
                  <a:moveTo>
                    <a:pt x="1" y="0"/>
                  </a:moveTo>
                  <a:lnTo>
                    <a:pt x="241" y="144"/>
                  </a:lnTo>
                  <a:lnTo>
                    <a:pt x="913" y="624"/>
                  </a:lnTo>
                  <a:lnTo>
                    <a:pt x="1345" y="961"/>
                  </a:lnTo>
                  <a:lnTo>
                    <a:pt x="1730" y="1393"/>
                  </a:lnTo>
                  <a:lnTo>
                    <a:pt x="2162" y="1825"/>
                  </a:lnTo>
                  <a:lnTo>
                    <a:pt x="2498" y="2305"/>
                  </a:lnTo>
                  <a:lnTo>
                    <a:pt x="2402" y="1969"/>
                  </a:lnTo>
                  <a:lnTo>
                    <a:pt x="2210" y="1585"/>
                  </a:lnTo>
                  <a:lnTo>
                    <a:pt x="1970" y="1153"/>
                  </a:lnTo>
                  <a:lnTo>
                    <a:pt x="1634" y="720"/>
                  </a:lnTo>
                  <a:lnTo>
                    <a:pt x="1393" y="528"/>
                  </a:lnTo>
                  <a:lnTo>
                    <a:pt x="1201" y="384"/>
                  </a:lnTo>
                  <a:lnTo>
                    <a:pt x="913" y="240"/>
                  </a:lnTo>
                  <a:lnTo>
                    <a:pt x="625" y="96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3" name="Google Shape;3843;p59"/>
            <p:cNvSpPr/>
            <p:nvPr/>
          </p:nvSpPr>
          <p:spPr>
            <a:xfrm>
              <a:off x="1271850" y="3124025"/>
              <a:ext cx="62475" cy="57650"/>
            </a:xfrm>
            <a:custGeom>
              <a:avLst/>
              <a:gdLst/>
              <a:ahLst/>
              <a:cxnLst/>
              <a:rect l="l" t="t" r="r" b="b"/>
              <a:pathLst>
                <a:path w="2499" h="2306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241" y="144"/>
                  </a:lnTo>
                  <a:lnTo>
                    <a:pt x="913" y="624"/>
                  </a:lnTo>
                  <a:lnTo>
                    <a:pt x="1345" y="961"/>
                  </a:lnTo>
                  <a:lnTo>
                    <a:pt x="1730" y="1393"/>
                  </a:lnTo>
                  <a:lnTo>
                    <a:pt x="2162" y="1825"/>
                  </a:lnTo>
                  <a:lnTo>
                    <a:pt x="2498" y="2305"/>
                  </a:lnTo>
                  <a:lnTo>
                    <a:pt x="2498" y="2305"/>
                  </a:lnTo>
                  <a:lnTo>
                    <a:pt x="2402" y="1969"/>
                  </a:lnTo>
                  <a:lnTo>
                    <a:pt x="2210" y="1585"/>
                  </a:lnTo>
                  <a:lnTo>
                    <a:pt x="1970" y="1153"/>
                  </a:lnTo>
                  <a:lnTo>
                    <a:pt x="1634" y="720"/>
                  </a:lnTo>
                  <a:lnTo>
                    <a:pt x="1393" y="528"/>
                  </a:lnTo>
                  <a:lnTo>
                    <a:pt x="1201" y="384"/>
                  </a:lnTo>
                  <a:lnTo>
                    <a:pt x="913" y="240"/>
                  </a:lnTo>
                  <a:lnTo>
                    <a:pt x="625" y="96"/>
                  </a:lnTo>
                  <a:lnTo>
                    <a:pt x="337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4" name="Google Shape;3844;p59"/>
            <p:cNvSpPr/>
            <p:nvPr/>
          </p:nvSpPr>
          <p:spPr>
            <a:xfrm>
              <a:off x="1263450" y="3125225"/>
              <a:ext cx="20425" cy="54050"/>
            </a:xfrm>
            <a:custGeom>
              <a:avLst/>
              <a:gdLst/>
              <a:ahLst/>
              <a:cxnLst/>
              <a:rect l="l" t="t" r="r" b="b"/>
              <a:pathLst>
                <a:path w="817" h="2162" extrusionOk="0">
                  <a:moveTo>
                    <a:pt x="1" y="0"/>
                  </a:moveTo>
                  <a:lnTo>
                    <a:pt x="193" y="288"/>
                  </a:lnTo>
                  <a:lnTo>
                    <a:pt x="385" y="624"/>
                  </a:lnTo>
                  <a:lnTo>
                    <a:pt x="481" y="1009"/>
                  </a:lnTo>
                  <a:lnTo>
                    <a:pt x="577" y="1345"/>
                  </a:lnTo>
                  <a:lnTo>
                    <a:pt x="625" y="1921"/>
                  </a:lnTo>
                  <a:lnTo>
                    <a:pt x="673" y="2161"/>
                  </a:lnTo>
                  <a:lnTo>
                    <a:pt x="769" y="1873"/>
                  </a:lnTo>
                  <a:lnTo>
                    <a:pt x="817" y="1633"/>
                  </a:lnTo>
                  <a:lnTo>
                    <a:pt x="817" y="1441"/>
                  </a:lnTo>
                  <a:lnTo>
                    <a:pt x="817" y="1201"/>
                  </a:lnTo>
                  <a:lnTo>
                    <a:pt x="721" y="865"/>
                  </a:lnTo>
                  <a:lnTo>
                    <a:pt x="577" y="528"/>
                  </a:lnTo>
                  <a:lnTo>
                    <a:pt x="385" y="336"/>
                  </a:lnTo>
                  <a:lnTo>
                    <a:pt x="193" y="1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5" name="Google Shape;3845;p59"/>
            <p:cNvSpPr/>
            <p:nvPr/>
          </p:nvSpPr>
          <p:spPr>
            <a:xfrm>
              <a:off x="1263450" y="3125225"/>
              <a:ext cx="20425" cy="54050"/>
            </a:xfrm>
            <a:custGeom>
              <a:avLst/>
              <a:gdLst/>
              <a:ahLst/>
              <a:cxnLst/>
              <a:rect l="l" t="t" r="r" b="b"/>
              <a:pathLst>
                <a:path w="817" h="2162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93" y="288"/>
                  </a:lnTo>
                  <a:lnTo>
                    <a:pt x="385" y="624"/>
                  </a:lnTo>
                  <a:lnTo>
                    <a:pt x="481" y="1009"/>
                  </a:lnTo>
                  <a:lnTo>
                    <a:pt x="577" y="1345"/>
                  </a:lnTo>
                  <a:lnTo>
                    <a:pt x="625" y="1921"/>
                  </a:lnTo>
                  <a:lnTo>
                    <a:pt x="673" y="2161"/>
                  </a:lnTo>
                  <a:lnTo>
                    <a:pt x="673" y="2161"/>
                  </a:lnTo>
                  <a:lnTo>
                    <a:pt x="769" y="1873"/>
                  </a:lnTo>
                  <a:lnTo>
                    <a:pt x="817" y="1633"/>
                  </a:lnTo>
                  <a:lnTo>
                    <a:pt x="817" y="1441"/>
                  </a:lnTo>
                  <a:lnTo>
                    <a:pt x="817" y="1201"/>
                  </a:lnTo>
                  <a:lnTo>
                    <a:pt x="721" y="865"/>
                  </a:lnTo>
                  <a:lnTo>
                    <a:pt x="577" y="528"/>
                  </a:lnTo>
                  <a:lnTo>
                    <a:pt x="385" y="336"/>
                  </a:lnTo>
                  <a:lnTo>
                    <a:pt x="193" y="144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6" name="Google Shape;3846;p59"/>
            <p:cNvSpPr/>
            <p:nvPr/>
          </p:nvSpPr>
          <p:spPr>
            <a:xfrm>
              <a:off x="393000" y="3136025"/>
              <a:ext cx="445450" cy="284575"/>
            </a:xfrm>
            <a:custGeom>
              <a:avLst/>
              <a:gdLst/>
              <a:ahLst/>
              <a:cxnLst/>
              <a:rect l="l" t="t" r="r" b="b"/>
              <a:pathLst>
                <a:path w="17818" h="11383" extrusionOk="0">
                  <a:moveTo>
                    <a:pt x="1729" y="0"/>
                  </a:moveTo>
                  <a:lnTo>
                    <a:pt x="0" y="1633"/>
                  </a:lnTo>
                  <a:lnTo>
                    <a:pt x="336" y="2113"/>
                  </a:lnTo>
                  <a:lnTo>
                    <a:pt x="1249" y="3314"/>
                  </a:lnTo>
                  <a:lnTo>
                    <a:pt x="1921" y="4131"/>
                  </a:lnTo>
                  <a:lnTo>
                    <a:pt x="2738" y="4995"/>
                  </a:lnTo>
                  <a:lnTo>
                    <a:pt x="3698" y="5955"/>
                  </a:lnTo>
                  <a:lnTo>
                    <a:pt x="4755" y="6916"/>
                  </a:lnTo>
                  <a:lnTo>
                    <a:pt x="5907" y="7876"/>
                  </a:lnTo>
                  <a:lnTo>
                    <a:pt x="6532" y="8309"/>
                  </a:lnTo>
                  <a:lnTo>
                    <a:pt x="7204" y="8741"/>
                  </a:lnTo>
                  <a:lnTo>
                    <a:pt x="7876" y="9173"/>
                  </a:lnTo>
                  <a:lnTo>
                    <a:pt x="8549" y="9557"/>
                  </a:lnTo>
                  <a:lnTo>
                    <a:pt x="9269" y="9942"/>
                  </a:lnTo>
                  <a:lnTo>
                    <a:pt x="10038" y="10278"/>
                  </a:lnTo>
                  <a:lnTo>
                    <a:pt x="10806" y="10566"/>
                  </a:lnTo>
                  <a:lnTo>
                    <a:pt x="11574" y="10854"/>
                  </a:lnTo>
                  <a:lnTo>
                    <a:pt x="12391" y="11046"/>
                  </a:lnTo>
                  <a:lnTo>
                    <a:pt x="13255" y="11238"/>
                  </a:lnTo>
                  <a:lnTo>
                    <a:pt x="14072" y="11334"/>
                  </a:lnTo>
                  <a:lnTo>
                    <a:pt x="14936" y="11382"/>
                  </a:lnTo>
                  <a:lnTo>
                    <a:pt x="15849" y="11382"/>
                  </a:lnTo>
                  <a:lnTo>
                    <a:pt x="16761" y="11334"/>
                  </a:lnTo>
                  <a:lnTo>
                    <a:pt x="17001" y="11238"/>
                  </a:lnTo>
                  <a:lnTo>
                    <a:pt x="17241" y="11142"/>
                  </a:lnTo>
                  <a:lnTo>
                    <a:pt x="17433" y="10950"/>
                  </a:lnTo>
                  <a:lnTo>
                    <a:pt x="17626" y="10758"/>
                  </a:lnTo>
                  <a:lnTo>
                    <a:pt x="17722" y="10566"/>
                  </a:lnTo>
                  <a:lnTo>
                    <a:pt x="17818" y="10278"/>
                  </a:lnTo>
                  <a:lnTo>
                    <a:pt x="17818" y="10038"/>
                  </a:lnTo>
                  <a:lnTo>
                    <a:pt x="17770" y="9749"/>
                  </a:lnTo>
                  <a:lnTo>
                    <a:pt x="17337" y="8453"/>
                  </a:lnTo>
                  <a:lnTo>
                    <a:pt x="17193" y="8069"/>
                  </a:lnTo>
                  <a:lnTo>
                    <a:pt x="17001" y="7684"/>
                  </a:lnTo>
                  <a:lnTo>
                    <a:pt x="16761" y="7396"/>
                  </a:lnTo>
                  <a:lnTo>
                    <a:pt x="16473" y="7108"/>
                  </a:lnTo>
                  <a:lnTo>
                    <a:pt x="16137" y="6868"/>
                  </a:lnTo>
                  <a:lnTo>
                    <a:pt x="15753" y="6724"/>
                  </a:lnTo>
                  <a:lnTo>
                    <a:pt x="15368" y="6580"/>
                  </a:lnTo>
                  <a:lnTo>
                    <a:pt x="14936" y="6532"/>
                  </a:lnTo>
                  <a:lnTo>
                    <a:pt x="13928" y="6484"/>
                  </a:lnTo>
                  <a:lnTo>
                    <a:pt x="12727" y="6340"/>
                  </a:lnTo>
                  <a:lnTo>
                    <a:pt x="12103" y="6244"/>
                  </a:lnTo>
                  <a:lnTo>
                    <a:pt x="11430" y="6100"/>
                  </a:lnTo>
                  <a:lnTo>
                    <a:pt x="10710" y="5907"/>
                  </a:lnTo>
                  <a:lnTo>
                    <a:pt x="9941" y="5667"/>
                  </a:lnTo>
                  <a:lnTo>
                    <a:pt x="9125" y="5331"/>
                  </a:lnTo>
                  <a:lnTo>
                    <a:pt x="8261" y="4899"/>
                  </a:lnTo>
                  <a:lnTo>
                    <a:pt x="7348" y="4371"/>
                  </a:lnTo>
                  <a:lnTo>
                    <a:pt x="6340" y="3746"/>
                  </a:lnTo>
                  <a:lnTo>
                    <a:pt x="5283" y="3026"/>
                  </a:lnTo>
                  <a:lnTo>
                    <a:pt x="4178" y="2161"/>
                  </a:lnTo>
                  <a:lnTo>
                    <a:pt x="2978" y="1153"/>
                  </a:lnTo>
                  <a:lnTo>
                    <a:pt x="1729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7" name="Google Shape;3847;p59"/>
            <p:cNvSpPr/>
            <p:nvPr/>
          </p:nvSpPr>
          <p:spPr>
            <a:xfrm>
              <a:off x="393000" y="3136025"/>
              <a:ext cx="445450" cy="284575"/>
            </a:xfrm>
            <a:custGeom>
              <a:avLst/>
              <a:gdLst/>
              <a:ahLst/>
              <a:cxnLst/>
              <a:rect l="l" t="t" r="r" b="b"/>
              <a:pathLst>
                <a:path w="17818" h="11383" fill="none" extrusionOk="0">
                  <a:moveTo>
                    <a:pt x="14936" y="6532"/>
                  </a:moveTo>
                  <a:lnTo>
                    <a:pt x="14936" y="6532"/>
                  </a:lnTo>
                  <a:lnTo>
                    <a:pt x="13928" y="6484"/>
                  </a:lnTo>
                  <a:lnTo>
                    <a:pt x="12727" y="6340"/>
                  </a:lnTo>
                  <a:lnTo>
                    <a:pt x="12103" y="6244"/>
                  </a:lnTo>
                  <a:lnTo>
                    <a:pt x="11430" y="6100"/>
                  </a:lnTo>
                  <a:lnTo>
                    <a:pt x="10710" y="5907"/>
                  </a:lnTo>
                  <a:lnTo>
                    <a:pt x="9941" y="5667"/>
                  </a:lnTo>
                  <a:lnTo>
                    <a:pt x="9125" y="5331"/>
                  </a:lnTo>
                  <a:lnTo>
                    <a:pt x="8261" y="4899"/>
                  </a:lnTo>
                  <a:lnTo>
                    <a:pt x="7348" y="4371"/>
                  </a:lnTo>
                  <a:lnTo>
                    <a:pt x="6340" y="3746"/>
                  </a:lnTo>
                  <a:lnTo>
                    <a:pt x="5283" y="3026"/>
                  </a:lnTo>
                  <a:lnTo>
                    <a:pt x="4178" y="2161"/>
                  </a:lnTo>
                  <a:lnTo>
                    <a:pt x="2978" y="1153"/>
                  </a:lnTo>
                  <a:lnTo>
                    <a:pt x="1729" y="0"/>
                  </a:lnTo>
                  <a:lnTo>
                    <a:pt x="0" y="1633"/>
                  </a:lnTo>
                  <a:lnTo>
                    <a:pt x="0" y="1633"/>
                  </a:lnTo>
                  <a:lnTo>
                    <a:pt x="336" y="2113"/>
                  </a:lnTo>
                  <a:lnTo>
                    <a:pt x="1249" y="3314"/>
                  </a:lnTo>
                  <a:lnTo>
                    <a:pt x="1921" y="4131"/>
                  </a:lnTo>
                  <a:lnTo>
                    <a:pt x="2738" y="4995"/>
                  </a:lnTo>
                  <a:lnTo>
                    <a:pt x="3698" y="5955"/>
                  </a:lnTo>
                  <a:lnTo>
                    <a:pt x="4755" y="6916"/>
                  </a:lnTo>
                  <a:lnTo>
                    <a:pt x="5907" y="7876"/>
                  </a:lnTo>
                  <a:lnTo>
                    <a:pt x="6532" y="8309"/>
                  </a:lnTo>
                  <a:lnTo>
                    <a:pt x="7204" y="8741"/>
                  </a:lnTo>
                  <a:lnTo>
                    <a:pt x="7876" y="9173"/>
                  </a:lnTo>
                  <a:lnTo>
                    <a:pt x="8549" y="9557"/>
                  </a:lnTo>
                  <a:lnTo>
                    <a:pt x="9269" y="9942"/>
                  </a:lnTo>
                  <a:lnTo>
                    <a:pt x="10038" y="10278"/>
                  </a:lnTo>
                  <a:lnTo>
                    <a:pt x="10806" y="10566"/>
                  </a:lnTo>
                  <a:lnTo>
                    <a:pt x="11574" y="10854"/>
                  </a:lnTo>
                  <a:lnTo>
                    <a:pt x="12391" y="11046"/>
                  </a:lnTo>
                  <a:lnTo>
                    <a:pt x="13255" y="11238"/>
                  </a:lnTo>
                  <a:lnTo>
                    <a:pt x="14072" y="11334"/>
                  </a:lnTo>
                  <a:lnTo>
                    <a:pt x="14936" y="11382"/>
                  </a:lnTo>
                  <a:lnTo>
                    <a:pt x="15849" y="11382"/>
                  </a:lnTo>
                  <a:lnTo>
                    <a:pt x="16761" y="11334"/>
                  </a:lnTo>
                  <a:lnTo>
                    <a:pt x="16761" y="11334"/>
                  </a:lnTo>
                  <a:lnTo>
                    <a:pt x="17001" y="11238"/>
                  </a:lnTo>
                  <a:lnTo>
                    <a:pt x="17241" y="11142"/>
                  </a:lnTo>
                  <a:lnTo>
                    <a:pt x="17433" y="10950"/>
                  </a:lnTo>
                  <a:lnTo>
                    <a:pt x="17626" y="10758"/>
                  </a:lnTo>
                  <a:lnTo>
                    <a:pt x="17722" y="10566"/>
                  </a:lnTo>
                  <a:lnTo>
                    <a:pt x="17818" y="10278"/>
                  </a:lnTo>
                  <a:lnTo>
                    <a:pt x="17818" y="10038"/>
                  </a:lnTo>
                  <a:lnTo>
                    <a:pt x="17770" y="9749"/>
                  </a:lnTo>
                  <a:lnTo>
                    <a:pt x="17337" y="8453"/>
                  </a:lnTo>
                  <a:lnTo>
                    <a:pt x="17337" y="8453"/>
                  </a:lnTo>
                  <a:lnTo>
                    <a:pt x="17193" y="8069"/>
                  </a:lnTo>
                  <a:lnTo>
                    <a:pt x="17001" y="7684"/>
                  </a:lnTo>
                  <a:lnTo>
                    <a:pt x="16761" y="7396"/>
                  </a:lnTo>
                  <a:lnTo>
                    <a:pt x="16473" y="7108"/>
                  </a:lnTo>
                  <a:lnTo>
                    <a:pt x="16137" y="6868"/>
                  </a:lnTo>
                  <a:lnTo>
                    <a:pt x="15753" y="6724"/>
                  </a:lnTo>
                  <a:lnTo>
                    <a:pt x="15368" y="6580"/>
                  </a:lnTo>
                  <a:lnTo>
                    <a:pt x="14936" y="653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8" name="Google Shape;3848;p59"/>
            <p:cNvSpPr/>
            <p:nvPr/>
          </p:nvSpPr>
          <p:spPr>
            <a:xfrm>
              <a:off x="634325" y="3274100"/>
              <a:ext cx="19225" cy="7225"/>
            </a:xfrm>
            <a:custGeom>
              <a:avLst/>
              <a:gdLst/>
              <a:ahLst/>
              <a:cxnLst/>
              <a:rect l="l" t="t" r="r" b="b"/>
              <a:pathLst>
                <a:path w="769" h="289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69" y="288"/>
                  </a:lnTo>
                  <a:lnTo>
                    <a:pt x="769" y="288"/>
                  </a:lnTo>
                  <a:lnTo>
                    <a:pt x="769" y="288"/>
                  </a:lnTo>
                  <a:lnTo>
                    <a:pt x="769" y="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B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9" name="Google Shape;3849;p59"/>
            <p:cNvSpPr/>
            <p:nvPr/>
          </p:nvSpPr>
          <p:spPr>
            <a:xfrm>
              <a:off x="634325" y="3274100"/>
              <a:ext cx="19225" cy="7225"/>
            </a:xfrm>
            <a:custGeom>
              <a:avLst/>
              <a:gdLst/>
              <a:ahLst/>
              <a:cxnLst/>
              <a:rect l="l" t="t" r="r" b="b"/>
              <a:pathLst>
                <a:path w="769" h="289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69" y="288"/>
                  </a:lnTo>
                  <a:lnTo>
                    <a:pt x="769" y="288"/>
                  </a:lnTo>
                  <a:lnTo>
                    <a:pt x="769" y="288"/>
                  </a:lnTo>
                  <a:lnTo>
                    <a:pt x="769" y="288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0" name="Google Shape;3850;p59"/>
            <p:cNvSpPr/>
            <p:nvPr/>
          </p:nvSpPr>
          <p:spPr>
            <a:xfrm>
              <a:off x="624725" y="3274100"/>
              <a:ext cx="28825" cy="116475"/>
            </a:xfrm>
            <a:custGeom>
              <a:avLst/>
              <a:gdLst/>
              <a:ahLst/>
              <a:cxnLst/>
              <a:rect l="l" t="t" r="r" b="b"/>
              <a:pathLst>
                <a:path w="1153" h="4659" extrusionOk="0">
                  <a:moveTo>
                    <a:pt x="384" y="0"/>
                  </a:moveTo>
                  <a:lnTo>
                    <a:pt x="0" y="4419"/>
                  </a:lnTo>
                  <a:lnTo>
                    <a:pt x="576" y="4659"/>
                  </a:lnTo>
                  <a:lnTo>
                    <a:pt x="865" y="2450"/>
                  </a:lnTo>
                  <a:lnTo>
                    <a:pt x="1009" y="1249"/>
                  </a:lnTo>
                  <a:lnTo>
                    <a:pt x="1153" y="288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1" name="Google Shape;3851;p59"/>
            <p:cNvSpPr/>
            <p:nvPr/>
          </p:nvSpPr>
          <p:spPr>
            <a:xfrm>
              <a:off x="624725" y="3274100"/>
              <a:ext cx="28825" cy="116475"/>
            </a:xfrm>
            <a:custGeom>
              <a:avLst/>
              <a:gdLst/>
              <a:ahLst/>
              <a:cxnLst/>
              <a:rect l="l" t="t" r="r" b="b"/>
              <a:pathLst>
                <a:path w="1153" h="4659" fill="none" extrusionOk="0">
                  <a:moveTo>
                    <a:pt x="384" y="0"/>
                  </a:moveTo>
                  <a:lnTo>
                    <a:pt x="0" y="4419"/>
                  </a:lnTo>
                  <a:lnTo>
                    <a:pt x="0" y="4419"/>
                  </a:lnTo>
                  <a:lnTo>
                    <a:pt x="576" y="4659"/>
                  </a:lnTo>
                  <a:lnTo>
                    <a:pt x="576" y="4659"/>
                  </a:lnTo>
                  <a:lnTo>
                    <a:pt x="865" y="2450"/>
                  </a:lnTo>
                  <a:lnTo>
                    <a:pt x="1009" y="1249"/>
                  </a:lnTo>
                  <a:lnTo>
                    <a:pt x="1153" y="288"/>
                  </a:lnTo>
                  <a:lnTo>
                    <a:pt x="1153" y="288"/>
                  </a:lnTo>
                  <a:lnTo>
                    <a:pt x="38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2" name="Google Shape;3852;p59"/>
            <p:cNvSpPr/>
            <p:nvPr/>
          </p:nvSpPr>
          <p:spPr>
            <a:xfrm>
              <a:off x="636725" y="3264500"/>
              <a:ext cx="136900" cy="183700"/>
            </a:xfrm>
            <a:custGeom>
              <a:avLst/>
              <a:gdLst/>
              <a:ahLst/>
              <a:cxnLst/>
              <a:rect l="l" t="t" r="r" b="b"/>
              <a:pathLst>
                <a:path w="5476" h="7348" extrusionOk="0">
                  <a:moveTo>
                    <a:pt x="1009" y="0"/>
                  </a:moveTo>
                  <a:lnTo>
                    <a:pt x="865" y="48"/>
                  </a:lnTo>
                  <a:lnTo>
                    <a:pt x="817" y="144"/>
                  </a:lnTo>
                  <a:lnTo>
                    <a:pt x="769" y="384"/>
                  </a:lnTo>
                  <a:lnTo>
                    <a:pt x="625" y="1105"/>
                  </a:lnTo>
                  <a:lnTo>
                    <a:pt x="337" y="3122"/>
                  </a:lnTo>
                  <a:lnTo>
                    <a:pt x="0" y="6051"/>
                  </a:lnTo>
                  <a:lnTo>
                    <a:pt x="5187" y="7348"/>
                  </a:lnTo>
                  <a:lnTo>
                    <a:pt x="5475" y="720"/>
                  </a:lnTo>
                  <a:lnTo>
                    <a:pt x="3890" y="768"/>
                  </a:lnTo>
                  <a:lnTo>
                    <a:pt x="2786" y="768"/>
                  </a:lnTo>
                  <a:lnTo>
                    <a:pt x="2210" y="720"/>
                  </a:lnTo>
                  <a:lnTo>
                    <a:pt x="2017" y="576"/>
                  </a:lnTo>
                  <a:lnTo>
                    <a:pt x="1633" y="288"/>
                  </a:lnTo>
                  <a:lnTo>
                    <a:pt x="1393" y="144"/>
                  </a:lnTo>
                  <a:lnTo>
                    <a:pt x="1201" y="48"/>
                  </a:lnTo>
                  <a:lnTo>
                    <a:pt x="1009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3" name="Google Shape;3853;p59"/>
            <p:cNvSpPr/>
            <p:nvPr/>
          </p:nvSpPr>
          <p:spPr>
            <a:xfrm>
              <a:off x="636725" y="3264500"/>
              <a:ext cx="136900" cy="183700"/>
            </a:xfrm>
            <a:custGeom>
              <a:avLst/>
              <a:gdLst/>
              <a:ahLst/>
              <a:cxnLst/>
              <a:rect l="l" t="t" r="r" b="b"/>
              <a:pathLst>
                <a:path w="5476" h="7348" fill="none" extrusionOk="0">
                  <a:moveTo>
                    <a:pt x="5475" y="720"/>
                  </a:moveTo>
                  <a:lnTo>
                    <a:pt x="5475" y="720"/>
                  </a:lnTo>
                  <a:lnTo>
                    <a:pt x="3890" y="768"/>
                  </a:lnTo>
                  <a:lnTo>
                    <a:pt x="2786" y="768"/>
                  </a:lnTo>
                  <a:lnTo>
                    <a:pt x="2210" y="720"/>
                  </a:lnTo>
                  <a:lnTo>
                    <a:pt x="2210" y="720"/>
                  </a:lnTo>
                  <a:lnTo>
                    <a:pt x="2017" y="576"/>
                  </a:lnTo>
                  <a:lnTo>
                    <a:pt x="1633" y="288"/>
                  </a:lnTo>
                  <a:lnTo>
                    <a:pt x="1393" y="144"/>
                  </a:lnTo>
                  <a:lnTo>
                    <a:pt x="1201" y="48"/>
                  </a:lnTo>
                  <a:lnTo>
                    <a:pt x="1009" y="0"/>
                  </a:lnTo>
                  <a:lnTo>
                    <a:pt x="865" y="48"/>
                  </a:lnTo>
                  <a:lnTo>
                    <a:pt x="865" y="48"/>
                  </a:lnTo>
                  <a:lnTo>
                    <a:pt x="817" y="144"/>
                  </a:lnTo>
                  <a:lnTo>
                    <a:pt x="769" y="384"/>
                  </a:lnTo>
                  <a:lnTo>
                    <a:pt x="625" y="1105"/>
                  </a:lnTo>
                  <a:lnTo>
                    <a:pt x="337" y="3122"/>
                  </a:lnTo>
                  <a:lnTo>
                    <a:pt x="0" y="6051"/>
                  </a:lnTo>
                  <a:lnTo>
                    <a:pt x="5187" y="7348"/>
                  </a:lnTo>
                  <a:lnTo>
                    <a:pt x="5475" y="7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4" name="Google Shape;3854;p59"/>
            <p:cNvSpPr/>
            <p:nvPr/>
          </p:nvSpPr>
          <p:spPr>
            <a:xfrm>
              <a:off x="636725" y="3264500"/>
              <a:ext cx="104475" cy="174100"/>
            </a:xfrm>
            <a:custGeom>
              <a:avLst/>
              <a:gdLst/>
              <a:ahLst/>
              <a:cxnLst/>
              <a:rect l="l" t="t" r="r" b="b"/>
              <a:pathLst>
                <a:path w="4179" h="6964" extrusionOk="0">
                  <a:moveTo>
                    <a:pt x="1009" y="0"/>
                  </a:moveTo>
                  <a:lnTo>
                    <a:pt x="865" y="48"/>
                  </a:lnTo>
                  <a:lnTo>
                    <a:pt x="769" y="240"/>
                  </a:lnTo>
                  <a:lnTo>
                    <a:pt x="673" y="672"/>
                  </a:lnTo>
                  <a:lnTo>
                    <a:pt x="529" y="1633"/>
                  </a:lnTo>
                  <a:lnTo>
                    <a:pt x="385" y="2834"/>
                  </a:lnTo>
                  <a:lnTo>
                    <a:pt x="96" y="5043"/>
                  </a:lnTo>
                  <a:lnTo>
                    <a:pt x="0" y="6051"/>
                  </a:lnTo>
                  <a:lnTo>
                    <a:pt x="3650" y="6964"/>
                  </a:lnTo>
                  <a:lnTo>
                    <a:pt x="3698" y="4995"/>
                  </a:lnTo>
                  <a:lnTo>
                    <a:pt x="3794" y="3266"/>
                  </a:lnTo>
                  <a:lnTo>
                    <a:pt x="3986" y="1777"/>
                  </a:lnTo>
                  <a:lnTo>
                    <a:pt x="4083" y="1201"/>
                  </a:lnTo>
                  <a:lnTo>
                    <a:pt x="4179" y="768"/>
                  </a:lnTo>
                  <a:lnTo>
                    <a:pt x="3122" y="768"/>
                  </a:lnTo>
                  <a:lnTo>
                    <a:pt x="2210" y="720"/>
                  </a:lnTo>
                  <a:lnTo>
                    <a:pt x="2017" y="576"/>
                  </a:lnTo>
                  <a:lnTo>
                    <a:pt x="1729" y="336"/>
                  </a:lnTo>
                  <a:lnTo>
                    <a:pt x="1345" y="96"/>
                  </a:lnTo>
                  <a:lnTo>
                    <a:pt x="1201" y="48"/>
                  </a:lnTo>
                  <a:lnTo>
                    <a:pt x="1009" y="0"/>
                  </a:lnTo>
                  <a:close/>
                </a:path>
              </a:pathLst>
            </a:custGeom>
            <a:solidFill>
              <a:srgbClr val="76A7D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5" name="Google Shape;3855;p59"/>
            <p:cNvSpPr/>
            <p:nvPr/>
          </p:nvSpPr>
          <p:spPr>
            <a:xfrm>
              <a:off x="751975" y="3282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6" name="Google Shape;3856;p59"/>
            <p:cNvSpPr/>
            <p:nvPr/>
          </p:nvSpPr>
          <p:spPr>
            <a:xfrm>
              <a:off x="753175" y="3282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7" name="Google Shape;3857;p59"/>
            <p:cNvSpPr/>
            <p:nvPr/>
          </p:nvSpPr>
          <p:spPr>
            <a:xfrm>
              <a:off x="753175" y="3282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8" name="Google Shape;3858;p59"/>
            <p:cNvSpPr/>
            <p:nvPr/>
          </p:nvSpPr>
          <p:spPr>
            <a:xfrm>
              <a:off x="753175" y="3282500"/>
              <a:ext cx="12050" cy="25"/>
            </a:xfrm>
            <a:custGeom>
              <a:avLst/>
              <a:gdLst/>
              <a:ahLst/>
              <a:cxnLst/>
              <a:rect l="l" t="t" r="r" b="b"/>
              <a:pathLst>
                <a:path w="482" h="1" fill="none" extrusionOk="0">
                  <a:moveTo>
                    <a:pt x="481" y="0"/>
                  </a:moveTo>
                  <a:lnTo>
                    <a:pt x="48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481" y="0"/>
                  </a:lnTo>
                  <a:lnTo>
                    <a:pt x="48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9" name="Google Shape;3859;p59"/>
            <p:cNvSpPr/>
            <p:nvPr/>
          </p:nvSpPr>
          <p:spPr>
            <a:xfrm>
              <a:off x="636725" y="3264500"/>
              <a:ext cx="104475" cy="174100"/>
            </a:xfrm>
            <a:custGeom>
              <a:avLst/>
              <a:gdLst/>
              <a:ahLst/>
              <a:cxnLst/>
              <a:rect l="l" t="t" r="r" b="b"/>
              <a:pathLst>
                <a:path w="4179" h="6964" fill="none" extrusionOk="0">
                  <a:moveTo>
                    <a:pt x="1009" y="0"/>
                  </a:moveTo>
                  <a:lnTo>
                    <a:pt x="1009" y="0"/>
                  </a:lnTo>
                  <a:lnTo>
                    <a:pt x="865" y="48"/>
                  </a:lnTo>
                  <a:lnTo>
                    <a:pt x="865" y="48"/>
                  </a:lnTo>
                  <a:lnTo>
                    <a:pt x="769" y="240"/>
                  </a:lnTo>
                  <a:lnTo>
                    <a:pt x="673" y="672"/>
                  </a:lnTo>
                  <a:lnTo>
                    <a:pt x="673" y="672"/>
                  </a:lnTo>
                  <a:lnTo>
                    <a:pt x="529" y="1633"/>
                  </a:lnTo>
                  <a:lnTo>
                    <a:pt x="385" y="2834"/>
                  </a:lnTo>
                  <a:lnTo>
                    <a:pt x="96" y="5043"/>
                  </a:lnTo>
                  <a:lnTo>
                    <a:pt x="96" y="5043"/>
                  </a:lnTo>
                  <a:lnTo>
                    <a:pt x="0" y="6051"/>
                  </a:lnTo>
                  <a:lnTo>
                    <a:pt x="3650" y="6964"/>
                  </a:lnTo>
                  <a:lnTo>
                    <a:pt x="3650" y="6964"/>
                  </a:lnTo>
                  <a:lnTo>
                    <a:pt x="3698" y="4995"/>
                  </a:lnTo>
                  <a:lnTo>
                    <a:pt x="3794" y="3266"/>
                  </a:lnTo>
                  <a:lnTo>
                    <a:pt x="3986" y="1777"/>
                  </a:lnTo>
                  <a:lnTo>
                    <a:pt x="4083" y="1201"/>
                  </a:lnTo>
                  <a:lnTo>
                    <a:pt x="4179" y="768"/>
                  </a:lnTo>
                  <a:lnTo>
                    <a:pt x="4179" y="768"/>
                  </a:lnTo>
                  <a:lnTo>
                    <a:pt x="3122" y="768"/>
                  </a:lnTo>
                  <a:lnTo>
                    <a:pt x="3122" y="768"/>
                  </a:lnTo>
                  <a:lnTo>
                    <a:pt x="2210" y="720"/>
                  </a:lnTo>
                  <a:lnTo>
                    <a:pt x="2210" y="720"/>
                  </a:lnTo>
                  <a:lnTo>
                    <a:pt x="2017" y="576"/>
                  </a:lnTo>
                  <a:lnTo>
                    <a:pt x="1729" y="336"/>
                  </a:lnTo>
                  <a:lnTo>
                    <a:pt x="1345" y="96"/>
                  </a:lnTo>
                  <a:lnTo>
                    <a:pt x="1201" y="48"/>
                  </a:lnTo>
                  <a:lnTo>
                    <a:pt x="100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0" name="Google Shape;3860;p59"/>
            <p:cNvSpPr/>
            <p:nvPr/>
          </p:nvSpPr>
          <p:spPr>
            <a:xfrm>
              <a:off x="727975" y="3282500"/>
              <a:ext cx="25225" cy="159700"/>
            </a:xfrm>
            <a:custGeom>
              <a:avLst/>
              <a:gdLst/>
              <a:ahLst/>
              <a:cxnLst/>
              <a:rect l="l" t="t" r="r" b="b"/>
              <a:pathLst>
                <a:path w="1009" h="6388" extrusionOk="0">
                  <a:moveTo>
                    <a:pt x="0" y="6244"/>
                  </a:moveTo>
                  <a:lnTo>
                    <a:pt x="0" y="6244"/>
                  </a:lnTo>
                  <a:lnTo>
                    <a:pt x="673" y="6388"/>
                  </a:lnTo>
                  <a:lnTo>
                    <a:pt x="673" y="6388"/>
                  </a:lnTo>
                  <a:lnTo>
                    <a:pt x="0" y="6244"/>
                  </a:lnTo>
                  <a:close/>
                  <a:moveTo>
                    <a:pt x="961" y="0"/>
                  </a:moveTo>
                  <a:lnTo>
                    <a:pt x="961" y="0"/>
                  </a:lnTo>
                  <a:lnTo>
                    <a:pt x="529" y="48"/>
                  </a:lnTo>
                  <a:lnTo>
                    <a:pt x="529" y="48"/>
                  </a:lnTo>
                  <a:lnTo>
                    <a:pt x="529" y="48"/>
                  </a:lnTo>
                  <a:lnTo>
                    <a:pt x="961" y="0"/>
                  </a:lnTo>
                  <a:close/>
                  <a:moveTo>
                    <a:pt x="1009" y="0"/>
                  </a:moveTo>
                  <a:lnTo>
                    <a:pt x="1009" y="0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1009" y="0"/>
                  </a:lnTo>
                  <a:close/>
                  <a:moveTo>
                    <a:pt x="1009" y="0"/>
                  </a:move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close/>
                  <a:moveTo>
                    <a:pt x="1009" y="0"/>
                  </a:move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close/>
                </a:path>
              </a:pathLst>
            </a:custGeom>
            <a:solidFill>
              <a:srgbClr val="D8DF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1" name="Google Shape;3861;p59"/>
            <p:cNvSpPr/>
            <p:nvPr/>
          </p:nvSpPr>
          <p:spPr>
            <a:xfrm>
              <a:off x="727975" y="3438575"/>
              <a:ext cx="16825" cy="3625"/>
            </a:xfrm>
            <a:custGeom>
              <a:avLst/>
              <a:gdLst/>
              <a:ahLst/>
              <a:cxnLst/>
              <a:rect l="l" t="t" r="r" b="b"/>
              <a:pathLst>
                <a:path w="673" h="14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673" y="145"/>
                  </a:lnTo>
                  <a:lnTo>
                    <a:pt x="673" y="145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2" name="Google Shape;3862;p59"/>
            <p:cNvSpPr/>
            <p:nvPr/>
          </p:nvSpPr>
          <p:spPr>
            <a:xfrm>
              <a:off x="741175" y="3282500"/>
              <a:ext cx="10825" cy="1225"/>
            </a:xfrm>
            <a:custGeom>
              <a:avLst/>
              <a:gdLst/>
              <a:ahLst/>
              <a:cxnLst/>
              <a:rect l="l" t="t" r="r" b="b"/>
              <a:pathLst>
                <a:path w="433" h="49" fill="none" extrusionOk="0">
                  <a:moveTo>
                    <a:pt x="433" y="0"/>
                  </a:moveTo>
                  <a:lnTo>
                    <a:pt x="433" y="0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1" y="48"/>
                  </a:lnTo>
                  <a:lnTo>
                    <a:pt x="43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3" name="Google Shape;3863;p59"/>
            <p:cNvSpPr/>
            <p:nvPr/>
          </p:nvSpPr>
          <p:spPr>
            <a:xfrm>
              <a:off x="751975" y="328250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9" y="0"/>
                  </a:moveTo>
                  <a:lnTo>
                    <a:pt x="49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4" name="Google Shape;3864;p59"/>
            <p:cNvSpPr/>
            <p:nvPr/>
          </p:nvSpPr>
          <p:spPr>
            <a:xfrm>
              <a:off x="753175" y="3282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5" name="Google Shape;3865;p59"/>
            <p:cNvSpPr/>
            <p:nvPr/>
          </p:nvSpPr>
          <p:spPr>
            <a:xfrm>
              <a:off x="753175" y="3282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6" name="Google Shape;3866;p59"/>
            <p:cNvSpPr/>
            <p:nvPr/>
          </p:nvSpPr>
          <p:spPr>
            <a:xfrm>
              <a:off x="727975" y="3282500"/>
              <a:ext cx="37250" cy="159700"/>
            </a:xfrm>
            <a:custGeom>
              <a:avLst/>
              <a:gdLst/>
              <a:ahLst/>
              <a:cxnLst/>
              <a:rect l="l" t="t" r="r" b="b"/>
              <a:pathLst>
                <a:path w="1490" h="6388" extrusionOk="0">
                  <a:moveTo>
                    <a:pt x="961" y="0"/>
                  </a:moveTo>
                  <a:lnTo>
                    <a:pt x="529" y="48"/>
                  </a:lnTo>
                  <a:lnTo>
                    <a:pt x="433" y="481"/>
                  </a:lnTo>
                  <a:lnTo>
                    <a:pt x="336" y="1057"/>
                  </a:lnTo>
                  <a:lnTo>
                    <a:pt x="144" y="2546"/>
                  </a:lnTo>
                  <a:lnTo>
                    <a:pt x="48" y="4275"/>
                  </a:lnTo>
                  <a:lnTo>
                    <a:pt x="0" y="6244"/>
                  </a:lnTo>
                  <a:lnTo>
                    <a:pt x="673" y="6388"/>
                  </a:lnTo>
                  <a:lnTo>
                    <a:pt x="817" y="4131"/>
                  </a:lnTo>
                  <a:lnTo>
                    <a:pt x="913" y="3170"/>
                  </a:lnTo>
                  <a:lnTo>
                    <a:pt x="1009" y="2306"/>
                  </a:lnTo>
                  <a:lnTo>
                    <a:pt x="961" y="2306"/>
                  </a:lnTo>
                  <a:lnTo>
                    <a:pt x="913" y="2017"/>
                  </a:lnTo>
                  <a:lnTo>
                    <a:pt x="913" y="1729"/>
                  </a:lnTo>
                  <a:lnTo>
                    <a:pt x="913" y="1441"/>
                  </a:lnTo>
                  <a:lnTo>
                    <a:pt x="1009" y="1105"/>
                  </a:lnTo>
                  <a:lnTo>
                    <a:pt x="1249" y="529"/>
                  </a:lnTo>
                  <a:lnTo>
                    <a:pt x="1489" y="0"/>
                  </a:lnTo>
                  <a:close/>
                </a:path>
              </a:pathLst>
            </a:custGeom>
            <a:solidFill>
              <a:srgbClr val="6D9A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7" name="Google Shape;3867;p59"/>
            <p:cNvSpPr/>
            <p:nvPr/>
          </p:nvSpPr>
          <p:spPr>
            <a:xfrm>
              <a:off x="727975" y="3282500"/>
              <a:ext cx="37250" cy="159700"/>
            </a:xfrm>
            <a:custGeom>
              <a:avLst/>
              <a:gdLst/>
              <a:ahLst/>
              <a:cxnLst/>
              <a:rect l="l" t="t" r="r" b="b"/>
              <a:pathLst>
                <a:path w="1490" h="6388" fill="none" extrusionOk="0">
                  <a:moveTo>
                    <a:pt x="1489" y="0"/>
                  </a:moveTo>
                  <a:lnTo>
                    <a:pt x="148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1009" y="0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961" y="0"/>
                  </a:lnTo>
                  <a:lnTo>
                    <a:pt x="529" y="48"/>
                  </a:lnTo>
                  <a:lnTo>
                    <a:pt x="529" y="48"/>
                  </a:lnTo>
                  <a:lnTo>
                    <a:pt x="433" y="481"/>
                  </a:lnTo>
                  <a:lnTo>
                    <a:pt x="336" y="1057"/>
                  </a:lnTo>
                  <a:lnTo>
                    <a:pt x="144" y="2546"/>
                  </a:lnTo>
                  <a:lnTo>
                    <a:pt x="48" y="4275"/>
                  </a:lnTo>
                  <a:lnTo>
                    <a:pt x="0" y="6244"/>
                  </a:lnTo>
                  <a:lnTo>
                    <a:pt x="673" y="6388"/>
                  </a:lnTo>
                  <a:lnTo>
                    <a:pt x="673" y="6388"/>
                  </a:lnTo>
                  <a:lnTo>
                    <a:pt x="817" y="4131"/>
                  </a:lnTo>
                  <a:lnTo>
                    <a:pt x="913" y="3170"/>
                  </a:lnTo>
                  <a:lnTo>
                    <a:pt x="1009" y="2306"/>
                  </a:lnTo>
                  <a:lnTo>
                    <a:pt x="1009" y="2306"/>
                  </a:lnTo>
                  <a:lnTo>
                    <a:pt x="961" y="2306"/>
                  </a:lnTo>
                  <a:lnTo>
                    <a:pt x="961" y="2306"/>
                  </a:lnTo>
                  <a:lnTo>
                    <a:pt x="913" y="2017"/>
                  </a:lnTo>
                  <a:lnTo>
                    <a:pt x="913" y="1729"/>
                  </a:lnTo>
                  <a:lnTo>
                    <a:pt x="913" y="1441"/>
                  </a:lnTo>
                  <a:lnTo>
                    <a:pt x="1009" y="1105"/>
                  </a:lnTo>
                  <a:lnTo>
                    <a:pt x="1249" y="529"/>
                  </a:lnTo>
                  <a:lnTo>
                    <a:pt x="148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8" name="Google Shape;3868;p59"/>
            <p:cNvSpPr/>
            <p:nvPr/>
          </p:nvSpPr>
          <p:spPr>
            <a:xfrm>
              <a:off x="307750" y="3044775"/>
              <a:ext cx="140500" cy="148900"/>
            </a:xfrm>
            <a:custGeom>
              <a:avLst/>
              <a:gdLst/>
              <a:ahLst/>
              <a:cxnLst/>
              <a:rect l="l" t="t" r="r" b="b"/>
              <a:pathLst>
                <a:path w="5620" h="5956" extrusionOk="0">
                  <a:moveTo>
                    <a:pt x="1921" y="0"/>
                  </a:moveTo>
                  <a:lnTo>
                    <a:pt x="1873" y="48"/>
                  </a:lnTo>
                  <a:lnTo>
                    <a:pt x="1873" y="241"/>
                  </a:lnTo>
                  <a:lnTo>
                    <a:pt x="1969" y="529"/>
                  </a:lnTo>
                  <a:lnTo>
                    <a:pt x="2114" y="817"/>
                  </a:lnTo>
                  <a:lnTo>
                    <a:pt x="2306" y="1153"/>
                  </a:lnTo>
                  <a:lnTo>
                    <a:pt x="2690" y="1777"/>
                  </a:lnTo>
                  <a:lnTo>
                    <a:pt x="2930" y="2162"/>
                  </a:lnTo>
                  <a:lnTo>
                    <a:pt x="2930" y="2162"/>
                  </a:lnTo>
                  <a:lnTo>
                    <a:pt x="2450" y="1777"/>
                  </a:lnTo>
                  <a:lnTo>
                    <a:pt x="1729" y="1249"/>
                  </a:lnTo>
                  <a:lnTo>
                    <a:pt x="1345" y="1009"/>
                  </a:lnTo>
                  <a:lnTo>
                    <a:pt x="1009" y="865"/>
                  </a:lnTo>
                  <a:lnTo>
                    <a:pt x="769" y="769"/>
                  </a:lnTo>
                  <a:lnTo>
                    <a:pt x="673" y="817"/>
                  </a:lnTo>
                  <a:lnTo>
                    <a:pt x="625" y="865"/>
                  </a:lnTo>
                  <a:lnTo>
                    <a:pt x="625" y="1009"/>
                  </a:lnTo>
                  <a:lnTo>
                    <a:pt x="625" y="1105"/>
                  </a:lnTo>
                  <a:lnTo>
                    <a:pt x="769" y="1441"/>
                  </a:lnTo>
                  <a:lnTo>
                    <a:pt x="1009" y="1777"/>
                  </a:lnTo>
                  <a:lnTo>
                    <a:pt x="1297" y="2114"/>
                  </a:lnTo>
                  <a:lnTo>
                    <a:pt x="1825" y="2690"/>
                  </a:lnTo>
                  <a:lnTo>
                    <a:pt x="2066" y="2978"/>
                  </a:lnTo>
                  <a:lnTo>
                    <a:pt x="1777" y="2786"/>
                  </a:lnTo>
                  <a:lnTo>
                    <a:pt x="1105" y="2402"/>
                  </a:lnTo>
                  <a:lnTo>
                    <a:pt x="721" y="2210"/>
                  </a:lnTo>
                  <a:lnTo>
                    <a:pt x="385" y="2114"/>
                  </a:lnTo>
                  <a:lnTo>
                    <a:pt x="145" y="2066"/>
                  </a:lnTo>
                  <a:lnTo>
                    <a:pt x="97" y="2114"/>
                  </a:lnTo>
                  <a:lnTo>
                    <a:pt x="48" y="2162"/>
                  </a:lnTo>
                  <a:lnTo>
                    <a:pt x="48" y="2258"/>
                  </a:lnTo>
                  <a:lnTo>
                    <a:pt x="97" y="2354"/>
                  </a:lnTo>
                  <a:lnTo>
                    <a:pt x="241" y="2546"/>
                  </a:lnTo>
                  <a:lnTo>
                    <a:pt x="481" y="2738"/>
                  </a:lnTo>
                  <a:lnTo>
                    <a:pt x="769" y="2978"/>
                  </a:lnTo>
                  <a:lnTo>
                    <a:pt x="1345" y="3362"/>
                  </a:lnTo>
                  <a:lnTo>
                    <a:pt x="1681" y="3602"/>
                  </a:lnTo>
                  <a:lnTo>
                    <a:pt x="1681" y="3602"/>
                  </a:lnTo>
                  <a:lnTo>
                    <a:pt x="1297" y="3506"/>
                  </a:lnTo>
                  <a:lnTo>
                    <a:pt x="769" y="3410"/>
                  </a:lnTo>
                  <a:lnTo>
                    <a:pt x="241" y="3410"/>
                  </a:lnTo>
                  <a:lnTo>
                    <a:pt x="48" y="3458"/>
                  </a:lnTo>
                  <a:lnTo>
                    <a:pt x="0" y="3506"/>
                  </a:lnTo>
                  <a:lnTo>
                    <a:pt x="0" y="3554"/>
                  </a:lnTo>
                  <a:lnTo>
                    <a:pt x="0" y="3698"/>
                  </a:lnTo>
                  <a:lnTo>
                    <a:pt x="145" y="3794"/>
                  </a:lnTo>
                  <a:lnTo>
                    <a:pt x="529" y="4035"/>
                  </a:lnTo>
                  <a:lnTo>
                    <a:pt x="1057" y="4275"/>
                  </a:lnTo>
                  <a:lnTo>
                    <a:pt x="1585" y="4515"/>
                  </a:lnTo>
                  <a:lnTo>
                    <a:pt x="1633" y="4755"/>
                  </a:lnTo>
                  <a:lnTo>
                    <a:pt x="1729" y="4995"/>
                  </a:lnTo>
                  <a:lnTo>
                    <a:pt x="1873" y="5187"/>
                  </a:lnTo>
                  <a:lnTo>
                    <a:pt x="2066" y="5427"/>
                  </a:lnTo>
                  <a:lnTo>
                    <a:pt x="2354" y="5619"/>
                  </a:lnTo>
                  <a:lnTo>
                    <a:pt x="2642" y="5811"/>
                  </a:lnTo>
                  <a:lnTo>
                    <a:pt x="2930" y="5908"/>
                  </a:lnTo>
                  <a:lnTo>
                    <a:pt x="3266" y="5956"/>
                  </a:lnTo>
                  <a:lnTo>
                    <a:pt x="3602" y="5908"/>
                  </a:lnTo>
                  <a:lnTo>
                    <a:pt x="3939" y="5811"/>
                  </a:lnTo>
                  <a:lnTo>
                    <a:pt x="4227" y="5667"/>
                  </a:lnTo>
                  <a:lnTo>
                    <a:pt x="4515" y="5427"/>
                  </a:lnTo>
                  <a:lnTo>
                    <a:pt x="5139" y="4851"/>
                  </a:lnTo>
                  <a:lnTo>
                    <a:pt x="5331" y="4611"/>
                  </a:lnTo>
                  <a:lnTo>
                    <a:pt x="5475" y="4323"/>
                  </a:lnTo>
                  <a:lnTo>
                    <a:pt x="5571" y="4035"/>
                  </a:lnTo>
                  <a:lnTo>
                    <a:pt x="5619" y="3746"/>
                  </a:lnTo>
                  <a:lnTo>
                    <a:pt x="5619" y="3458"/>
                  </a:lnTo>
                  <a:lnTo>
                    <a:pt x="5571" y="3170"/>
                  </a:lnTo>
                  <a:lnTo>
                    <a:pt x="5475" y="2882"/>
                  </a:lnTo>
                  <a:lnTo>
                    <a:pt x="5331" y="2642"/>
                  </a:lnTo>
                  <a:lnTo>
                    <a:pt x="5283" y="2017"/>
                  </a:lnTo>
                  <a:lnTo>
                    <a:pt x="5139" y="1201"/>
                  </a:lnTo>
                  <a:lnTo>
                    <a:pt x="5091" y="817"/>
                  </a:lnTo>
                  <a:lnTo>
                    <a:pt x="4947" y="481"/>
                  </a:lnTo>
                  <a:lnTo>
                    <a:pt x="4803" y="289"/>
                  </a:lnTo>
                  <a:lnTo>
                    <a:pt x="4755" y="241"/>
                  </a:lnTo>
                  <a:lnTo>
                    <a:pt x="4659" y="289"/>
                  </a:lnTo>
                  <a:lnTo>
                    <a:pt x="4515" y="337"/>
                  </a:lnTo>
                  <a:lnTo>
                    <a:pt x="4419" y="529"/>
                  </a:lnTo>
                  <a:lnTo>
                    <a:pt x="4323" y="721"/>
                  </a:lnTo>
                  <a:lnTo>
                    <a:pt x="4275" y="961"/>
                  </a:lnTo>
                  <a:lnTo>
                    <a:pt x="4227" y="1441"/>
                  </a:lnTo>
                  <a:lnTo>
                    <a:pt x="4275" y="1873"/>
                  </a:lnTo>
                  <a:lnTo>
                    <a:pt x="3794" y="1873"/>
                  </a:lnTo>
                  <a:lnTo>
                    <a:pt x="3314" y="1297"/>
                  </a:lnTo>
                  <a:lnTo>
                    <a:pt x="2738" y="625"/>
                  </a:lnTo>
                  <a:lnTo>
                    <a:pt x="2450" y="289"/>
                  </a:lnTo>
                  <a:lnTo>
                    <a:pt x="2162" y="96"/>
                  </a:lnTo>
                  <a:lnTo>
                    <a:pt x="1969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9" name="Google Shape;3869;p59"/>
            <p:cNvSpPr/>
            <p:nvPr/>
          </p:nvSpPr>
          <p:spPr>
            <a:xfrm>
              <a:off x="307750" y="3044775"/>
              <a:ext cx="140500" cy="148900"/>
            </a:xfrm>
            <a:custGeom>
              <a:avLst/>
              <a:gdLst/>
              <a:ahLst/>
              <a:cxnLst/>
              <a:rect l="l" t="t" r="r" b="b"/>
              <a:pathLst>
                <a:path w="5620" h="5956" fill="none" extrusionOk="0">
                  <a:moveTo>
                    <a:pt x="0" y="3554"/>
                  </a:moveTo>
                  <a:lnTo>
                    <a:pt x="0" y="3554"/>
                  </a:lnTo>
                  <a:lnTo>
                    <a:pt x="0" y="3506"/>
                  </a:lnTo>
                  <a:lnTo>
                    <a:pt x="48" y="3458"/>
                  </a:lnTo>
                  <a:lnTo>
                    <a:pt x="241" y="3410"/>
                  </a:lnTo>
                  <a:lnTo>
                    <a:pt x="481" y="3410"/>
                  </a:lnTo>
                  <a:lnTo>
                    <a:pt x="769" y="3410"/>
                  </a:lnTo>
                  <a:lnTo>
                    <a:pt x="1297" y="3506"/>
                  </a:lnTo>
                  <a:lnTo>
                    <a:pt x="1681" y="3602"/>
                  </a:lnTo>
                  <a:lnTo>
                    <a:pt x="1681" y="3602"/>
                  </a:lnTo>
                  <a:lnTo>
                    <a:pt x="1681" y="3602"/>
                  </a:lnTo>
                  <a:lnTo>
                    <a:pt x="1345" y="3362"/>
                  </a:lnTo>
                  <a:lnTo>
                    <a:pt x="769" y="2978"/>
                  </a:lnTo>
                  <a:lnTo>
                    <a:pt x="481" y="2738"/>
                  </a:lnTo>
                  <a:lnTo>
                    <a:pt x="241" y="2546"/>
                  </a:lnTo>
                  <a:lnTo>
                    <a:pt x="97" y="2354"/>
                  </a:lnTo>
                  <a:lnTo>
                    <a:pt x="48" y="2258"/>
                  </a:lnTo>
                  <a:lnTo>
                    <a:pt x="48" y="2162"/>
                  </a:lnTo>
                  <a:lnTo>
                    <a:pt x="48" y="2162"/>
                  </a:lnTo>
                  <a:lnTo>
                    <a:pt x="97" y="2114"/>
                  </a:lnTo>
                  <a:lnTo>
                    <a:pt x="145" y="2066"/>
                  </a:lnTo>
                  <a:lnTo>
                    <a:pt x="385" y="2114"/>
                  </a:lnTo>
                  <a:lnTo>
                    <a:pt x="721" y="2210"/>
                  </a:lnTo>
                  <a:lnTo>
                    <a:pt x="1105" y="2402"/>
                  </a:lnTo>
                  <a:lnTo>
                    <a:pt x="1777" y="2786"/>
                  </a:lnTo>
                  <a:lnTo>
                    <a:pt x="2066" y="2978"/>
                  </a:lnTo>
                  <a:lnTo>
                    <a:pt x="2066" y="2978"/>
                  </a:lnTo>
                  <a:lnTo>
                    <a:pt x="1825" y="2690"/>
                  </a:lnTo>
                  <a:lnTo>
                    <a:pt x="1297" y="2114"/>
                  </a:lnTo>
                  <a:lnTo>
                    <a:pt x="1009" y="1777"/>
                  </a:lnTo>
                  <a:lnTo>
                    <a:pt x="769" y="1441"/>
                  </a:lnTo>
                  <a:lnTo>
                    <a:pt x="625" y="1105"/>
                  </a:lnTo>
                  <a:lnTo>
                    <a:pt x="625" y="1009"/>
                  </a:lnTo>
                  <a:lnTo>
                    <a:pt x="625" y="865"/>
                  </a:lnTo>
                  <a:lnTo>
                    <a:pt x="625" y="865"/>
                  </a:lnTo>
                  <a:lnTo>
                    <a:pt x="673" y="817"/>
                  </a:lnTo>
                  <a:lnTo>
                    <a:pt x="769" y="769"/>
                  </a:lnTo>
                  <a:lnTo>
                    <a:pt x="1009" y="865"/>
                  </a:lnTo>
                  <a:lnTo>
                    <a:pt x="1345" y="1009"/>
                  </a:lnTo>
                  <a:lnTo>
                    <a:pt x="1729" y="1249"/>
                  </a:lnTo>
                  <a:lnTo>
                    <a:pt x="2450" y="1777"/>
                  </a:lnTo>
                  <a:lnTo>
                    <a:pt x="2930" y="2162"/>
                  </a:lnTo>
                  <a:lnTo>
                    <a:pt x="2930" y="2162"/>
                  </a:lnTo>
                  <a:lnTo>
                    <a:pt x="2930" y="2162"/>
                  </a:lnTo>
                  <a:lnTo>
                    <a:pt x="2690" y="1777"/>
                  </a:lnTo>
                  <a:lnTo>
                    <a:pt x="2306" y="1153"/>
                  </a:lnTo>
                  <a:lnTo>
                    <a:pt x="2114" y="817"/>
                  </a:lnTo>
                  <a:lnTo>
                    <a:pt x="1969" y="529"/>
                  </a:lnTo>
                  <a:lnTo>
                    <a:pt x="1873" y="241"/>
                  </a:lnTo>
                  <a:lnTo>
                    <a:pt x="1873" y="48"/>
                  </a:lnTo>
                  <a:lnTo>
                    <a:pt x="1873" y="48"/>
                  </a:lnTo>
                  <a:lnTo>
                    <a:pt x="1921" y="0"/>
                  </a:lnTo>
                  <a:lnTo>
                    <a:pt x="1969" y="0"/>
                  </a:lnTo>
                  <a:lnTo>
                    <a:pt x="2162" y="96"/>
                  </a:lnTo>
                  <a:lnTo>
                    <a:pt x="2450" y="289"/>
                  </a:lnTo>
                  <a:lnTo>
                    <a:pt x="2738" y="625"/>
                  </a:lnTo>
                  <a:lnTo>
                    <a:pt x="3314" y="1297"/>
                  </a:lnTo>
                  <a:lnTo>
                    <a:pt x="3794" y="1873"/>
                  </a:lnTo>
                  <a:lnTo>
                    <a:pt x="3794" y="1873"/>
                  </a:lnTo>
                  <a:lnTo>
                    <a:pt x="4035" y="1873"/>
                  </a:lnTo>
                  <a:lnTo>
                    <a:pt x="4275" y="1873"/>
                  </a:lnTo>
                  <a:lnTo>
                    <a:pt x="4275" y="1873"/>
                  </a:lnTo>
                  <a:lnTo>
                    <a:pt x="4227" y="1441"/>
                  </a:lnTo>
                  <a:lnTo>
                    <a:pt x="4275" y="961"/>
                  </a:lnTo>
                  <a:lnTo>
                    <a:pt x="4323" y="721"/>
                  </a:lnTo>
                  <a:lnTo>
                    <a:pt x="4419" y="529"/>
                  </a:lnTo>
                  <a:lnTo>
                    <a:pt x="4515" y="337"/>
                  </a:lnTo>
                  <a:lnTo>
                    <a:pt x="4659" y="289"/>
                  </a:lnTo>
                  <a:lnTo>
                    <a:pt x="4659" y="289"/>
                  </a:lnTo>
                  <a:lnTo>
                    <a:pt x="4755" y="241"/>
                  </a:lnTo>
                  <a:lnTo>
                    <a:pt x="4803" y="289"/>
                  </a:lnTo>
                  <a:lnTo>
                    <a:pt x="4947" y="481"/>
                  </a:lnTo>
                  <a:lnTo>
                    <a:pt x="5091" y="817"/>
                  </a:lnTo>
                  <a:lnTo>
                    <a:pt x="5139" y="1201"/>
                  </a:lnTo>
                  <a:lnTo>
                    <a:pt x="5283" y="2017"/>
                  </a:lnTo>
                  <a:lnTo>
                    <a:pt x="5331" y="2642"/>
                  </a:lnTo>
                  <a:lnTo>
                    <a:pt x="5331" y="2642"/>
                  </a:lnTo>
                  <a:lnTo>
                    <a:pt x="5475" y="2882"/>
                  </a:lnTo>
                  <a:lnTo>
                    <a:pt x="5571" y="3170"/>
                  </a:lnTo>
                  <a:lnTo>
                    <a:pt x="5619" y="3458"/>
                  </a:lnTo>
                  <a:lnTo>
                    <a:pt x="5619" y="3746"/>
                  </a:lnTo>
                  <a:lnTo>
                    <a:pt x="5571" y="4035"/>
                  </a:lnTo>
                  <a:lnTo>
                    <a:pt x="5475" y="4323"/>
                  </a:lnTo>
                  <a:lnTo>
                    <a:pt x="5331" y="4611"/>
                  </a:lnTo>
                  <a:lnTo>
                    <a:pt x="5139" y="4851"/>
                  </a:lnTo>
                  <a:lnTo>
                    <a:pt x="4515" y="5427"/>
                  </a:lnTo>
                  <a:lnTo>
                    <a:pt x="4515" y="5427"/>
                  </a:lnTo>
                  <a:lnTo>
                    <a:pt x="4227" y="5667"/>
                  </a:lnTo>
                  <a:lnTo>
                    <a:pt x="3939" y="5811"/>
                  </a:lnTo>
                  <a:lnTo>
                    <a:pt x="3602" y="5908"/>
                  </a:lnTo>
                  <a:lnTo>
                    <a:pt x="3266" y="5956"/>
                  </a:lnTo>
                  <a:lnTo>
                    <a:pt x="2930" y="5908"/>
                  </a:lnTo>
                  <a:lnTo>
                    <a:pt x="2642" y="5811"/>
                  </a:lnTo>
                  <a:lnTo>
                    <a:pt x="2354" y="5619"/>
                  </a:lnTo>
                  <a:lnTo>
                    <a:pt x="2066" y="5427"/>
                  </a:lnTo>
                  <a:lnTo>
                    <a:pt x="2066" y="5427"/>
                  </a:lnTo>
                  <a:lnTo>
                    <a:pt x="1873" y="5187"/>
                  </a:lnTo>
                  <a:lnTo>
                    <a:pt x="1729" y="4995"/>
                  </a:lnTo>
                  <a:lnTo>
                    <a:pt x="1633" y="4755"/>
                  </a:lnTo>
                  <a:lnTo>
                    <a:pt x="1585" y="4515"/>
                  </a:lnTo>
                  <a:lnTo>
                    <a:pt x="1585" y="4515"/>
                  </a:lnTo>
                  <a:lnTo>
                    <a:pt x="1057" y="4275"/>
                  </a:lnTo>
                  <a:lnTo>
                    <a:pt x="529" y="4035"/>
                  </a:lnTo>
                  <a:lnTo>
                    <a:pt x="145" y="3794"/>
                  </a:lnTo>
                  <a:lnTo>
                    <a:pt x="0" y="3698"/>
                  </a:lnTo>
                  <a:lnTo>
                    <a:pt x="0" y="355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0" name="Google Shape;3870;p59"/>
            <p:cNvSpPr/>
            <p:nvPr/>
          </p:nvSpPr>
          <p:spPr>
            <a:xfrm>
              <a:off x="353375" y="3092800"/>
              <a:ext cx="40850" cy="70850"/>
            </a:xfrm>
            <a:custGeom>
              <a:avLst/>
              <a:gdLst/>
              <a:ahLst/>
              <a:cxnLst/>
              <a:rect l="l" t="t" r="r" b="b"/>
              <a:pathLst>
                <a:path w="1634" h="2834" extrusionOk="0">
                  <a:moveTo>
                    <a:pt x="1633" y="0"/>
                  </a:moveTo>
                  <a:lnTo>
                    <a:pt x="1345" y="193"/>
                  </a:lnTo>
                  <a:lnTo>
                    <a:pt x="1009" y="385"/>
                  </a:lnTo>
                  <a:lnTo>
                    <a:pt x="673" y="721"/>
                  </a:lnTo>
                  <a:lnTo>
                    <a:pt x="385" y="1105"/>
                  </a:lnTo>
                  <a:lnTo>
                    <a:pt x="241" y="1345"/>
                  </a:lnTo>
                  <a:lnTo>
                    <a:pt x="144" y="1633"/>
                  </a:lnTo>
                  <a:lnTo>
                    <a:pt x="48" y="1873"/>
                  </a:lnTo>
                  <a:lnTo>
                    <a:pt x="0" y="2210"/>
                  </a:lnTo>
                  <a:lnTo>
                    <a:pt x="0" y="2498"/>
                  </a:lnTo>
                  <a:lnTo>
                    <a:pt x="48" y="2834"/>
                  </a:lnTo>
                  <a:lnTo>
                    <a:pt x="96" y="2594"/>
                  </a:lnTo>
                  <a:lnTo>
                    <a:pt x="193" y="2306"/>
                  </a:lnTo>
                  <a:lnTo>
                    <a:pt x="337" y="1921"/>
                  </a:lnTo>
                  <a:lnTo>
                    <a:pt x="529" y="1489"/>
                  </a:lnTo>
                  <a:lnTo>
                    <a:pt x="817" y="1009"/>
                  </a:lnTo>
                  <a:lnTo>
                    <a:pt x="1153" y="481"/>
                  </a:lnTo>
                  <a:lnTo>
                    <a:pt x="1633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1" name="Google Shape;3871;p59"/>
            <p:cNvSpPr/>
            <p:nvPr/>
          </p:nvSpPr>
          <p:spPr>
            <a:xfrm>
              <a:off x="353375" y="3092800"/>
              <a:ext cx="40850" cy="70850"/>
            </a:xfrm>
            <a:custGeom>
              <a:avLst/>
              <a:gdLst/>
              <a:ahLst/>
              <a:cxnLst/>
              <a:rect l="l" t="t" r="r" b="b"/>
              <a:pathLst>
                <a:path w="1634" h="2834" fill="none" extrusionOk="0">
                  <a:moveTo>
                    <a:pt x="1633" y="0"/>
                  </a:moveTo>
                  <a:lnTo>
                    <a:pt x="1633" y="0"/>
                  </a:lnTo>
                  <a:lnTo>
                    <a:pt x="1345" y="193"/>
                  </a:lnTo>
                  <a:lnTo>
                    <a:pt x="1009" y="385"/>
                  </a:lnTo>
                  <a:lnTo>
                    <a:pt x="673" y="721"/>
                  </a:lnTo>
                  <a:lnTo>
                    <a:pt x="385" y="1105"/>
                  </a:lnTo>
                  <a:lnTo>
                    <a:pt x="241" y="1345"/>
                  </a:lnTo>
                  <a:lnTo>
                    <a:pt x="144" y="1633"/>
                  </a:lnTo>
                  <a:lnTo>
                    <a:pt x="48" y="1873"/>
                  </a:lnTo>
                  <a:lnTo>
                    <a:pt x="0" y="2210"/>
                  </a:lnTo>
                  <a:lnTo>
                    <a:pt x="0" y="2498"/>
                  </a:lnTo>
                  <a:lnTo>
                    <a:pt x="48" y="2834"/>
                  </a:lnTo>
                  <a:lnTo>
                    <a:pt x="48" y="2834"/>
                  </a:lnTo>
                  <a:lnTo>
                    <a:pt x="96" y="2594"/>
                  </a:lnTo>
                  <a:lnTo>
                    <a:pt x="193" y="2306"/>
                  </a:lnTo>
                  <a:lnTo>
                    <a:pt x="337" y="1921"/>
                  </a:lnTo>
                  <a:lnTo>
                    <a:pt x="529" y="1489"/>
                  </a:lnTo>
                  <a:lnTo>
                    <a:pt x="817" y="1009"/>
                  </a:lnTo>
                  <a:lnTo>
                    <a:pt x="1153" y="481"/>
                  </a:lnTo>
                  <a:lnTo>
                    <a:pt x="163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2" name="Google Shape;3872;p59"/>
            <p:cNvSpPr/>
            <p:nvPr/>
          </p:nvSpPr>
          <p:spPr>
            <a:xfrm>
              <a:off x="400200" y="3091600"/>
              <a:ext cx="14425" cy="51650"/>
            </a:xfrm>
            <a:custGeom>
              <a:avLst/>
              <a:gdLst/>
              <a:ahLst/>
              <a:cxnLst/>
              <a:rect l="l" t="t" r="r" b="b"/>
              <a:pathLst>
                <a:path w="577" h="2066" extrusionOk="0">
                  <a:moveTo>
                    <a:pt x="577" y="0"/>
                  </a:moveTo>
                  <a:lnTo>
                    <a:pt x="385" y="193"/>
                  </a:lnTo>
                  <a:lnTo>
                    <a:pt x="289" y="433"/>
                  </a:lnTo>
                  <a:lnTo>
                    <a:pt x="144" y="721"/>
                  </a:lnTo>
                  <a:lnTo>
                    <a:pt x="48" y="1057"/>
                  </a:lnTo>
                  <a:lnTo>
                    <a:pt x="0" y="1393"/>
                  </a:lnTo>
                  <a:lnTo>
                    <a:pt x="0" y="1585"/>
                  </a:lnTo>
                  <a:lnTo>
                    <a:pt x="48" y="1729"/>
                  </a:lnTo>
                  <a:lnTo>
                    <a:pt x="144" y="1921"/>
                  </a:lnTo>
                  <a:lnTo>
                    <a:pt x="241" y="2065"/>
                  </a:lnTo>
                  <a:lnTo>
                    <a:pt x="241" y="1873"/>
                  </a:lnTo>
                  <a:lnTo>
                    <a:pt x="241" y="1393"/>
                  </a:lnTo>
                  <a:lnTo>
                    <a:pt x="337" y="721"/>
                  </a:lnTo>
                  <a:lnTo>
                    <a:pt x="433" y="337"/>
                  </a:lnTo>
                  <a:lnTo>
                    <a:pt x="577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3" name="Google Shape;3873;p59"/>
            <p:cNvSpPr/>
            <p:nvPr/>
          </p:nvSpPr>
          <p:spPr>
            <a:xfrm>
              <a:off x="400200" y="3091600"/>
              <a:ext cx="14425" cy="51650"/>
            </a:xfrm>
            <a:custGeom>
              <a:avLst/>
              <a:gdLst/>
              <a:ahLst/>
              <a:cxnLst/>
              <a:rect l="l" t="t" r="r" b="b"/>
              <a:pathLst>
                <a:path w="577" h="2066" fill="none" extrusionOk="0">
                  <a:moveTo>
                    <a:pt x="577" y="0"/>
                  </a:moveTo>
                  <a:lnTo>
                    <a:pt x="577" y="0"/>
                  </a:lnTo>
                  <a:lnTo>
                    <a:pt x="385" y="193"/>
                  </a:lnTo>
                  <a:lnTo>
                    <a:pt x="289" y="433"/>
                  </a:lnTo>
                  <a:lnTo>
                    <a:pt x="144" y="721"/>
                  </a:lnTo>
                  <a:lnTo>
                    <a:pt x="48" y="1057"/>
                  </a:lnTo>
                  <a:lnTo>
                    <a:pt x="0" y="1393"/>
                  </a:lnTo>
                  <a:lnTo>
                    <a:pt x="0" y="1585"/>
                  </a:lnTo>
                  <a:lnTo>
                    <a:pt x="48" y="1729"/>
                  </a:lnTo>
                  <a:lnTo>
                    <a:pt x="144" y="1921"/>
                  </a:lnTo>
                  <a:lnTo>
                    <a:pt x="241" y="2065"/>
                  </a:lnTo>
                  <a:lnTo>
                    <a:pt x="241" y="2065"/>
                  </a:lnTo>
                  <a:lnTo>
                    <a:pt x="241" y="1873"/>
                  </a:lnTo>
                  <a:lnTo>
                    <a:pt x="241" y="1393"/>
                  </a:lnTo>
                  <a:lnTo>
                    <a:pt x="337" y="721"/>
                  </a:lnTo>
                  <a:lnTo>
                    <a:pt x="433" y="337"/>
                  </a:lnTo>
                  <a:lnTo>
                    <a:pt x="57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4" name="Google Shape;3874;p59"/>
            <p:cNvSpPr/>
            <p:nvPr/>
          </p:nvSpPr>
          <p:spPr>
            <a:xfrm>
              <a:off x="414600" y="3091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5" name="Google Shape;3875;p59"/>
            <p:cNvSpPr/>
            <p:nvPr/>
          </p:nvSpPr>
          <p:spPr>
            <a:xfrm>
              <a:off x="744775" y="3257275"/>
              <a:ext cx="320600" cy="385425"/>
            </a:xfrm>
            <a:custGeom>
              <a:avLst/>
              <a:gdLst/>
              <a:ahLst/>
              <a:cxnLst/>
              <a:rect l="l" t="t" r="r" b="b"/>
              <a:pathLst>
                <a:path w="12824" h="15417" extrusionOk="0">
                  <a:moveTo>
                    <a:pt x="5235" y="1"/>
                  </a:moveTo>
                  <a:lnTo>
                    <a:pt x="4275" y="145"/>
                  </a:lnTo>
                  <a:lnTo>
                    <a:pt x="3314" y="433"/>
                  </a:lnTo>
                  <a:lnTo>
                    <a:pt x="2402" y="769"/>
                  </a:lnTo>
                  <a:lnTo>
                    <a:pt x="1633" y="1153"/>
                  </a:lnTo>
                  <a:lnTo>
                    <a:pt x="1297" y="1346"/>
                  </a:lnTo>
                  <a:lnTo>
                    <a:pt x="1009" y="1586"/>
                  </a:lnTo>
                  <a:lnTo>
                    <a:pt x="817" y="1778"/>
                  </a:lnTo>
                  <a:lnTo>
                    <a:pt x="673" y="2018"/>
                  </a:lnTo>
                  <a:lnTo>
                    <a:pt x="529" y="2402"/>
                  </a:lnTo>
                  <a:lnTo>
                    <a:pt x="385" y="3026"/>
                  </a:lnTo>
                  <a:lnTo>
                    <a:pt x="241" y="3843"/>
                  </a:lnTo>
                  <a:lnTo>
                    <a:pt x="145" y="4803"/>
                  </a:lnTo>
                  <a:lnTo>
                    <a:pt x="49" y="7013"/>
                  </a:lnTo>
                  <a:lnTo>
                    <a:pt x="1" y="9414"/>
                  </a:lnTo>
                  <a:lnTo>
                    <a:pt x="49" y="10614"/>
                  </a:lnTo>
                  <a:lnTo>
                    <a:pt x="97" y="11767"/>
                  </a:lnTo>
                  <a:lnTo>
                    <a:pt x="145" y="12776"/>
                  </a:lnTo>
                  <a:lnTo>
                    <a:pt x="289" y="13688"/>
                  </a:lnTo>
                  <a:lnTo>
                    <a:pt x="433" y="14456"/>
                  </a:lnTo>
                  <a:lnTo>
                    <a:pt x="625" y="15033"/>
                  </a:lnTo>
                  <a:lnTo>
                    <a:pt x="721" y="15225"/>
                  </a:lnTo>
                  <a:lnTo>
                    <a:pt x="865" y="15369"/>
                  </a:lnTo>
                  <a:lnTo>
                    <a:pt x="1009" y="15417"/>
                  </a:lnTo>
                  <a:lnTo>
                    <a:pt x="1153" y="15417"/>
                  </a:lnTo>
                  <a:lnTo>
                    <a:pt x="12823" y="11239"/>
                  </a:lnTo>
                  <a:lnTo>
                    <a:pt x="12823" y="10855"/>
                  </a:lnTo>
                  <a:lnTo>
                    <a:pt x="12727" y="10278"/>
                  </a:lnTo>
                  <a:lnTo>
                    <a:pt x="12583" y="9606"/>
                  </a:lnTo>
                  <a:lnTo>
                    <a:pt x="12343" y="8886"/>
                  </a:lnTo>
                  <a:lnTo>
                    <a:pt x="12103" y="8021"/>
                  </a:lnTo>
                  <a:lnTo>
                    <a:pt x="11767" y="7157"/>
                  </a:lnTo>
                  <a:lnTo>
                    <a:pt x="11431" y="6244"/>
                  </a:lnTo>
                  <a:lnTo>
                    <a:pt x="10998" y="5332"/>
                  </a:lnTo>
                  <a:lnTo>
                    <a:pt x="10566" y="4419"/>
                  </a:lnTo>
                  <a:lnTo>
                    <a:pt x="10086" y="3507"/>
                  </a:lnTo>
                  <a:lnTo>
                    <a:pt x="9606" y="2690"/>
                  </a:lnTo>
                  <a:lnTo>
                    <a:pt x="9077" y="1970"/>
                  </a:lnTo>
                  <a:lnTo>
                    <a:pt x="8549" y="1298"/>
                  </a:lnTo>
                  <a:lnTo>
                    <a:pt x="8021" y="769"/>
                  </a:lnTo>
                  <a:lnTo>
                    <a:pt x="7781" y="529"/>
                  </a:lnTo>
                  <a:lnTo>
                    <a:pt x="7493" y="337"/>
                  </a:lnTo>
                  <a:lnTo>
                    <a:pt x="7204" y="193"/>
                  </a:lnTo>
                  <a:lnTo>
                    <a:pt x="6964" y="97"/>
                  </a:lnTo>
                  <a:lnTo>
                    <a:pt x="6580" y="49"/>
                  </a:lnTo>
                  <a:lnTo>
                    <a:pt x="6148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6" name="Google Shape;3876;p59"/>
            <p:cNvSpPr/>
            <p:nvPr/>
          </p:nvSpPr>
          <p:spPr>
            <a:xfrm>
              <a:off x="744775" y="3257275"/>
              <a:ext cx="320600" cy="385425"/>
            </a:xfrm>
            <a:custGeom>
              <a:avLst/>
              <a:gdLst/>
              <a:ahLst/>
              <a:cxnLst/>
              <a:rect l="l" t="t" r="r" b="b"/>
              <a:pathLst>
                <a:path w="12824" h="15417" fill="none" extrusionOk="0">
                  <a:moveTo>
                    <a:pt x="1153" y="15417"/>
                  </a:moveTo>
                  <a:lnTo>
                    <a:pt x="1153" y="15417"/>
                  </a:lnTo>
                  <a:lnTo>
                    <a:pt x="1009" y="15417"/>
                  </a:lnTo>
                  <a:lnTo>
                    <a:pt x="865" y="15369"/>
                  </a:lnTo>
                  <a:lnTo>
                    <a:pt x="721" y="15225"/>
                  </a:lnTo>
                  <a:lnTo>
                    <a:pt x="625" y="15033"/>
                  </a:lnTo>
                  <a:lnTo>
                    <a:pt x="433" y="14456"/>
                  </a:lnTo>
                  <a:lnTo>
                    <a:pt x="289" y="13688"/>
                  </a:lnTo>
                  <a:lnTo>
                    <a:pt x="145" y="12776"/>
                  </a:lnTo>
                  <a:lnTo>
                    <a:pt x="97" y="11767"/>
                  </a:lnTo>
                  <a:lnTo>
                    <a:pt x="49" y="10614"/>
                  </a:lnTo>
                  <a:lnTo>
                    <a:pt x="1" y="9414"/>
                  </a:lnTo>
                  <a:lnTo>
                    <a:pt x="49" y="7013"/>
                  </a:lnTo>
                  <a:lnTo>
                    <a:pt x="145" y="4803"/>
                  </a:lnTo>
                  <a:lnTo>
                    <a:pt x="241" y="3843"/>
                  </a:lnTo>
                  <a:lnTo>
                    <a:pt x="385" y="3026"/>
                  </a:lnTo>
                  <a:lnTo>
                    <a:pt x="529" y="2402"/>
                  </a:lnTo>
                  <a:lnTo>
                    <a:pt x="673" y="2018"/>
                  </a:lnTo>
                  <a:lnTo>
                    <a:pt x="673" y="2018"/>
                  </a:lnTo>
                  <a:lnTo>
                    <a:pt x="817" y="1778"/>
                  </a:lnTo>
                  <a:lnTo>
                    <a:pt x="1009" y="1586"/>
                  </a:lnTo>
                  <a:lnTo>
                    <a:pt x="1297" y="1346"/>
                  </a:lnTo>
                  <a:lnTo>
                    <a:pt x="1633" y="1153"/>
                  </a:lnTo>
                  <a:lnTo>
                    <a:pt x="2402" y="769"/>
                  </a:lnTo>
                  <a:lnTo>
                    <a:pt x="3314" y="433"/>
                  </a:lnTo>
                  <a:lnTo>
                    <a:pt x="4275" y="145"/>
                  </a:lnTo>
                  <a:lnTo>
                    <a:pt x="5235" y="1"/>
                  </a:lnTo>
                  <a:lnTo>
                    <a:pt x="5716" y="1"/>
                  </a:lnTo>
                  <a:lnTo>
                    <a:pt x="6148" y="1"/>
                  </a:lnTo>
                  <a:lnTo>
                    <a:pt x="6580" y="49"/>
                  </a:lnTo>
                  <a:lnTo>
                    <a:pt x="6964" y="97"/>
                  </a:lnTo>
                  <a:lnTo>
                    <a:pt x="6964" y="97"/>
                  </a:lnTo>
                  <a:lnTo>
                    <a:pt x="7204" y="193"/>
                  </a:lnTo>
                  <a:lnTo>
                    <a:pt x="7493" y="337"/>
                  </a:lnTo>
                  <a:lnTo>
                    <a:pt x="7781" y="529"/>
                  </a:lnTo>
                  <a:lnTo>
                    <a:pt x="8021" y="769"/>
                  </a:lnTo>
                  <a:lnTo>
                    <a:pt x="8549" y="1298"/>
                  </a:lnTo>
                  <a:lnTo>
                    <a:pt x="9077" y="1970"/>
                  </a:lnTo>
                  <a:lnTo>
                    <a:pt x="9606" y="2690"/>
                  </a:lnTo>
                  <a:lnTo>
                    <a:pt x="10086" y="3507"/>
                  </a:lnTo>
                  <a:lnTo>
                    <a:pt x="10566" y="4419"/>
                  </a:lnTo>
                  <a:lnTo>
                    <a:pt x="10998" y="5332"/>
                  </a:lnTo>
                  <a:lnTo>
                    <a:pt x="11431" y="6244"/>
                  </a:lnTo>
                  <a:lnTo>
                    <a:pt x="11767" y="7157"/>
                  </a:lnTo>
                  <a:lnTo>
                    <a:pt x="12103" y="8021"/>
                  </a:lnTo>
                  <a:lnTo>
                    <a:pt x="12343" y="8886"/>
                  </a:lnTo>
                  <a:lnTo>
                    <a:pt x="12583" y="9606"/>
                  </a:lnTo>
                  <a:lnTo>
                    <a:pt x="12727" y="10278"/>
                  </a:lnTo>
                  <a:lnTo>
                    <a:pt x="12823" y="10855"/>
                  </a:lnTo>
                  <a:lnTo>
                    <a:pt x="12823" y="11239"/>
                  </a:lnTo>
                  <a:lnTo>
                    <a:pt x="1153" y="154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7" name="Google Shape;3877;p59"/>
            <p:cNvSpPr/>
            <p:nvPr/>
          </p:nvSpPr>
          <p:spPr>
            <a:xfrm>
              <a:off x="749575" y="3226075"/>
              <a:ext cx="199325" cy="133300"/>
            </a:xfrm>
            <a:custGeom>
              <a:avLst/>
              <a:gdLst/>
              <a:ahLst/>
              <a:cxnLst/>
              <a:rect l="l" t="t" r="r" b="b"/>
              <a:pathLst>
                <a:path w="7973" h="5332" extrusionOk="0">
                  <a:moveTo>
                    <a:pt x="5668" y="0"/>
                  </a:moveTo>
                  <a:lnTo>
                    <a:pt x="913" y="1729"/>
                  </a:lnTo>
                  <a:lnTo>
                    <a:pt x="721" y="2017"/>
                  </a:lnTo>
                  <a:lnTo>
                    <a:pt x="385" y="2738"/>
                  </a:lnTo>
                  <a:lnTo>
                    <a:pt x="193" y="3170"/>
                  </a:lnTo>
                  <a:lnTo>
                    <a:pt x="97" y="3650"/>
                  </a:lnTo>
                  <a:lnTo>
                    <a:pt x="1" y="4130"/>
                  </a:lnTo>
                  <a:lnTo>
                    <a:pt x="49" y="4323"/>
                  </a:lnTo>
                  <a:lnTo>
                    <a:pt x="97" y="4563"/>
                  </a:lnTo>
                  <a:lnTo>
                    <a:pt x="673" y="4707"/>
                  </a:lnTo>
                  <a:lnTo>
                    <a:pt x="1970" y="5043"/>
                  </a:lnTo>
                  <a:lnTo>
                    <a:pt x="2690" y="5235"/>
                  </a:lnTo>
                  <a:lnTo>
                    <a:pt x="3314" y="5331"/>
                  </a:lnTo>
                  <a:lnTo>
                    <a:pt x="3795" y="5331"/>
                  </a:lnTo>
                  <a:lnTo>
                    <a:pt x="3939" y="5283"/>
                  </a:lnTo>
                  <a:lnTo>
                    <a:pt x="3987" y="5235"/>
                  </a:lnTo>
                  <a:lnTo>
                    <a:pt x="4083" y="4947"/>
                  </a:lnTo>
                  <a:lnTo>
                    <a:pt x="4083" y="4563"/>
                  </a:lnTo>
                  <a:lnTo>
                    <a:pt x="4083" y="3650"/>
                  </a:lnTo>
                  <a:lnTo>
                    <a:pt x="3939" y="2498"/>
                  </a:lnTo>
                  <a:lnTo>
                    <a:pt x="4179" y="2834"/>
                  </a:lnTo>
                  <a:lnTo>
                    <a:pt x="4707" y="3554"/>
                  </a:lnTo>
                  <a:lnTo>
                    <a:pt x="4995" y="3938"/>
                  </a:lnTo>
                  <a:lnTo>
                    <a:pt x="5332" y="4226"/>
                  </a:lnTo>
                  <a:lnTo>
                    <a:pt x="5620" y="4419"/>
                  </a:lnTo>
                  <a:lnTo>
                    <a:pt x="5716" y="4467"/>
                  </a:lnTo>
                  <a:lnTo>
                    <a:pt x="5812" y="4467"/>
                  </a:lnTo>
                  <a:lnTo>
                    <a:pt x="6052" y="4323"/>
                  </a:lnTo>
                  <a:lnTo>
                    <a:pt x="6388" y="4082"/>
                  </a:lnTo>
                  <a:lnTo>
                    <a:pt x="6772" y="3794"/>
                  </a:lnTo>
                  <a:lnTo>
                    <a:pt x="7156" y="3458"/>
                  </a:lnTo>
                  <a:lnTo>
                    <a:pt x="7541" y="3074"/>
                  </a:lnTo>
                  <a:lnTo>
                    <a:pt x="7781" y="2690"/>
                  </a:lnTo>
                  <a:lnTo>
                    <a:pt x="7877" y="2546"/>
                  </a:lnTo>
                  <a:lnTo>
                    <a:pt x="7925" y="2401"/>
                  </a:lnTo>
                  <a:lnTo>
                    <a:pt x="7973" y="2257"/>
                  </a:lnTo>
                  <a:lnTo>
                    <a:pt x="7925" y="2113"/>
                  </a:lnTo>
                  <a:lnTo>
                    <a:pt x="7733" y="1873"/>
                  </a:lnTo>
                  <a:lnTo>
                    <a:pt x="7445" y="1537"/>
                  </a:lnTo>
                  <a:lnTo>
                    <a:pt x="6676" y="817"/>
                  </a:lnTo>
                  <a:lnTo>
                    <a:pt x="5668" y="0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8" name="Google Shape;3878;p59"/>
            <p:cNvSpPr/>
            <p:nvPr/>
          </p:nvSpPr>
          <p:spPr>
            <a:xfrm>
              <a:off x="749575" y="3226075"/>
              <a:ext cx="199325" cy="133300"/>
            </a:xfrm>
            <a:custGeom>
              <a:avLst/>
              <a:gdLst/>
              <a:ahLst/>
              <a:cxnLst/>
              <a:rect l="l" t="t" r="r" b="b"/>
              <a:pathLst>
                <a:path w="7973" h="5332" fill="none" extrusionOk="0">
                  <a:moveTo>
                    <a:pt x="913" y="1729"/>
                  </a:moveTo>
                  <a:lnTo>
                    <a:pt x="913" y="1729"/>
                  </a:lnTo>
                  <a:lnTo>
                    <a:pt x="721" y="2017"/>
                  </a:lnTo>
                  <a:lnTo>
                    <a:pt x="385" y="2738"/>
                  </a:lnTo>
                  <a:lnTo>
                    <a:pt x="193" y="3170"/>
                  </a:lnTo>
                  <a:lnTo>
                    <a:pt x="97" y="3650"/>
                  </a:lnTo>
                  <a:lnTo>
                    <a:pt x="1" y="4130"/>
                  </a:lnTo>
                  <a:lnTo>
                    <a:pt x="49" y="4323"/>
                  </a:lnTo>
                  <a:lnTo>
                    <a:pt x="97" y="4563"/>
                  </a:lnTo>
                  <a:lnTo>
                    <a:pt x="97" y="4563"/>
                  </a:lnTo>
                  <a:lnTo>
                    <a:pt x="673" y="4707"/>
                  </a:lnTo>
                  <a:lnTo>
                    <a:pt x="1970" y="5043"/>
                  </a:lnTo>
                  <a:lnTo>
                    <a:pt x="2690" y="5235"/>
                  </a:lnTo>
                  <a:lnTo>
                    <a:pt x="3314" y="5331"/>
                  </a:lnTo>
                  <a:lnTo>
                    <a:pt x="3795" y="5331"/>
                  </a:lnTo>
                  <a:lnTo>
                    <a:pt x="3939" y="5283"/>
                  </a:lnTo>
                  <a:lnTo>
                    <a:pt x="3987" y="5235"/>
                  </a:lnTo>
                  <a:lnTo>
                    <a:pt x="3987" y="5235"/>
                  </a:lnTo>
                  <a:lnTo>
                    <a:pt x="4083" y="4947"/>
                  </a:lnTo>
                  <a:lnTo>
                    <a:pt x="4083" y="4563"/>
                  </a:lnTo>
                  <a:lnTo>
                    <a:pt x="4083" y="3650"/>
                  </a:lnTo>
                  <a:lnTo>
                    <a:pt x="3939" y="2498"/>
                  </a:lnTo>
                  <a:lnTo>
                    <a:pt x="3939" y="2498"/>
                  </a:lnTo>
                  <a:lnTo>
                    <a:pt x="4179" y="2834"/>
                  </a:lnTo>
                  <a:lnTo>
                    <a:pt x="4707" y="3554"/>
                  </a:lnTo>
                  <a:lnTo>
                    <a:pt x="4995" y="3938"/>
                  </a:lnTo>
                  <a:lnTo>
                    <a:pt x="5332" y="4226"/>
                  </a:lnTo>
                  <a:lnTo>
                    <a:pt x="5620" y="4419"/>
                  </a:lnTo>
                  <a:lnTo>
                    <a:pt x="5716" y="4467"/>
                  </a:lnTo>
                  <a:lnTo>
                    <a:pt x="5812" y="4467"/>
                  </a:lnTo>
                  <a:lnTo>
                    <a:pt x="5812" y="4467"/>
                  </a:lnTo>
                  <a:lnTo>
                    <a:pt x="6052" y="4323"/>
                  </a:lnTo>
                  <a:lnTo>
                    <a:pt x="6388" y="4082"/>
                  </a:lnTo>
                  <a:lnTo>
                    <a:pt x="6772" y="3794"/>
                  </a:lnTo>
                  <a:lnTo>
                    <a:pt x="7156" y="3458"/>
                  </a:lnTo>
                  <a:lnTo>
                    <a:pt x="7541" y="3074"/>
                  </a:lnTo>
                  <a:lnTo>
                    <a:pt x="7781" y="2690"/>
                  </a:lnTo>
                  <a:lnTo>
                    <a:pt x="7877" y="2546"/>
                  </a:lnTo>
                  <a:lnTo>
                    <a:pt x="7925" y="2401"/>
                  </a:lnTo>
                  <a:lnTo>
                    <a:pt x="7973" y="2257"/>
                  </a:lnTo>
                  <a:lnTo>
                    <a:pt x="7925" y="2113"/>
                  </a:lnTo>
                  <a:lnTo>
                    <a:pt x="7925" y="2113"/>
                  </a:lnTo>
                  <a:lnTo>
                    <a:pt x="7733" y="1873"/>
                  </a:lnTo>
                  <a:lnTo>
                    <a:pt x="7445" y="1537"/>
                  </a:lnTo>
                  <a:lnTo>
                    <a:pt x="6676" y="817"/>
                  </a:lnTo>
                  <a:lnTo>
                    <a:pt x="5668" y="0"/>
                  </a:lnTo>
                  <a:lnTo>
                    <a:pt x="913" y="172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9" name="Google Shape;3879;p59"/>
            <p:cNvSpPr/>
            <p:nvPr/>
          </p:nvSpPr>
          <p:spPr>
            <a:xfrm>
              <a:off x="816825" y="3245275"/>
              <a:ext cx="45650" cy="51650"/>
            </a:xfrm>
            <a:custGeom>
              <a:avLst/>
              <a:gdLst/>
              <a:ahLst/>
              <a:cxnLst/>
              <a:rect l="l" t="t" r="r" b="b"/>
              <a:pathLst>
                <a:path w="1826" h="2066" extrusionOk="0">
                  <a:moveTo>
                    <a:pt x="1393" y="1"/>
                  </a:moveTo>
                  <a:lnTo>
                    <a:pt x="0" y="385"/>
                  </a:lnTo>
                  <a:lnTo>
                    <a:pt x="288" y="2066"/>
                  </a:lnTo>
                  <a:lnTo>
                    <a:pt x="1825" y="1537"/>
                  </a:lnTo>
                  <a:lnTo>
                    <a:pt x="1393" y="1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0" name="Google Shape;3880;p59"/>
            <p:cNvSpPr/>
            <p:nvPr/>
          </p:nvSpPr>
          <p:spPr>
            <a:xfrm>
              <a:off x="816825" y="3245275"/>
              <a:ext cx="45650" cy="51650"/>
            </a:xfrm>
            <a:custGeom>
              <a:avLst/>
              <a:gdLst/>
              <a:ahLst/>
              <a:cxnLst/>
              <a:rect l="l" t="t" r="r" b="b"/>
              <a:pathLst>
                <a:path w="1826" h="2066" fill="none" extrusionOk="0">
                  <a:moveTo>
                    <a:pt x="1393" y="1"/>
                  </a:moveTo>
                  <a:lnTo>
                    <a:pt x="1825" y="1537"/>
                  </a:lnTo>
                  <a:lnTo>
                    <a:pt x="288" y="2066"/>
                  </a:lnTo>
                  <a:lnTo>
                    <a:pt x="0" y="385"/>
                  </a:lnTo>
                  <a:lnTo>
                    <a:pt x="139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1" name="Google Shape;3881;p59"/>
            <p:cNvSpPr/>
            <p:nvPr/>
          </p:nvSpPr>
          <p:spPr>
            <a:xfrm>
              <a:off x="821625" y="3274100"/>
              <a:ext cx="40850" cy="22825"/>
            </a:xfrm>
            <a:custGeom>
              <a:avLst/>
              <a:gdLst/>
              <a:ahLst/>
              <a:cxnLst/>
              <a:rect l="l" t="t" r="r" b="b"/>
              <a:pathLst>
                <a:path w="1634" h="913" extrusionOk="0">
                  <a:moveTo>
                    <a:pt x="1537" y="0"/>
                  </a:moveTo>
                  <a:lnTo>
                    <a:pt x="240" y="192"/>
                  </a:lnTo>
                  <a:lnTo>
                    <a:pt x="0" y="240"/>
                  </a:lnTo>
                  <a:lnTo>
                    <a:pt x="96" y="913"/>
                  </a:lnTo>
                  <a:lnTo>
                    <a:pt x="1633" y="384"/>
                  </a:lnTo>
                  <a:lnTo>
                    <a:pt x="1537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2" name="Google Shape;3882;p59"/>
            <p:cNvSpPr/>
            <p:nvPr/>
          </p:nvSpPr>
          <p:spPr>
            <a:xfrm>
              <a:off x="821625" y="3274100"/>
              <a:ext cx="40850" cy="22825"/>
            </a:xfrm>
            <a:custGeom>
              <a:avLst/>
              <a:gdLst/>
              <a:ahLst/>
              <a:cxnLst/>
              <a:rect l="l" t="t" r="r" b="b"/>
              <a:pathLst>
                <a:path w="1634" h="913" fill="none" extrusionOk="0">
                  <a:moveTo>
                    <a:pt x="1537" y="0"/>
                  </a:moveTo>
                  <a:lnTo>
                    <a:pt x="240" y="192"/>
                  </a:lnTo>
                  <a:lnTo>
                    <a:pt x="240" y="192"/>
                  </a:lnTo>
                  <a:lnTo>
                    <a:pt x="0" y="240"/>
                  </a:lnTo>
                  <a:lnTo>
                    <a:pt x="96" y="913"/>
                  </a:lnTo>
                  <a:lnTo>
                    <a:pt x="1633" y="384"/>
                  </a:lnTo>
                  <a:lnTo>
                    <a:pt x="153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3" name="Google Shape;3883;p59"/>
            <p:cNvSpPr/>
            <p:nvPr/>
          </p:nvSpPr>
          <p:spPr>
            <a:xfrm>
              <a:off x="995700" y="2961925"/>
              <a:ext cx="144100" cy="156100"/>
            </a:xfrm>
            <a:custGeom>
              <a:avLst/>
              <a:gdLst/>
              <a:ahLst/>
              <a:cxnLst/>
              <a:rect l="l" t="t" r="r" b="b"/>
              <a:pathLst>
                <a:path w="5764" h="6244" extrusionOk="0">
                  <a:moveTo>
                    <a:pt x="2306" y="1"/>
                  </a:moveTo>
                  <a:lnTo>
                    <a:pt x="2066" y="97"/>
                  </a:lnTo>
                  <a:lnTo>
                    <a:pt x="1778" y="193"/>
                  </a:lnTo>
                  <a:lnTo>
                    <a:pt x="1490" y="289"/>
                  </a:lnTo>
                  <a:lnTo>
                    <a:pt x="1250" y="433"/>
                  </a:lnTo>
                  <a:lnTo>
                    <a:pt x="1057" y="625"/>
                  </a:lnTo>
                  <a:lnTo>
                    <a:pt x="817" y="817"/>
                  </a:lnTo>
                  <a:lnTo>
                    <a:pt x="481" y="1297"/>
                  </a:lnTo>
                  <a:lnTo>
                    <a:pt x="241" y="1778"/>
                  </a:lnTo>
                  <a:lnTo>
                    <a:pt x="49" y="2354"/>
                  </a:lnTo>
                  <a:lnTo>
                    <a:pt x="1" y="2978"/>
                  </a:lnTo>
                  <a:lnTo>
                    <a:pt x="1" y="3266"/>
                  </a:lnTo>
                  <a:lnTo>
                    <a:pt x="49" y="3603"/>
                  </a:lnTo>
                  <a:lnTo>
                    <a:pt x="97" y="3939"/>
                  </a:lnTo>
                  <a:lnTo>
                    <a:pt x="193" y="4227"/>
                  </a:lnTo>
                  <a:lnTo>
                    <a:pt x="481" y="4755"/>
                  </a:lnTo>
                  <a:lnTo>
                    <a:pt x="817" y="5235"/>
                  </a:lnTo>
                  <a:lnTo>
                    <a:pt x="1250" y="5620"/>
                  </a:lnTo>
                  <a:lnTo>
                    <a:pt x="1730" y="5956"/>
                  </a:lnTo>
                  <a:lnTo>
                    <a:pt x="2018" y="6052"/>
                  </a:lnTo>
                  <a:lnTo>
                    <a:pt x="2258" y="6148"/>
                  </a:lnTo>
                  <a:lnTo>
                    <a:pt x="2546" y="6196"/>
                  </a:lnTo>
                  <a:lnTo>
                    <a:pt x="2834" y="6244"/>
                  </a:lnTo>
                  <a:lnTo>
                    <a:pt x="3123" y="6244"/>
                  </a:lnTo>
                  <a:lnTo>
                    <a:pt x="3411" y="6196"/>
                  </a:lnTo>
                  <a:lnTo>
                    <a:pt x="3699" y="6148"/>
                  </a:lnTo>
                  <a:lnTo>
                    <a:pt x="3987" y="6052"/>
                  </a:lnTo>
                  <a:lnTo>
                    <a:pt x="4227" y="5908"/>
                  </a:lnTo>
                  <a:lnTo>
                    <a:pt x="4467" y="5764"/>
                  </a:lnTo>
                  <a:lnTo>
                    <a:pt x="4707" y="5572"/>
                  </a:lnTo>
                  <a:lnTo>
                    <a:pt x="4899" y="5380"/>
                  </a:lnTo>
                  <a:lnTo>
                    <a:pt x="5284" y="4947"/>
                  </a:lnTo>
                  <a:lnTo>
                    <a:pt x="5524" y="4419"/>
                  </a:lnTo>
                  <a:lnTo>
                    <a:pt x="5716" y="3843"/>
                  </a:lnTo>
                  <a:lnTo>
                    <a:pt x="5764" y="3218"/>
                  </a:lnTo>
                  <a:lnTo>
                    <a:pt x="5764" y="2930"/>
                  </a:lnTo>
                  <a:lnTo>
                    <a:pt x="5716" y="2594"/>
                  </a:lnTo>
                  <a:lnTo>
                    <a:pt x="5620" y="2306"/>
                  </a:lnTo>
                  <a:lnTo>
                    <a:pt x="5524" y="1970"/>
                  </a:lnTo>
                  <a:lnTo>
                    <a:pt x="5284" y="1441"/>
                  </a:lnTo>
                  <a:lnTo>
                    <a:pt x="4899" y="961"/>
                  </a:lnTo>
                  <a:lnTo>
                    <a:pt x="4467" y="577"/>
                  </a:lnTo>
                  <a:lnTo>
                    <a:pt x="3987" y="241"/>
                  </a:lnTo>
                  <a:lnTo>
                    <a:pt x="3747" y="145"/>
                  </a:lnTo>
                  <a:lnTo>
                    <a:pt x="3459" y="49"/>
                  </a:lnTo>
                  <a:lnTo>
                    <a:pt x="3219" y="1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4" name="Google Shape;3884;p59"/>
            <p:cNvSpPr/>
            <p:nvPr/>
          </p:nvSpPr>
          <p:spPr>
            <a:xfrm>
              <a:off x="995700" y="2961925"/>
              <a:ext cx="144100" cy="156100"/>
            </a:xfrm>
            <a:custGeom>
              <a:avLst/>
              <a:gdLst/>
              <a:ahLst/>
              <a:cxnLst/>
              <a:rect l="l" t="t" r="r" b="b"/>
              <a:pathLst>
                <a:path w="5764" h="6244" fill="none" extrusionOk="0">
                  <a:moveTo>
                    <a:pt x="5716" y="2594"/>
                  </a:moveTo>
                  <a:lnTo>
                    <a:pt x="5716" y="2594"/>
                  </a:lnTo>
                  <a:lnTo>
                    <a:pt x="5764" y="2930"/>
                  </a:lnTo>
                  <a:lnTo>
                    <a:pt x="5764" y="3218"/>
                  </a:lnTo>
                  <a:lnTo>
                    <a:pt x="5716" y="3843"/>
                  </a:lnTo>
                  <a:lnTo>
                    <a:pt x="5524" y="4419"/>
                  </a:lnTo>
                  <a:lnTo>
                    <a:pt x="5284" y="4947"/>
                  </a:lnTo>
                  <a:lnTo>
                    <a:pt x="4899" y="5380"/>
                  </a:lnTo>
                  <a:lnTo>
                    <a:pt x="4707" y="5572"/>
                  </a:lnTo>
                  <a:lnTo>
                    <a:pt x="4467" y="5764"/>
                  </a:lnTo>
                  <a:lnTo>
                    <a:pt x="4227" y="5908"/>
                  </a:lnTo>
                  <a:lnTo>
                    <a:pt x="3987" y="6052"/>
                  </a:lnTo>
                  <a:lnTo>
                    <a:pt x="3699" y="6148"/>
                  </a:lnTo>
                  <a:lnTo>
                    <a:pt x="3411" y="6196"/>
                  </a:lnTo>
                  <a:lnTo>
                    <a:pt x="3411" y="6196"/>
                  </a:lnTo>
                  <a:lnTo>
                    <a:pt x="3123" y="6244"/>
                  </a:lnTo>
                  <a:lnTo>
                    <a:pt x="2834" y="6244"/>
                  </a:lnTo>
                  <a:lnTo>
                    <a:pt x="2546" y="6196"/>
                  </a:lnTo>
                  <a:lnTo>
                    <a:pt x="2258" y="6148"/>
                  </a:lnTo>
                  <a:lnTo>
                    <a:pt x="2018" y="6052"/>
                  </a:lnTo>
                  <a:lnTo>
                    <a:pt x="1730" y="5956"/>
                  </a:lnTo>
                  <a:lnTo>
                    <a:pt x="1250" y="5620"/>
                  </a:lnTo>
                  <a:lnTo>
                    <a:pt x="817" y="5235"/>
                  </a:lnTo>
                  <a:lnTo>
                    <a:pt x="481" y="4755"/>
                  </a:lnTo>
                  <a:lnTo>
                    <a:pt x="193" y="4227"/>
                  </a:lnTo>
                  <a:lnTo>
                    <a:pt x="97" y="3939"/>
                  </a:lnTo>
                  <a:lnTo>
                    <a:pt x="49" y="3603"/>
                  </a:lnTo>
                  <a:lnTo>
                    <a:pt x="49" y="3603"/>
                  </a:lnTo>
                  <a:lnTo>
                    <a:pt x="1" y="3266"/>
                  </a:lnTo>
                  <a:lnTo>
                    <a:pt x="1" y="2978"/>
                  </a:lnTo>
                  <a:lnTo>
                    <a:pt x="49" y="2354"/>
                  </a:lnTo>
                  <a:lnTo>
                    <a:pt x="241" y="1778"/>
                  </a:lnTo>
                  <a:lnTo>
                    <a:pt x="481" y="1297"/>
                  </a:lnTo>
                  <a:lnTo>
                    <a:pt x="817" y="817"/>
                  </a:lnTo>
                  <a:lnTo>
                    <a:pt x="1057" y="625"/>
                  </a:lnTo>
                  <a:lnTo>
                    <a:pt x="1250" y="433"/>
                  </a:lnTo>
                  <a:lnTo>
                    <a:pt x="1490" y="289"/>
                  </a:lnTo>
                  <a:lnTo>
                    <a:pt x="1778" y="193"/>
                  </a:lnTo>
                  <a:lnTo>
                    <a:pt x="2066" y="97"/>
                  </a:lnTo>
                  <a:lnTo>
                    <a:pt x="2306" y="1"/>
                  </a:lnTo>
                  <a:lnTo>
                    <a:pt x="2306" y="1"/>
                  </a:lnTo>
                  <a:lnTo>
                    <a:pt x="2642" y="1"/>
                  </a:lnTo>
                  <a:lnTo>
                    <a:pt x="2930" y="1"/>
                  </a:lnTo>
                  <a:lnTo>
                    <a:pt x="3219" y="1"/>
                  </a:lnTo>
                  <a:lnTo>
                    <a:pt x="3459" y="49"/>
                  </a:lnTo>
                  <a:lnTo>
                    <a:pt x="3747" y="145"/>
                  </a:lnTo>
                  <a:lnTo>
                    <a:pt x="3987" y="241"/>
                  </a:lnTo>
                  <a:lnTo>
                    <a:pt x="4467" y="577"/>
                  </a:lnTo>
                  <a:lnTo>
                    <a:pt x="4899" y="961"/>
                  </a:lnTo>
                  <a:lnTo>
                    <a:pt x="5284" y="1441"/>
                  </a:lnTo>
                  <a:lnTo>
                    <a:pt x="5524" y="1970"/>
                  </a:lnTo>
                  <a:lnTo>
                    <a:pt x="5620" y="2306"/>
                  </a:lnTo>
                  <a:lnTo>
                    <a:pt x="5716" y="259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5" name="Google Shape;3885;p59"/>
            <p:cNvSpPr/>
            <p:nvPr/>
          </p:nvSpPr>
          <p:spPr>
            <a:xfrm>
              <a:off x="1066550" y="2999150"/>
              <a:ext cx="55250" cy="85275"/>
            </a:xfrm>
            <a:custGeom>
              <a:avLst/>
              <a:gdLst/>
              <a:ahLst/>
              <a:cxnLst/>
              <a:rect l="l" t="t" r="r" b="b"/>
              <a:pathLst>
                <a:path w="2210" h="3411" extrusionOk="0">
                  <a:moveTo>
                    <a:pt x="1345" y="0"/>
                  </a:moveTo>
                  <a:lnTo>
                    <a:pt x="1105" y="673"/>
                  </a:lnTo>
                  <a:lnTo>
                    <a:pt x="817" y="1393"/>
                  </a:lnTo>
                  <a:lnTo>
                    <a:pt x="433" y="2114"/>
                  </a:lnTo>
                  <a:lnTo>
                    <a:pt x="0" y="2834"/>
                  </a:lnTo>
                  <a:lnTo>
                    <a:pt x="0" y="3314"/>
                  </a:lnTo>
                  <a:lnTo>
                    <a:pt x="289" y="3362"/>
                  </a:lnTo>
                  <a:lnTo>
                    <a:pt x="529" y="3410"/>
                  </a:lnTo>
                  <a:lnTo>
                    <a:pt x="817" y="3362"/>
                  </a:lnTo>
                  <a:lnTo>
                    <a:pt x="1153" y="3266"/>
                  </a:lnTo>
                  <a:lnTo>
                    <a:pt x="1441" y="3122"/>
                  </a:lnTo>
                  <a:lnTo>
                    <a:pt x="1681" y="2882"/>
                  </a:lnTo>
                  <a:lnTo>
                    <a:pt x="1921" y="2642"/>
                  </a:lnTo>
                  <a:lnTo>
                    <a:pt x="2065" y="2306"/>
                  </a:lnTo>
                  <a:lnTo>
                    <a:pt x="2162" y="1970"/>
                  </a:lnTo>
                  <a:lnTo>
                    <a:pt x="2210" y="1633"/>
                  </a:lnTo>
                  <a:lnTo>
                    <a:pt x="2162" y="1249"/>
                  </a:lnTo>
                  <a:lnTo>
                    <a:pt x="2065" y="865"/>
                  </a:lnTo>
                  <a:lnTo>
                    <a:pt x="1873" y="529"/>
                  </a:lnTo>
                  <a:lnTo>
                    <a:pt x="1633" y="241"/>
                  </a:lnTo>
                  <a:lnTo>
                    <a:pt x="1345" y="0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6" name="Google Shape;3886;p59"/>
            <p:cNvSpPr/>
            <p:nvPr/>
          </p:nvSpPr>
          <p:spPr>
            <a:xfrm>
              <a:off x="1066550" y="2999150"/>
              <a:ext cx="55250" cy="85275"/>
            </a:xfrm>
            <a:custGeom>
              <a:avLst/>
              <a:gdLst/>
              <a:ahLst/>
              <a:cxnLst/>
              <a:rect l="l" t="t" r="r" b="b"/>
              <a:pathLst>
                <a:path w="2210" h="3411" fill="none" extrusionOk="0">
                  <a:moveTo>
                    <a:pt x="1345" y="0"/>
                  </a:moveTo>
                  <a:lnTo>
                    <a:pt x="1345" y="0"/>
                  </a:lnTo>
                  <a:lnTo>
                    <a:pt x="1105" y="673"/>
                  </a:lnTo>
                  <a:lnTo>
                    <a:pt x="817" y="1393"/>
                  </a:lnTo>
                  <a:lnTo>
                    <a:pt x="433" y="2114"/>
                  </a:lnTo>
                  <a:lnTo>
                    <a:pt x="0" y="2834"/>
                  </a:lnTo>
                  <a:lnTo>
                    <a:pt x="0" y="2834"/>
                  </a:lnTo>
                  <a:lnTo>
                    <a:pt x="0" y="3314"/>
                  </a:lnTo>
                  <a:lnTo>
                    <a:pt x="0" y="3314"/>
                  </a:lnTo>
                  <a:lnTo>
                    <a:pt x="289" y="3362"/>
                  </a:lnTo>
                  <a:lnTo>
                    <a:pt x="529" y="3410"/>
                  </a:lnTo>
                  <a:lnTo>
                    <a:pt x="529" y="3410"/>
                  </a:lnTo>
                  <a:lnTo>
                    <a:pt x="817" y="3362"/>
                  </a:lnTo>
                  <a:lnTo>
                    <a:pt x="817" y="3362"/>
                  </a:lnTo>
                  <a:lnTo>
                    <a:pt x="1153" y="3266"/>
                  </a:lnTo>
                  <a:lnTo>
                    <a:pt x="1441" y="3122"/>
                  </a:lnTo>
                  <a:lnTo>
                    <a:pt x="1681" y="2882"/>
                  </a:lnTo>
                  <a:lnTo>
                    <a:pt x="1921" y="2642"/>
                  </a:lnTo>
                  <a:lnTo>
                    <a:pt x="2065" y="2306"/>
                  </a:lnTo>
                  <a:lnTo>
                    <a:pt x="2162" y="1970"/>
                  </a:lnTo>
                  <a:lnTo>
                    <a:pt x="2210" y="1633"/>
                  </a:lnTo>
                  <a:lnTo>
                    <a:pt x="2162" y="1249"/>
                  </a:lnTo>
                  <a:lnTo>
                    <a:pt x="2162" y="1249"/>
                  </a:lnTo>
                  <a:lnTo>
                    <a:pt x="2065" y="865"/>
                  </a:lnTo>
                  <a:lnTo>
                    <a:pt x="1873" y="529"/>
                  </a:lnTo>
                  <a:lnTo>
                    <a:pt x="1633" y="241"/>
                  </a:lnTo>
                  <a:lnTo>
                    <a:pt x="134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7" name="Google Shape;3887;p59"/>
            <p:cNvSpPr/>
            <p:nvPr/>
          </p:nvSpPr>
          <p:spPr>
            <a:xfrm>
              <a:off x="594700" y="2834675"/>
              <a:ext cx="471875" cy="447850"/>
            </a:xfrm>
            <a:custGeom>
              <a:avLst/>
              <a:gdLst/>
              <a:ahLst/>
              <a:cxnLst/>
              <a:rect l="l" t="t" r="r" b="b"/>
              <a:pathLst>
                <a:path w="18875" h="17914" extrusionOk="0">
                  <a:moveTo>
                    <a:pt x="10374" y="0"/>
                  </a:moveTo>
                  <a:lnTo>
                    <a:pt x="9606" y="96"/>
                  </a:lnTo>
                  <a:lnTo>
                    <a:pt x="5667" y="1057"/>
                  </a:lnTo>
                  <a:lnTo>
                    <a:pt x="4755" y="1201"/>
                  </a:lnTo>
                  <a:lnTo>
                    <a:pt x="3891" y="1393"/>
                  </a:lnTo>
                  <a:lnTo>
                    <a:pt x="3170" y="1681"/>
                  </a:lnTo>
                  <a:lnTo>
                    <a:pt x="2546" y="2065"/>
                  </a:lnTo>
                  <a:lnTo>
                    <a:pt x="1970" y="2545"/>
                  </a:lnTo>
                  <a:lnTo>
                    <a:pt x="1489" y="3074"/>
                  </a:lnTo>
                  <a:lnTo>
                    <a:pt x="1057" y="3650"/>
                  </a:lnTo>
                  <a:lnTo>
                    <a:pt x="721" y="4274"/>
                  </a:lnTo>
                  <a:lnTo>
                    <a:pt x="481" y="4947"/>
                  </a:lnTo>
                  <a:lnTo>
                    <a:pt x="241" y="5667"/>
                  </a:lnTo>
                  <a:lnTo>
                    <a:pt x="97" y="6435"/>
                  </a:lnTo>
                  <a:lnTo>
                    <a:pt x="49" y="7204"/>
                  </a:lnTo>
                  <a:lnTo>
                    <a:pt x="0" y="7972"/>
                  </a:lnTo>
                  <a:lnTo>
                    <a:pt x="49" y="8741"/>
                  </a:lnTo>
                  <a:lnTo>
                    <a:pt x="97" y="9557"/>
                  </a:lnTo>
                  <a:lnTo>
                    <a:pt x="241" y="10325"/>
                  </a:lnTo>
                  <a:lnTo>
                    <a:pt x="433" y="11574"/>
                  </a:lnTo>
                  <a:lnTo>
                    <a:pt x="385" y="12006"/>
                  </a:lnTo>
                  <a:lnTo>
                    <a:pt x="385" y="12391"/>
                  </a:lnTo>
                  <a:lnTo>
                    <a:pt x="433" y="12775"/>
                  </a:lnTo>
                  <a:lnTo>
                    <a:pt x="481" y="13159"/>
                  </a:lnTo>
                  <a:lnTo>
                    <a:pt x="577" y="13543"/>
                  </a:lnTo>
                  <a:lnTo>
                    <a:pt x="673" y="13879"/>
                  </a:lnTo>
                  <a:lnTo>
                    <a:pt x="817" y="14264"/>
                  </a:lnTo>
                  <a:lnTo>
                    <a:pt x="961" y="14552"/>
                  </a:lnTo>
                  <a:lnTo>
                    <a:pt x="1393" y="15176"/>
                  </a:lnTo>
                  <a:lnTo>
                    <a:pt x="1873" y="15752"/>
                  </a:lnTo>
                  <a:lnTo>
                    <a:pt x="2450" y="16233"/>
                  </a:lnTo>
                  <a:lnTo>
                    <a:pt x="3074" y="16665"/>
                  </a:lnTo>
                  <a:lnTo>
                    <a:pt x="3794" y="17049"/>
                  </a:lnTo>
                  <a:lnTo>
                    <a:pt x="4515" y="17337"/>
                  </a:lnTo>
                  <a:lnTo>
                    <a:pt x="5283" y="17577"/>
                  </a:lnTo>
                  <a:lnTo>
                    <a:pt x="6100" y="17769"/>
                  </a:lnTo>
                  <a:lnTo>
                    <a:pt x="6916" y="17865"/>
                  </a:lnTo>
                  <a:lnTo>
                    <a:pt x="7733" y="17913"/>
                  </a:lnTo>
                  <a:lnTo>
                    <a:pt x="8501" y="17865"/>
                  </a:lnTo>
                  <a:lnTo>
                    <a:pt x="9317" y="17769"/>
                  </a:lnTo>
                  <a:lnTo>
                    <a:pt x="12535" y="17193"/>
                  </a:lnTo>
                  <a:lnTo>
                    <a:pt x="13303" y="17049"/>
                  </a:lnTo>
                  <a:lnTo>
                    <a:pt x="14024" y="16809"/>
                  </a:lnTo>
                  <a:lnTo>
                    <a:pt x="14744" y="16473"/>
                  </a:lnTo>
                  <a:lnTo>
                    <a:pt x="15369" y="16088"/>
                  </a:lnTo>
                  <a:lnTo>
                    <a:pt x="15993" y="15656"/>
                  </a:lnTo>
                  <a:lnTo>
                    <a:pt x="16521" y="15176"/>
                  </a:lnTo>
                  <a:lnTo>
                    <a:pt x="17049" y="14648"/>
                  </a:lnTo>
                  <a:lnTo>
                    <a:pt x="17482" y="14071"/>
                  </a:lnTo>
                  <a:lnTo>
                    <a:pt x="17866" y="13447"/>
                  </a:lnTo>
                  <a:lnTo>
                    <a:pt x="18202" y="12775"/>
                  </a:lnTo>
                  <a:lnTo>
                    <a:pt x="18490" y="12102"/>
                  </a:lnTo>
                  <a:lnTo>
                    <a:pt x="18682" y="11382"/>
                  </a:lnTo>
                  <a:lnTo>
                    <a:pt x="18826" y="10662"/>
                  </a:lnTo>
                  <a:lnTo>
                    <a:pt x="18874" y="9893"/>
                  </a:lnTo>
                  <a:lnTo>
                    <a:pt x="18874" y="9125"/>
                  </a:lnTo>
                  <a:lnTo>
                    <a:pt x="18778" y="8356"/>
                  </a:lnTo>
                  <a:lnTo>
                    <a:pt x="18538" y="7108"/>
                  </a:lnTo>
                  <a:lnTo>
                    <a:pt x="18346" y="6339"/>
                  </a:lnTo>
                  <a:lnTo>
                    <a:pt x="18106" y="5571"/>
                  </a:lnTo>
                  <a:lnTo>
                    <a:pt x="17818" y="4851"/>
                  </a:lnTo>
                  <a:lnTo>
                    <a:pt x="17434" y="4130"/>
                  </a:lnTo>
                  <a:lnTo>
                    <a:pt x="17001" y="3458"/>
                  </a:lnTo>
                  <a:lnTo>
                    <a:pt x="16473" y="2834"/>
                  </a:lnTo>
                  <a:lnTo>
                    <a:pt x="15945" y="2257"/>
                  </a:lnTo>
                  <a:lnTo>
                    <a:pt x="15369" y="1777"/>
                  </a:lnTo>
                  <a:lnTo>
                    <a:pt x="14744" y="1297"/>
                  </a:lnTo>
                  <a:lnTo>
                    <a:pt x="14072" y="864"/>
                  </a:lnTo>
                  <a:lnTo>
                    <a:pt x="13351" y="576"/>
                  </a:lnTo>
                  <a:lnTo>
                    <a:pt x="12631" y="288"/>
                  </a:lnTo>
                  <a:lnTo>
                    <a:pt x="11911" y="96"/>
                  </a:lnTo>
                  <a:lnTo>
                    <a:pt x="11142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8" name="Google Shape;3888;p59"/>
            <p:cNvSpPr/>
            <p:nvPr/>
          </p:nvSpPr>
          <p:spPr>
            <a:xfrm>
              <a:off x="594700" y="2834675"/>
              <a:ext cx="471875" cy="447850"/>
            </a:xfrm>
            <a:custGeom>
              <a:avLst/>
              <a:gdLst/>
              <a:ahLst/>
              <a:cxnLst/>
              <a:rect l="l" t="t" r="r" b="b"/>
              <a:pathLst>
                <a:path w="18875" h="17914" fill="none" extrusionOk="0">
                  <a:moveTo>
                    <a:pt x="9606" y="96"/>
                  </a:moveTo>
                  <a:lnTo>
                    <a:pt x="5667" y="1057"/>
                  </a:lnTo>
                  <a:lnTo>
                    <a:pt x="5667" y="1057"/>
                  </a:lnTo>
                  <a:lnTo>
                    <a:pt x="4755" y="1201"/>
                  </a:lnTo>
                  <a:lnTo>
                    <a:pt x="3891" y="1393"/>
                  </a:lnTo>
                  <a:lnTo>
                    <a:pt x="3170" y="1681"/>
                  </a:lnTo>
                  <a:lnTo>
                    <a:pt x="2546" y="2065"/>
                  </a:lnTo>
                  <a:lnTo>
                    <a:pt x="1970" y="2545"/>
                  </a:lnTo>
                  <a:lnTo>
                    <a:pt x="1489" y="3074"/>
                  </a:lnTo>
                  <a:lnTo>
                    <a:pt x="1057" y="3650"/>
                  </a:lnTo>
                  <a:lnTo>
                    <a:pt x="721" y="4274"/>
                  </a:lnTo>
                  <a:lnTo>
                    <a:pt x="481" y="4947"/>
                  </a:lnTo>
                  <a:lnTo>
                    <a:pt x="241" y="5667"/>
                  </a:lnTo>
                  <a:lnTo>
                    <a:pt x="97" y="6435"/>
                  </a:lnTo>
                  <a:lnTo>
                    <a:pt x="49" y="7204"/>
                  </a:lnTo>
                  <a:lnTo>
                    <a:pt x="0" y="7972"/>
                  </a:lnTo>
                  <a:lnTo>
                    <a:pt x="49" y="8741"/>
                  </a:lnTo>
                  <a:lnTo>
                    <a:pt x="97" y="9557"/>
                  </a:lnTo>
                  <a:lnTo>
                    <a:pt x="241" y="10325"/>
                  </a:lnTo>
                  <a:lnTo>
                    <a:pt x="433" y="11574"/>
                  </a:lnTo>
                  <a:lnTo>
                    <a:pt x="433" y="11574"/>
                  </a:lnTo>
                  <a:lnTo>
                    <a:pt x="385" y="12006"/>
                  </a:lnTo>
                  <a:lnTo>
                    <a:pt x="385" y="12391"/>
                  </a:lnTo>
                  <a:lnTo>
                    <a:pt x="433" y="12775"/>
                  </a:lnTo>
                  <a:lnTo>
                    <a:pt x="481" y="13159"/>
                  </a:lnTo>
                  <a:lnTo>
                    <a:pt x="577" y="13543"/>
                  </a:lnTo>
                  <a:lnTo>
                    <a:pt x="673" y="13879"/>
                  </a:lnTo>
                  <a:lnTo>
                    <a:pt x="817" y="14264"/>
                  </a:lnTo>
                  <a:lnTo>
                    <a:pt x="961" y="14552"/>
                  </a:lnTo>
                  <a:lnTo>
                    <a:pt x="1393" y="15176"/>
                  </a:lnTo>
                  <a:lnTo>
                    <a:pt x="1873" y="15752"/>
                  </a:lnTo>
                  <a:lnTo>
                    <a:pt x="2450" y="16233"/>
                  </a:lnTo>
                  <a:lnTo>
                    <a:pt x="3074" y="16665"/>
                  </a:lnTo>
                  <a:lnTo>
                    <a:pt x="3794" y="17049"/>
                  </a:lnTo>
                  <a:lnTo>
                    <a:pt x="4515" y="17337"/>
                  </a:lnTo>
                  <a:lnTo>
                    <a:pt x="5283" y="17577"/>
                  </a:lnTo>
                  <a:lnTo>
                    <a:pt x="6100" y="17769"/>
                  </a:lnTo>
                  <a:lnTo>
                    <a:pt x="6916" y="17865"/>
                  </a:lnTo>
                  <a:lnTo>
                    <a:pt x="7733" y="17913"/>
                  </a:lnTo>
                  <a:lnTo>
                    <a:pt x="8501" y="17865"/>
                  </a:lnTo>
                  <a:lnTo>
                    <a:pt x="9317" y="17769"/>
                  </a:lnTo>
                  <a:lnTo>
                    <a:pt x="12535" y="17193"/>
                  </a:lnTo>
                  <a:lnTo>
                    <a:pt x="12535" y="17193"/>
                  </a:lnTo>
                  <a:lnTo>
                    <a:pt x="13303" y="17049"/>
                  </a:lnTo>
                  <a:lnTo>
                    <a:pt x="14024" y="16809"/>
                  </a:lnTo>
                  <a:lnTo>
                    <a:pt x="14744" y="16473"/>
                  </a:lnTo>
                  <a:lnTo>
                    <a:pt x="15369" y="16088"/>
                  </a:lnTo>
                  <a:lnTo>
                    <a:pt x="15993" y="15656"/>
                  </a:lnTo>
                  <a:lnTo>
                    <a:pt x="16521" y="15176"/>
                  </a:lnTo>
                  <a:lnTo>
                    <a:pt x="17049" y="14648"/>
                  </a:lnTo>
                  <a:lnTo>
                    <a:pt x="17482" y="14071"/>
                  </a:lnTo>
                  <a:lnTo>
                    <a:pt x="17866" y="13447"/>
                  </a:lnTo>
                  <a:lnTo>
                    <a:pt x="18202" y="12775"/>
                  </a:lnTo>
                  <a:lnTo>
                    <a:pt x="18490" y="12102"/>
                  </a:lnTo>
                  <a:lnTo>
                    <a:pt x="18682" y="11382"/>
                  </a:lnTo>
                  <a:lnTo>
                    <a:pt x="18826" y="10662"/>
                  </a:lnTo>
                  <a:lnTo>
                    <a:pt x="18874" y="9893"/>
                  </a:lnTo>
                  <a:lnTo>
                    <a:pt x="18874" y="9125"/>
                  </a:lnTo>
                  <a:lnTo>
                    <a:pt x="18778" y="8356"/>
                  </a:lnTo>
                  <a:lnTo>
                    <a:pt x="18538" y="7108"/>
                  </a:lnTo>
                  <a:lnTo>
                    <a:pt x="18538" y="7108"/>
                  </a:lnTo>
                  <a:lnTo>
                    <a:pt x="18346" y="6339"/>
                  </a:lnTo>
                  <a:lnTo>
                    <a:pt x="18106" y="5571"/>
                  </a:lnTo>
                  <a:lnTo>
                    <a:pt x="17818" y="4851"/>
                  </a:lnTo>
                  <a:lnTo>
                    <a:pt x="17434" y="4130"/>
                  </a:lnTo>
                  <a:lnTo>
                    <a:pt x="17001" y="3458"/>
                  </a:lnTo>
                  <a:lnTo>
                    <a:pt x="16473" y="2834"/>
                  </a:lnTo>
                  <a:lnTo>
                    <a:pt x="15945" y="2257"/>
                  </a:lnTo>
                  <a:lnTo>
                    <a:pt x="15369" y="1777"/>
                  </a:lnTo>
                  <a:lnTo>
                    <a:pt x="14744" y="1297"/>
                  </a:lnTo>
                  <a:lnTo>
                    <a:pt x="14072" y="864"/>
                  </a:lnTo>
                  <a:lnTo>
                    <a:pt x="13351" y="576"/>
                  </a:lnTo>
                  <a:lnTo>
                    <a:pt x="12631" y="288"/>
                  </a:lnTo>
                  <a:lnTo>
                    <a:pt x="11911" y="96"/>
                  </a:lnTo>
                  <a:lnTo>
                    <a:pt x="11142" y="0"/>
                  </a:lnTo>
                  <a:lnTo>
                    <a:pt x="10374" y="0"/>
                  </a:lnTo>
                  <a:lnTo>
                    <a:pt x="9606" y="9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9" name="Google Shape;3889;p59"/>
            <p:cNvSpPr/>
            <p:nvPr/>
          </p:nvSpPr>
          <p:spPr>
            <a:xfrm>
              <a:off x="754375" y="3097600"/>
              <a:ext cx="165725" cy="103275"/>
            </a:xfrm>
            <a:custGeom>
              <a:avLst/>
              <a:gdLst/>
              <a:ahLst/>
              <a:cxnLst/>
              <a:rect l="l" t="t" r="r" b="b"/>
              <a:pathLst>
                <a:path w="6629" h="4131" extrusionOk="0">
                  <a:moveTo>
                    <a:pt x="4851" y="1"/>
                  </a:moveTo>
                  <a:lnTo>
                    <a:pt x="4371" y="97"/>
                  </a:lnTo>
                  <a:lnTo>
                    <a:pt x="4035" y="241"/>
                  </a:lnTo>
                  <a:lnTo>
                    <a:pt x="3747" y="433"/>
                  </a:lnTo>
                  <a:lnTo>
                    <a:pt x="3315" y="817"/>
                  </a:lnTo>
                  <a:lnTo>
                    <a:pt x="3122" y="913"/>
                  </a:lnTo>
                  <a:lnTo>
                    <a:pt x="2882" y="913"/>
                  </a:lnTo>
                  <a:lnTo>
                    <a:pt x="2642" y="817"/>
                  </a:lnTo>
                  <a:lnTo>
                    <a:pt x="2354" y="673"/>
                  </a:lnTo>
                  <a:lnTo>
                    <a:pt x="1826" y="337"/>
                  </a:lnTo>
                  <a:lnTo>
                    <a:pt x="1490" y="193"/>
                  </a:lnTo>
                  <a:lnTo>
                    <a:pt x="1201" y="145"/>
                  </a:lnTo>
                  <a:lnTo>
                    <a:pt x="1009" y="145"/>
                  </a:lnTo>
                  <a:lnTo>
                    <a:pt x="865" y="193"/>
                  </a:lnTo>
                  <a:lnTo>
                    <a:pt x="673" y="241"/>
                  </a:lnTo>
                  <a:lnTo>
                    <a:pt x="481" y="337"/>
                  </a:lnTo>
                  <a:lnTo>
                    <a:pt x="337" y="529"/>
                  </a:lnTo>
                  <a:lnTo>
                    <a:pt x="193" y="721"/>
                  </a:lnTo>
                  <a:lnTo>
                    <a:pt x="97" y="1009"/>
                  </a:lnTo>
                  <a:lnTo>
                    <a:pt x="1" y="1297"/>
                  </a:lnTo>
                  <a:lnTo>
                    <a:pt x="1" y="1633"/>
                  </a:lnTo>
                  <a:lnTo>
                    <a:pt x="49" y="2018"/>
                  </a:lnTo>
                  <a:lnTo>
                    <a:pt x="145" y="2354"/>
                  </a:lnTo>
                  <a:lnTo>
                    <a:pt x="289" y="2690"/>
                  </a:lnTo>
                  <a:lnTo>
                    <a:pt x="481" y="3026"/>
                  </a:lnTo>
                  <a:lnTo>
                    <a:pt x="769" y="3362"/>
                  </a:lnTo>
                  <a:lnTo>
                    <a:pt x="1153" y="3650"/>
                  </a:lnTo>
                  <a:lnTo>
                    <a:pt x="1586" y="3843"/>
                  </a:lnTo>
                  <a:lnTo>
                    <a:pt x="2066" y="4035"/>
                  </a:lnTo>
                  <a:lnTo>
                    <a:pt x="2690" y="4131"/>
                  </a:lnTo>
                  <a:lnTo>
                    <a:pt x="3363" y="4131"/>
                  </a:lnTo>
                  <a:lnTo>
                    <a:pt x="4179" y="4083"/>
                  </a:lnTo>
                  <a:lnTo>
                    <a:pt x="4707" y="3987"/>
                  </a:lnTo>
                  <a:lnTo>
                    <a:pt x="5188" y="3795"/>
                  </a:lnTo>
                  <a:lnTo>
                    <a:pt x="5572" y="3554"/>
                  </a:lnTo>
                  <a:lnTo>
                    <a:pt x="5908" y="3314"/>
                  </a:lnTo>
                  <a:lnTo>
                    <a:pt x="6196" y="2978"/>
                  </a:lnTo>
                  <a:lnTo>
                    <a:pt x="6388" y="2642"/>
                  </a:lnTo>
                  <a:lnTo>
                    <a:pt x="6532" y="2306"/>
                  </a:lnTo>
                  <a:lnTo>
                    <a:pt x="6580" y="1970"/>
                  </a:lnTo>
                  <a:lnTo>
                    <a:pt x="6628" y="1633"/>
                  </a:lnTo>
                  <a:lnTo>
                    <a:pt x="6580" y="1297"/>
                  </a:lnTo>
                  <a:lnTo>
                    <a:pt x="6484" y="961"/>
                  </a:lnTo>
                  <a:lnTo>
                    <a:pt x="6388" y="673"/>
                  </a:lnTo>
                  <a:lnTo>
                    <a:pt x="6196" y="433"/>
                  </a:lnTo>
                  <a:lnTo>
                    <a:pt x="5956" y="241"/>
                  </a:lnTo>
                  <a:lnTo>
                    <a:pt x="5716" y="97"/>
                  </a:lnTo>
                  <a:lnTo>
                    <a:pt x="5380" y="49"/>
                  </a:lnTo>
                  <a:lnTo>
                    <a:pt x="5092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0" name="Google Shape;3890;p59"/>
            <p:cNvSpPr/>
            <p:nvPr/>
          </p:nvSpPr>
          <p:spPr>
            <a:xfrm>
              <a:off x="754375" y="3133625"/>
              <a:ext cx="128500" cy="67250"/>
            </a:xfrm>
            <a:custGeom>
              <a:avLst/>
              <a:gdLst/>
              <a:ahLst/>
              <a:cxnLst/>
              <a:rect l="l" t="t" r="r" b="b"/>
              <a:pathLst>
                <a:path w="5140" h="2690" extrusionOk="0">
                  <a:moveTo>
                    <a:pt x="1105" y="0"/>
                  </a:moveTo>
                  <a:lnTo>
                    <a:pt x="721" y="48"/>
                  </a:lnTo>
                  <a:lnTo>
                    <a:pt x="1" y="144"/>
                  </a:lnTo>
                  <a:lnTo>
                    <a:pt x="49" y="625"/>
                  </a:lnTo>
                  <a:lnTo>
                    <a:pt x="241" y="1153"/>
                  </a:lnTo>
                  <a:lnTo>
                    <a:pt x="337" y="1393"/>
                  </a:lnTo>
                  <a:lnTo>
                    <a:pt x="481" y="1633"/>
                  </a:lnTo>
                  <a:lnTo>
                    <a:pt x="673" y="1825"/>
                  </a:lnTo>
                  <a:lnTo>
                    <a:pt x="913" y="2017"/>
                  </a:lnTo>
                  <a:lnTo>
                    <a:pt x="1201" y="2209"/>
                  </a:lnTo>
                  <a:lnTo>
                    <a:pt x="1490" y="2402"/>
                  </a:lnTo>
                  <a:lnTo>
                    <a:pt x="1826" y="2498"/>
                  </a:lnTo>
                  <a:lnTo>
                    <a:pt x="2210" y="2594"/>
                  </a:lnTo>
                  <a:lnTo>
                    <a:pt x="2642" y="2690"/>
                  </a:lnTo>
                  <a:lnTo>
                    <a:pt x="3603" y="2690"/>
                  </a:lnTo>
                  <a:lnTo>
                    <a:pt x="4179" y="2642"/>
                  </a:lnTo>
                  <a:lnTo>
                    <a:pt x="4659" y="2546"/>
                  </a:lnTo>
                  <a:lnTo>
                    <a:pt x="5140" y="2402"/>
                  </a:lnTo>
                  <a:lnTo>
                    <a:pt x="4899" y="1921"/>
                  </a:lnTo>
                  <a:lnTo>
                    <a:pt x="4563" y="1489"/>
                  </a:lnTo>
                  <a:lnTo>
                    <a:pt x="4179" y="1105"/>
                  </a:lnTo>
                  <a:lnTo>
                    <a:pt x="3747" y="769"/>
                  </a:lnTo>
                  <a:lnTo>
                    <a:pt x="3267" y="481"/>
                  </a:lnTo>
                  <a:lnTo>
                    <a:pt x="2690" y="288"/>
                  </a:lnTo>
                  <a:lnTo>
                    <a:pt x="2114" y="96"/>
                  </a:lnTo>
                  <a:lnTo>
                    <a:pt x="1490" y="48"/>
                  </a:lnTo>
                  <a:lnTo>
                    <a:pt x="1105" y="0"/>
                  </a:lnTo>
                  <a:close/>
                </a:path>
              </a:pathLst>
            </a:custGeom>
            <a:solidFill>
              <a:srgbClr val="FF6B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1" name="Google Shape;3891;p59"/>
            <p:cNvSpPr/>
            <p:nvPr/>
          </p:nvSpPr>
          <p:spPr>
            <a:xfrm>
              <a:off x="761575" y="3097600"/>
              <a:ext cx="142900" cy="51650"/>
            </a:xfrm>
            <a:custGeom>
              <a:avLst/>
              <a:gdLst/>
              <a:ahLst/>
              <a:cxnLst/>
              <a:rect l="l" t="t" r="r" b="b"/>
              <a:pathLst>
                <a:path w="5716" h="2066" extrusionOk="0">
                  <a:moveTo>
                    <a:pt x="4563" y="1"/>
                  </a:moveTo>
                  <a:lnTo>
                    <a:pt x="4083" y="97"/>
                  </a:lnTo>
                  <a:lnTo>
                    <a:pt x="3747" y="241"/>
                  </a:lnTo>
                  <a:lnTo>
                    <a:pt x="3459" y="433"/>
                  </a:lnTo>
                  <a:lnTo>
                    <a:pt x="3027" y="817"/>
                  </a:lnTo>
                  <a:lnTo>
                    <a:pt x="2834" y="913"/>
                  </a:lnTo>
                  <a:lnTo>
                    <a:pt x="2594" y="913"/>
                  </a:lnTo>
                  <a:lnTo>
                    <a:pt x="2354" y="817"/>
                  </a:lnTo>
                  <a:lnTo>
                    <a:pt x="2066" y="673"/>
                  </a:lnTo>
                  <a:lnTo>
                    <a:pt x="1538" y="337"/>
                  </a:lnTo>
                  <a:lnTo>
                    <a:pt x="1202" y="193"/>
                  </a:lnTo>
                  <a:lnTo>
                    <a:pt x="913" y="145"/>
                  </a:lnTo>
                  <a:lnTo>
                    <a:pt x="721" y="145"/>
                  </a:lnTo>
                  <a:lnTo>
                    <a:pt x="577" y="193"/>
                  </a:lnTo>
                  <a:lnTo>
                    <a:pt x="385" y="241"/>
                  </a:lnTo>
                  <a:lnTo>
                    <a:pt x="193" y="337"/>
                  </a:lnTo>
                  <a:lnTo>
                    <a:pt x="1" y="529"/>
                  </a:lnTo>
                  <a:lnTo>
                    <a:pt x="193" y="817"/>
                  </a:lnTo>
                  <a:lnTo>
                    <a:pt x="433" y="1105"/>
                  </a:lnTo>
                  <a:lnTo>
                    <a:pt x="721" y="1345"/>
                  </a:lnTo>
                  <a:lnTo>
                    <a:pt x="1058" y="1585"/>
                  </a:lnTo>
                  <a:lnTo>
                    <a:pt x="1394" y="1777"/>
                  </a:lnTo>
                  <a:lnTo>
                    <a:pt x="1778" y="1874"/>
                  </a:lnTo>
                  <a:lnTo>
                    <a:pt x="2162" y="2018"/>
                  </a:lnTo>
                  <a:lnTo>
                    <a:pt x="2594" y="2066"/>
                  </a:lnTo>
                  <a:lnTo>
                    <a:pt x="3123" y="2066"/>
                  </a:lnTo>
                  <a:lnTo>
                    <a:pt x="3651" y="1970"/>
                  </a:lnTo>
                  <a:lnTo>
                    <a:pt x="4083" y="1825"/>
                  </a:lnTo>
                  <a:lnTo>
                    <a:pt x="4563" y="1633"/>
                  </a:lnTo>
                  <a:lnTo>
                    <a:pt x="4948" y="1345"/>
                  </a:lnTo>
                  <a:lnTo>
                    <a:pt x="5236" y="1057"/>
                  </a:lnTo>
                  <a:lnTo>
                    <a:pt x="5524" y="673"/>
                  </a:lnTo>
                  <a:lnTo>
                    <a:pt x="5716" y="289"/>
                  </a:lnTo>
                  <a:lnTo>
                    <a:pt x="5428" y="97"/>
                  </a:lnTo>
                  <a:lnTo>
                    <a:pt x="5092" y="49"/>
                  </a:lnTo>
                  <a:lnTo>
                    <a:pt x="4804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2" name="Google Shape;3892;p59"/>
            <p:cNvSpPr/>
            <p:nvPr/>
          </p:nvSpPr>
          <p:spPr>
            <a:xfrm>
              <a:off x="523875" y="3025575"/>
              <a:ext cx="144100" cy="157300"/>
            </a:xfrm>
            <a:custGeom>
              <a:avLst/>
              <a:gdLst/>
              <a:ahLst/>
              <a:cxnLst/>
              <a:rect l="l" t="t" r="r" b="b"/>
              <a:pathLst>
                <a:path w="5764" h="6292" extrusionOk="0">
                  <a:moveTo>
                    <a:pt x="2641" y="0"/>
                  </a:moveTo>
                  <a:lnTo>
                    <a:pt x="2353" y="48"/>
                  </a:lnTo>
                  <a:lnTo>
                    <a:pt x="2065" y="144"/>
                  </a:lnTo>
                  <a:lnTo>
                    <a:pt x="1777" y="240"/>
                  </a:lnTo>
                  <a:lnTo>
                    <a:pt x="1489" y="336"/>
                  </a:lnTo>
                  <a:lnTo>
                    <a:pt x="1249" y="480"/>
                  </a:lnTo>
                  <a:lnTo>
                    <a:pt x="1057" y="672"/>
                  </a:lnTo>
                  <a:lnTo>
                    <a:pt x="816" y="864"/>
                  </a:lnTo>
                  <a:lnTo>
                    <a:pt x="480" y="1297"/>
                  </a:lnTo>
                  <a:lnTo>
                    <a:pt x="240" y="1825"/>
                  </a:lnTo>
                  <a:lnTo>
                    <a:pt x="48" y="2401"/>
                  </a:lnTo>
                  <a:lnTo>
                    <a:pt x="0" y="3026"/>
                  </a:lnTo>
                  <a:lnTo>
                    <a:pt x="0" y="3314"/>
                  </a:lnTo>
                  <a:lnTo>
                    <a:pt x="48" y="3650"/>
                  </a:lnTo>
                  <a:lnTo>
                    <a:pt x="96" y="3938"/>
                  </a:lnTo>
                  <a:lnTo>
                    <a:pt x="192" y="4274"/>
                  </a:lnTo>
                  <a:lnTo>
                    <a:pt x="480" y="4803"/>
                  </a:lnTo>
                  <a:lnTo>
                    <a:pt x="816" y="5283"/>
                  </a:lnTo>
                  <a:lnTo>
                    <a:pt x="1249" y="5667"/>
                  </a:lnTo>
                  <a:lnTo>
                    <a:pt x="1729" y="6003"/>
                  </a:lnTo>
                  <a:lnTo>
                    <a:pt x="2017" y="6099"/>
                  </a:lnTo>
                  <a:lnTo>
                    <a:pt x="2257" y="6195"/>
                  </a:lnTo>
                  <a:lnTo>
                    <a:pt x="2545" y="6243"/>
                  </a:lnTo>
                  <a:lnTo>
                    <a:pt x="2833" y="6291"/>
                  </a:lnTo>
                  <a:lnTo>
                    <a:pt x="3122" y="6291"/>
                  </a:lnTo>
                  <a:lnTo>
                    <a:pt x="3410" y="6243"/>
                  </a:lnTo>
                  <a:lnTo>
                    <a:pt x="3698" y="6147"/>
                  </a:lnTo>
                  <a:lnTo>
                    <a:pt x="3986" y="6051"/>
                  </a:lnTo>
                  <a:lnTo>
                    <a:pt x="4226" y="5955"/>
                  </a:lnTo>
                  <a:lnTo>
                    <a:pt x="4466" y="5811"/>
                  </a:lnTo>
                  <a:lnTo>
                    <a:pt x="4706" y="5619"/>
                  </a:lnTo>
                  <a:lnTo>
                    <a:pt x="4899" y="5427"/>
                  </a:lnTo>
                  <a:lnTo>
                    <a:pt x="5283" y="4995"/>
                  </a:lnTo>
                  <a:lnTo>
                    <a:pt x="5523" y="4466"/>
                  </a:lnTo>
                  <a:lnTo>
                    <a:pt x="5715" y="3890"/>
                  </a:lnTo>
                  <a:lnTo>
                    <a:pt x="5763" y="3266"/>
                  </a:lnTo>
                  <a:lnTo>
                    <a:pt x="5763" y="2978"/>
                  </a:lnTo>
                  <a:lnTo>
                    <a:pt x="5715" y="2641"/>
                  </a:lnTo>
                  <a:lnTo>
                    <a:pt x="5619" y="2353"/>
                  </a:lnTo>
                  <a:lnTo>
                    <a:pt x="5523" y="2017"/>
                  </a:lnTo>
                  <a:lnTo>
                    <a:pt x="5283" y="1489"/>
                  </a:lnTo>
                  <a:lnTo>
                    <a:pt x="4899" y="1009"/>
                  </a:lnTo>
                  <a:lnTo>
                    <a:pt x="4514" y="624"/>
                  </a:lnTo>
                  <a:lnTo>
                    <a:pt x="3986" y="288"/>
                  </a:lnTo>
                  <a:lnTo>
                    <a:pt x="3746" y="192"/>
                  </a:lnTo>
                  <a:lnTo>
                    <a:pt x="3458" y="96"/>
                  </a:lnTo>
                  <a:lnTo>
                    <a:pt x="3218" y="48"/>
                  </a:lnTo>
                  <a:lnTo>
                    <a:pt x="2930" y="0"/>
                  </a:lnTo>
                  <a:close/>
                </a:path>
              </a:pathLst>
            </a:custGeom>
            <a:solidFill>
              <a:srgbClr val="D364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3" name="Google Shape;3893;p59"/>
            <p:cNvSpPr/>
            <p:nvPr/>
          </p:nvSpPr>
          <p:spPr>
            <a:xfrm>
              <a:off x="523875" y="3025575"/>
              <a:ext cx="144100" cy="157300"/>
            </a:xfrm>
            <a:custGeom>
              <a:avLst/>
              <a:gdLst/>
              <a:ahLst/>
              <a:cxnLst/>
              <a:rect l="l" t="t" r="r" b="b"/>
              <a:pathLst>
                <a:path w="5764" h="6292" fill="none" extrusionOk="0">
                  <a:moveTo>
                    <a:pt x="5715" y="2641"/>
                  </a:moveTo>
                  <a:lnTo>
                    <a:pt x="5715" y="2641"/>
                  </a:lnTo>
                  <a:lnTo>
                    <a:pt x="5763" y="2978"/>
                  </a:lnTo>
                  <a:lnTo>
                    <a:pt x="5763" y="3266"/>
                  </a:lnTo>
                  <a:lnTo>
                    <a:pt x="5715" y="3890"/>
                  </a:lnTo>
                  <a:lnTo>
                    <a:pt x="5523" y="4466"/>
                  </a:lnTo>
                  <a:lnTo>
                    <a:pt x="5283" y="4995"/>
                  </a:lnTo>
                  <a:lnTo>
                    <a:pt x="4899" y="5427"/>
                  </a:lnTo>
                  <a:lnTo>
                    <a:pt x="4706" y="5619"/>
                  </a:lnTo>
                  <a:lnTo>
                    <a:pt x="4466" y="5811"/>
                  </a:lnTo>
                  <a:lnTo>
                    <a:pt x="4226" y="5955"/>
                  </a:lnTo>
                  <a:lnTo>
                    <a:pt x="3986" y="6051"/>
                  </a:lnTo>
                  <a:lnTo>
                    <a:pt x="3698" y="6147"/>
                  </a:lnTo>
                  <a:lnTo>
                    <a:pt x="3410" y="6243"/>
                  </a:lnTo>
                  <a:lnTo>
                    <a:pt x="3410" y="6243"/>
                  </a:lnTo>
                  <a:lnTo>
                    <a:pt x="3122" y="6291"/>
                  </a:lnTo>
                  <a:lnTo>
                    <a:pt x="2833" y="6291"/>
                  </a:lnTo>
                  <a:lnTo>
                    <a:pt x="2545" y="6243"/>
                  </a:lnTo>
                  <a:lnTo>
                    <a:pt x="2257" y="6195"/>
                  </a:lnTo>
                  <a:lnTo>
                    <a:pt x="2017" y="6099"/>
                  </a:lnTo>
                  <a:lnTo>
                    <a:pt x="1729" y="6003"/>
                  </a:lnTo>
                  <a:lnTo>
                    <a:pt x="1249" y="5667"/>
                  </a:lnTo>
                  <a:lnTo>
                    <a:pt x="816" y="5283"/>
                  </a:lnTo>
                  <a:lnTo>
                    <a:pt x="480" y="4803"/>
                  </a:lnTo>
                  <a:lnTo>
                    <a:pt x="192" y="4274"/>
                  </a:lnTo>
                  <a:lnTo>
                    <a:pt x="96" y="3938"/>
                  </a:lnTo>
                  <a:lnTo>
                    <a:pt x="48" y="3650"/>
                  </a:lnTo>
                  <a:lnTo>
                    <a:pt x="48" y="3650"/>
                  </a:lnTo>
                  <a:lnTo>
                    <a:pt x="0" y="3314"/>
                  </a:lnTo>
                  <a:lnTo>
                    <a:pt x="0" y="3026"/>
                  </a:lnTo>
                  <a:lnTo>
                    <a:pt x="48" y="2401"/>
                  </a:lnTo>
                  <a:lnTo>
                    <a:pt x="240" y="1825"/>
                  </a:lnTo>
                  <a:lnTo>
                    <a:pt x="480" y="1297"/>
                  </a:lnTo>
                  <a:lnTo>
                    <a:pt x="816" y="864"/>
                  </a:lnTo>
                  <a:lnTo>
                    <a:pt x="1057" y="672"/>
                  </a:lnTo>
                  <a:lnTo>
                    <a:pt x="1249" y="480"/>
                  </a:lnTo>
                  <a:lnTo>
                    <a:pt x="1489" y="336"/>
                  </a:lnTo>
                  <a:lnTo>
                    <a:pt x="1777" y="240"/>
                  </a:lnTo>
                  <a:lnTo>
                    <a:pt x="2065" y="144"/>
                  </a:lnTo>
                  <a:lnTo>
                    <a:pt x="2353" y="48"/>
                  </a:lnTo>
                  <a:lnTo>
                    <a:pt x="2353" y="48"/>
                  </a:lnTo>
                  <a:lnTo>
                    <a:pt x="2641" y="0"/>
                  </a:lnTo>
                  <a:lnTo>
                    <a:pt x="2930" y="0"/>
                  </a:lnTo>
                  <a:lnTo>
                    <a:pt x="3218" y="48"/>
                  </a:lnTo>
                  <a:lnTo>
                    <a:pt x="3458" y="96"/>
                  </a:lnTo>
                  <a:lnTo>
                    <a:pt x="3746" y="192"/>
                  </a:lnTo>
                  <a:lnTo>
                    <a:pt x="3986" y="288"/>
                  </a:lnTo>
                  <a:lnTo>
                    <a:pt x="4514" y="624"/>
                  </a:lnTo>
                  <a:lnTo>
                    <a:pt x="4899" y="1009"/>
                  </a:lnTo>
                  <a:lnTo>
                    <a:pt x="5283" y="1489"/>
                  </a:lnTo>
                  <a:lnTo>
                    <a:pt x="5523" y="2017"/>
                  </a:lnTo>
                  <a:lnTo>
                    <a:pt x="5619" y="2353"/>
                  </a:lnTo>
                  <a:lnTo>
                    <a:pt x="5715" y="26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4" name="Google Shape;3894;p59"/>
            <p:cNvSpPr/>
            <p:nvPr/>
          </p:nvSpPr>
          <p:spPr>
            <a:xfrm>
              <a:off x="550275" y="3057975"/>
              <a:ext cx="82875" cy="92475"/>
            </a:xfrm>
            <a:custGeom>
              <a:avLst/>
              <a:gdLst/>
              <a:ahLst/>
              <a:cxnLst/>
              <a:rect l="l" t="t" r="r" b="b"/>
              <a:pathLst>
                <a:path w="3315" h="3699" extrusionOk="0">
                  <a:moveTo>
                    <a:pt x="1633" y="1"/>
                  </a:moveTo>
                  <a:lnTo>
                    <a:pt x="1345" y="49"/>
                  </a:lnTo>
                  <a:lnTo>
                    <a:pt x="1009" y="145"/>
                  </a:lnTo>
                  <a:lnTo>
                    <a:pt x="721" y="289"/>
                  </a:lnTo>
                  <a:lnTo>
                    <a:pt x="481" y="481"/>
                  </a:lnTo>
                  <a:lnTo>
                    <a:pt x="289" y="769"/>
                  </a:lnTo>
                  <a:lnTo>
                    <a:pt x="97" y="1057"/>
                  </a:lnTo>
                  <a:lnTo>
                    <a:pt x="1" y="1393"/>
                  </a:lnTo>
                  <a:lnTo>
                    <a:pt x="1" y="1778"/>
                  </a:lnTo>
                  <a:lnTo>
                    <a:pt x="1" y="2162"/>
                  </a:lnTo>
                  <a:lnTo>
                    <a:pt x="97" y="2450"/>
                  </a:lnTo>
                  <a:lnTo>
                    <a:pt x="241" y="2786"/>
                  </a:lnTo>
                  <a:lnTo>
                    <a:pt x="433" y="3026"/>
                  </a:lnTo>
                  <a:lnTo>
                    <a:pt x="625" y="3266"/>
                  </a:lnTo>
                  <a:lnTo>
                    <a:pt x="865" y="3459"/>
                  </a:lnTo>
                  <a:lnTo>
                    <a:pt x="1153" y="3603"/>
                  </a:lnTo>
                  <a:lnTo>
                    <a:pt x="1441" y="3651"/>
                  </a:lnTo>
                  <a:lnTo>
                    <a:pt x="1729" y="3699"/>
                  </a:lnTo>
                  <a:lnTo>
                    <a:pt x="2018" y="3651"/>
                  </a:lnTo>
                  <a:lnTo>
                    <a:pt x="2258" y="3603"/>
                  </a:lnTo>
                  <a:lnTo>
                    <a:pt x="2450" y="3507"/>
                  </a:lnTo>
                  <a:lnTo>
                    <a:pt x="2642" y="3410"/>
                  </a:lnTo>
                  <a:lnTo>
                    <a:pt x="2834" y="3266"/>
                  </a:lnTo>
                  <a:lnTo>
                    <a:pt x="2978" y="3074"/>
                  </a:lnTo>
                  <a:lnTo>
                    <a:pt x="3122" y="2882"/>
                  </a:lnTo>
                  <a:lnTo>
                    <a:pt x="3218" y="2690"/>
                  </a:lnTo>
                  <a:lnTo>
                    <a:pt x="3314" y="2450"/>
                  </a:lnTo>
                  <a:lnTo>
                    <a:pt x="2114" y="97"/>
                  </a:lnTo>
                  <a:lnTo>
                    <a:pt x="1874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5" name="Google Shape;3895;p59"/>
            <p:cNvSpPr/>
            <p:nvPr/>
          </p:nvSpPr>
          <p:spPr>
            <a:xfrm>
              <a:off x="550275" y="3057975"/>
              <a:ext cx="82875" cy="92475"/>
            </a:xfrm>
            <a:custGeom>
              <a:avLst/>
              <a:gdLst/>
              <a:ahLst/>
              <a:cxnLst/>
              <a:rect l="l" t="t" r="r" b="b"/>
              <a:pathLst>
                <a:path w="3315" h="3699" fill="none" extrusionOk="0">
                  <a:moveTo>
                    <a:pt x="1633" y="1"/>
                  </a:moveTo>
                  <a:lnTo>
                    <a:pt x="1633" y="1"/>
                  </a:lnTo>
                  <a:lnTo>
                    <a:pt x="1345" y="49"/>
                  </a:lnTo>
                  <a:lnTo>
                    <a:pt x="1345" y="49"/>
                  </a:lnTo>
                  <a:lnTo>
                    <a:pt x="1009" y="145"/>
                  </a:lnTo>
                  <a:lnTo>
                    <a:pt x="721" y="289"/>
                  </a:lnTo>
                  <a:lnTo>
                    <a:pt x="481" y="481"/>
                  </a:lnTo>
                  <a:lnTo>
                    <a:pt x="289" y="769"/>
                  </a:lnTo>
                  <a:lnTo>
                    <a:pt x="97" y="1057"/>
                  </a:lnTo>
                  <a:lnTo>
                    <a:pt x="1" y="1393"/>
                  </a:lnTo>
                  <a:lnTo>
                    <a:pt x="1" y="1778"/>
                  </a:lnTo>
                  <a:lnTo>
                    <a:pt x="1" y="2162"/>
                  </a:lnTo>
                  <a:lnTo>
                    <a:pt x="1" y="2162"/>
                  </a:lnTo>
                  <a:lnTo>
                    <a:pt x="97" y="2450"/>
                  </a:lnTo>
                  <a:lnTo>
                    <a:pt x="241" y="2786"/>
                  </a:lnTo>
                  <a:lnTo>
                    <a:pt x="433" y="3026"/>
                  </a:lnTo>
                  <a:lnTo>
                    <a:pt x="625" y="3266"/>
                  </a:lnTo>
                  <a:lnTo>
                    <a:pt x="865" y="3459"/>
                  </a:lnTo>
                  <a:lnTo>
                    <a:pt x="1153" y="3603"/>
                  </a:lnTo>
                  <a:lnTo>
                    <a:pt x="1441" y="3651"/>
                  </a:lnTo>
                  <a:lnTo>
                    <a:pt x="1729" y="3699"/>
                  </a:lnTo>
                  <a:lnTo>
                    <a:pt x="1729" y="3699"/>
                  </a:lnTo>
                  <a:lnTo>
                    <a:pt x="2018" y="3651"/>
                  </a:lnTo>
                  <a:lnTo>
                    <a:pt x="2018" y="3651"/>
                  </a:lnTo>
                  <a:lnTo>
                    <a:pt x="2258" y="3603"/>
                  </a:lnTo>
                  <a:lnTo>
                    <a:pt x="2450" y="3507"/>
                  </a:lnTo>
                  <a:lnTo>
                    <a:pt x="2642" y="3410"/>
                  </a:lnTo>
                  <a:lnTo>
                    <a:pt x="2834" y="3266"/>
                  </a:lnTo>
                  <a:lnTo>
                    <a:pt x="2978" y="3074"/>
                  </a:lnTo>
                  <a:lnTo>
                    <a:pt x="3122" y="2882"/>
                  </a:lnTo>
                  <a:lnTo>
                    <a:pt x="3218" y="2690"/>
                  </a:lnTo>
                  <a:lnTo>
                    <a:pt x="3314" y="2450"/>
                  </a:lnTo>
                  <a:lnTo>
                    <a:pt x="2114" y="97"/>
                  </a:lnTo>
                  <a:lnTo>
                    <a:pt x="2114" y="97"/>
                  </a:lnTo>
                  <a:lnTo>
                    <a:pt x="1874" y="1"/>
                  </a:lnTo>
                  <a:lnTo>
                    <a:pt x="163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6" name="Google Shape;3896;p59"/>
            <p:cNvSpPr/>
            <p:nvPr/>
          </p:nvSpPr>
          <p:spPr>
            <a:xfrm>
              <a:off x="537075" y="307360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extrusionOk="0">
                  <a:moveTo>
                    <a:pt x="48" y="0"/>
                  </a:moveTo>
                  <a:lnTo>
                    <a:pt x="0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7" name="Google Shape;3897;p59"/>
            <p:cNvSpPr/>
            <p:nvPr/>
          </p:nvSpPr>
          <p:spPr>
            <a:xfrm>
              <a:off x="528675" y="3062775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0" y="49"/>
                  </a:moveTo>
                  <a:lnTo>
                    <a:pt x="0" y="1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8" name="Google Shape;3898;p59"/>
            <p:cNvSpPr/>
            <p:nvPr/>
          </p:nvSpPr>
          <p:spPr>
            <a:xfrm>
              <a:off x="655925" y="3101200"/>
              <a:ext cx="81675" cy="66050"/>
            </a:xfrm>
            <a:custGeom>
              <a:avLst/>
              <a:gdLst/>
              <a:ahLst/>
              <a:cxnLst/>
              <a:rect l="l" t="t" r="r" b="b"/>
              <a:pathLst>
                <a:path w="3267" h="2642" extrusionOk="0">
                  <a:moveTo>
                    <a:pt x="1490" y="1"/>
                  </a:moveTo>
                  <a:lnTo>
                    <a:pt x="1201" y="49"/>
                  </a:lnTo>
                  <a:lnTo>
                    <a:pt x="961" y="97"/>
                  </a:lnTo>
                  <a:lnTo>
                    <a:pt x="721" y="145"/>
                  </a:lnTo>
                  <a:lnTo>
                    <a:pt x="481" y="241"/>
                  </a:lnTo>
                  <a:lnTo>
                    <a:pt x="433" y="721"/>
                  </a:lnTo>
                  <a:lnTo>
                    <a:pt x="337" y="1153"/>
                  </a:lnTo>
                  <a:lnTo>
                    <a:pt x="193" y="1537"/>
                  </a:lnTo>
                  <a:lnTo>
                    <a:pt x="1" y="1922"/>
                  </a:lnTo>
                  <a:lnTo>
                    <a:pt x="241" y="2210"/>
                  </a:lnTo>
                  <a:lnTo>
                    <a:pt x="577" y="2402"/>
                  </a:lnTo>
                  <a:lnTo>
                    <a:pt x="1009" y="2546"/>
                  </a:lnTo>
                  <a:lnTo>
                    <a:pt x="1442" y="2642"/>
                  </a:lnTo>
                  <a:lnTo>
                    <a:pt x="1922" y="2642"/>
                  </a:lnTo>
                  <a:lnTo>
                    <a:pt x="2210" y="2546"/>
                  </a:lnTo>
                  <a:lnTo>
                    <a:pt x="2498" y="2450"/>
                  </a:lnTo>
                  <a:lnTo>
                    <a:pt x="2738" y="2306"/>
                  </a:lnTo>
                  <a:lnTo>
                    <a:pt x="2930" y="2114"/>
                  </a:lnTo>
                  <a:lnTo>
                    <a:pt x="3074" y="1922"/>
                  </a:lnTo>
                  <a:lnTo>
                    <a:pt x="3218" y="1681"/>
                  </a:lnTo>
                  <a:lnTo>
                    <a:pt x="3266" y="1441"/>
                  </a:lnTo>
                  <a:lnTo>
                    <a:pt x="3218" y="1153"/>
                  </a:lnTo>
                  <a:lnTo>
                    <a:pt x="3122" y="913"/>
                  </a:lnTo>
                  <a:lnTo>
                    <a:pt x="2978" y="673"/>
                  </a:lnTo>
                  <a:lnTo>
                    <a:pt x="2786" y="481"/>
                  </a:lnTo>
                  <a:lnTo>
                    <a:pt x="2546" y="289"/>
                  </a:lnTo>
                  <a:lnTo>
                    <a:pt x="2258" y="145"/>
                  </a:lnTo>
                  <a:lnTo>
                    <a:pt x="1970" y="49"/>
                  </a:lnTo>
                  <a:lnTo>
                    <a:pt x="1586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9" name="Google Shape;3899;p59"/>
            <p:cNvSpPr/>
            <p:nvPr/>
          </p:nvSpPr>
          <p:spPr>
            <a:xfrm>
              <a:off x="655925" y="3101200"/>
              <a:ext cx="81675" cy="66050"/>
            </a:xfrm>
            <a:custGeom>
              <a:avLst/>
              <a:gdLst/>
              <a:ahLst/>
              <a:cxnLst/>
              <a:rect l="l" t="t" r="r" b="b"/>
              <a:pathLst>
                <a:path w="3267" h="2642" fill="none" extrusionOk="0">
                  <a:moveTo>
                    <a:pt x="1490" y="1"/>
                  </a:moveTo>
                  <a:lnTo>
                    <a:pt x="1490" y="1"/>
                  </a:lnTo>
                  <a:lnTo>
                    <a:pt x="1201" y="49"/>
                  </a:lnTo>
                  <a:lnTo>
                    <a:pt x="961" y="97"/>
                  </a:lnTo>
                  <a:lnTo>
                    <a:pt x="721" y="145"/>
                  </a:lnTo>
                  <a:lnTo>
                    <a:pt x="481" y="241"/>
                  </a:lnTo>
                  <a:lnTo>
                    <a:pt x="481" y="241"/>
                  </a:lnTo>
                  <a:lnTo>
                    <a:pt x="433" y="721"/>
                  </a:lnTo>
                  <a:lnTo>
                    <a:pt x="337" y="1153"/>
                  </a:lnTo>
                  <a:lnTo>
                    <a:pt x="193" y="1537"/>
                  </a:lnTo>
                  <a:lnTo>
                    <a:pt x="1" y="1922"/>
                  </a:lnTo>
                  <a:lnTo>
                    <a:pt x="1" y="1922"/>
                  </a:lnTo>
                  <a:lnTo>
                    <a:pt x="241" y="2210"/>
                  </a:lnTo>
                  <a:lnTo>
                    <a:pt x="577" y="2402"/>
                  </a:lnTo>
                  <a:lnTo>
                    <a:pt x="1009" y="2546"/>
                  </a:lnTo>
                  <a:lnTo>
                    <a:pt x="1442" y="2642"/>
                  </a:lnTo>
                  <a:lnTo>
                    <a:pt x="1442" y="2642"/>
                  </a:lnTo>
                  <a:lnTo>
                    <a:pt x="1586" y="2642"/>
                  </a:lnTo>
                  <a:lnTo>
                    <a:pt x="1586" y="2642"/>
                  </a:lnTo>
                  <a:lnTo>
                    <a:pt x="1922" y="2642"/>
                  </a:lnTo>
                  <a:lnTo>
                    <a:pt x="2210" y="2546"/>
                  </a:lnTo>
                  <a:lnTo>
                    <a:pt x="2498" y="2450"/>
                  </a:lnTo>
                  <a:lnTo>
                    <a:pt x="2738" y="2306"/>
                  </a:lnTo>
                  <a:lnTo>
                    <a:pt x="2930" y="2114"/>
                  </a:lnTo>
                  <a:lnTo>
                    <a:pt x="3074" y="1922"/>
                  </a:lnTo>
                  <a:lnTo>
                    <a:pt x="3218" y="1681"/>
                  </a:lnTo>
                  <a:lnTo>
                    <a:pt x="3266" y="1441"/>
                  </a:lnTo>
                  <a:lnTo>
                    <a:pt x="3266" y="1441"/>
                  </a:lnTo>
                  <a:lnTo>
                    <a:pt x="3218" y="1153"/>
                  </a:lnTo>
                  <a:lnTo>
                    <a:pt x="3122" y="913"/>
                  </a:lnTo>
                  <a:lnTo>
                    <a:pt x="2978" y="673"/>
                  </a:lnTo>
                  <a:lnTo>
                    <a:pt x="2786" y="481"/>
                  </a:lnTo>
                  <a:lnTo>
                    <a:pt x="2546" y="289"/>
                  </a:lnTo>
                  <a:lnTo>
                    <a:pt x="2258" y="145"/>
                  </a:lnTo>
                  <a:lnTo>
                    <a:pt x="1970" y="49"/>
                  </a:lnTo>
                  <a:lnTo>
                    <a:pt x="1586" y="1"/>
                  </a:lnTo>
                  <a:lnTo>
                    <a:pt x="1586" y="1"/>
                  </a:lnTo>
                  <a:lnTo>
                    <a:pt x="149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0" name="Google Shape;3900;p59"/>
            <p:cNvSpPr/>
            <p:nvPr/>
          </p:nvSpPr>
          <p:spPr>
            <a:xfrm>
              <a:off x="651125" y="3107200"/>
              <a:ext cx="16850" cy="42050"/>
            </a:xfrm>
            <a:custGeom>
              <a:avLst/>
              <a:gdLst/>
              <a:ahLst/>
              <a:cxnLst/>
              <a:rect l="l" t="t" r="r" b="b"/>
              <a:pathLst>
                <a:path w="674" h="1682" extrusionOk="0">
                  <a:moveTo>
                    <a:pt x="673" y="1"/>
                  </a:moveTo>
                  <a:lnTo>
                    <a:pt x="385" y="193"/>
                  </a:lnTo>
                  <a:lnTo>
                    <a:pt x="193" y="433"/>
                  </a:lnTo>
                  <a:lnTo>
                    <a:pt x="49" y="721"/>
                  </a:lnTo>
                  <a:lnTo>
                    <a:pt x="1" y="1009"/>
                  </a:lnTo>
                  <a:lnTo>
                    <a:pt x="1" y="1153"/>
                  </a:lnTo>
                  <a:lnTo>
                    <a:pt x="49" y="1345"/>
                  </a:lnTo>
                  <a:lnTo>
                    <a:pt x="97" y="1538"/>
                  </a:lnTo>
                  <a:lnTo>
                    <a:pt x="193" y="1682"/>
                  </a:lnTo>
                  <a:lnTo>
                    <a:pt x="385" y="1297"/>
                  </a:lnTo>
                  <a:lnTo>
                    <a:pt x="529" y="913"/>
                  </a:lnTo>
                  <a:lnTo>
                    <a:pt x="625" y="481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1" name="Google Shape;3901;p59"/>
            <p:cNvSpPr/>
            <p:nvPr/>
          </p:nvSpPr>
          <p:spPr>
            <a:xfrm>
              <a:off x="651125" y="3107200"/>
              <a:ext cx="16850" cy="42050"/>
            </a:xfrm>
            <a:custGeom>
              <a:avLst/>
              <a:gdLst/>
              <a:ahLst/>
              <a:cxnLst/>
              <a:rect l="l" t="t" r="r" b="b"/>
              <a:pathLst>
                <a:path w="674" h="1682" fill="none" extrusionOk="0">
                  <a:moveTo>
                    <a:pt x="673" y="1"/>
                  </a:moveTo>
                  <a:lnTo>
                    <a:pt x="673" y="1"/>
                  </a:lnTo>
                  <a:lnTo>
                    <a:pt x="385" y="193"/>
                  </a:lnTo>
                  <a:lnTo>
                    <a:pt x="193" y="433"/>
                  </a:lnTo>
                  <a:lnTo>
                    <a:pt x="49" y="721"/>
                  </a:lnTo>
                  <a:lnTo>
                    <a:pt x="1" y="1009"/>
                  </a:lnTo>
                  <a:lnTo>
                    <a:pt x="1" y="1009"/>
                  </a:lnTo>
                  <a:lnTo>
                    <a:pt x="1" y="1153"/>
                  </a:lnTo>
                  <a:lnTo>
                    <a:pt x="49" y="1345"/>
                  </a:lnTo>
                  <a:lnTo>
                    <a:pt x="97" y="1538"/>
                  </a:lnTo>
                  <a:lnTo>
                    <a:pt x="193" y="1682"/>
                  </a:lnTo>
                  <a:lnTo>
                    <a:pt x="193" y="1682"/>
                  </a:lnTo>
                  <a:lnTo>
                    <a:pt x="385" y="1297"/>
                  </a:lnTo>
                  <a:lnTo>
                    <a:pt x="529" y="913"/>
                  </a:lnTo>
                  <a:lnTo>
                    <a:pt x="625" y="481"/>
                  </a:lnTo>
                  <a:lnTo>
                    <a:pt x="67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2" name="Google Shape;3902;p59"/>
            <p:cNvSpPr/>
            <p:nvPr/>
          </p:nvSpPr>
          <p:spPr>
            <a:xfrm>
              <a:off x="886450" y="2915100"/>
              <a:ext cx="82875" cy="40850"/>
            </a:xfrm>
            <a:custGeom>
              <a:avLst/>
              <a:gdLst/>
              <a:ahLst/>
              <a:cxnLst/>
              <a:rect l="l" t="t" r="r" b="b"/>
              <a:pathLst>
                <a:path w="3315" h="1634" extrusionOk="0">
                  <a:moveTo>
                    <a:pt x="1393" y="1"/>
                  </a:moveTo>
                  <a:lnTo>
                    <a:pt x="1153" y="49"/>
                  </a:lnTo>
                  <a:lnTo>
                    <a:pt x="913" y="97"/>
                  </a:lnTo>
                  <a:lnTo>
                    <a:pt x="625" y="241"/>
                  </a:lnTo>
                  <a:lnTo>
                    <a:pt x="385" y="385"/>
                  </a:lnTo>
                  <a:lnTo>
                    <a:pt x="193" y="625"/>
                  </a:lnTo>
                  <a:lnTo>
                    <a:pt x="49" y="865"/>
                  </a:lnTo>
                  <a:lnTo>
                    <a:pt x="1" y="913"/>
                  </a:lnTo>
                  <a:lnTo>
                    <a:pt x="1" y="961"/>
                  </a:lnTo>
                  <a:lnTo>
                    <a:pt x="97" y="1057"/>
                  </a:lnTo>
                  <a:lnTo>
                    <a:pt x="193" y="1105"/>
                  </a:lnTo>
                  <a:lnTo>
                    <a:pt x="289" y="1057"/>
                  </a:lnTo>
                  <a:lnTo>
                    <a:pt x="337" y="1009"/>
                  </a:lnTo>
                  <a:lnTo>
                    <a:pt x="433" y="817"/>
                  </a:lnTo>
                  <a:lnTo>
                    <a:pt x="625" y="625"/>
                  </a:lnTo>
                  <a:lnTo>
                    <a:pt x="817" y="529"/>
                  </a:lnTo>
                  <a:lnTo>
                    <a:pt x="1009" y="385"/>
                  </a:lnTo>
                  <a:lnTo>
                    <a:pt x="1201" y="337"/>
                  </a:lnTo>
                  <a:lnTo>
                    <a:pt x="1441" y="337"/>
                  </a:lnTo>
                  <a:lnTo>
                    <a:pt x="1826" y="433"/>
                  </a:lnTo>
                  <a:lnTo>
                    <a:pt x="2210" y="577"/>
                  </a:lnTo>
                  <a:lnTo>
                    <a:pt x="2594" y="817"/>
                  </a:lnTo>
                  <a:lnTo>
                    <a:pt x="2882" y="1153"/>
                  </a:lnTo>
                  <a:lnTo>
                    <a:pt x="2978" y="1345"/>
                  </a:lnTo>
                  <a:lnTo>
                    <a:pt x="3026" y="1538"/>
                  </a:lnTo>
                  <a:lnTo>
                    <a:pt x="3122" y="1634"/>
                  </a:lnTo>
                  <a:lnTo>
                    <a:pt x="3218" y="1634"/>
                  </a:lnTo>
                  <a:lnTo>
                    <a:pt x="3314" y="1538"/>
                  </a:lnTo>
                  <a:lnTo>
                    <a:pt x="3314" y="1441"/>
                  </a:lnTo>
                  <a:lnTo>
                    <a:pt x="3218" y="1201"/>
                  </a:lnTo>
                  <a:lnTo>
                    <a:pt x="3122" y="961"/>
                  </a:lnTo>
                  <a:lnTo>
                    <a:pt x="2978" y="721"/>
                  </a:lnTo>
                  <a:lnTo>
                    <a:pt x="2834" y="529"/>
                  </a:lnTo>
                  <a:lnTo>
                    <a:pt x="2594" y="385"/>
                  </a:lnTo>
                  <a:lnTo>
                    <a:pt x="2402" y="193"/>
                  </a:lnTo>
                  <a:lnTo>
                    <a:pt x="2162" y="97"/>
                  </a:lnTo>
                  <a:lnTo>
                    <a:pt x="1922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3" name="Google Shape;3903;p59"/>
            <p:cNvSpPr/>
            <p:nvPr/>
          </p:nvSpPr>
          <p:spPr>
            <a:xfrm>
              <a:off x="683550" y="2918700"/>
              <a:ext cx="81675" cy="39650"/>
            </a:xfrm>
            <a:custGeom>
              <a:avLst/>
              <a:gdLst/>
              <a:ahLst/>
              <a:cxnLst/>
              <a:rect l="l" t="t" r="r" b="b"/>
              <a:pathLst>
                <a:path w="3267" h="1586" extrusionOk="0">
                  <a:moveTo>
                    <a:pt x="1585" y="1"/>
                  </a:moveTo>
                  <a:lnTo>
                    <a:pt x="1345" y="97"/>
                  </a:lnTo>
                  <a:lnTo>
                    <a:pt x="913" y="289"/>
                  </a:lnTo>
                  <a:lnTo>
                    <a:pt x="673" y="433"/>
                  </a:lnTo>
                  <a:lnTo>
                    <a:pt x="529" y="577"/>
                  </a:lnTo>
                  <a:lnTo>
                    <a:pt x="337" y="769"/>
                  </a:lnTo>
                  <a:lnTo>
                    <a:pt x="192" y="961"/>
                  </a:lnTo>
                  <a:lnTo>
                    <a:pt x="96" y="1201"/>
                  </a:lnTo>
                  <a:lnTo>
                    <a:pt x="0" y="1442"/>
                  </a:lnTo>
                  <a:lnTo>
                    <a:pt x="0" y="1538"/>
                  </a:lnTo>
                  <a:lnTo>
                    <a:pt x="96" y="1586"/>
                  </a:lnTo>
                  <a:lnTo>
                    <a:pt x="192" y="1586"/>
                  </a:lnTo>
                  <a:lnTo>
                    <a:pt x="289" y="1490"/>
                  </a:lnTo>
                  <a:lnTo>
                    <a:pt x="337" y="1297"/>
                  </a:lnTo>
                  <a:lnTo>
                    <a:pt x="481" y="1153"/>
                  </a:lnTo>
                  <a:lnTo>
                    <a:pt x="769" y="865"/>
                  </a:lnTo>
                  <a:lnTo>
                    <a:pt x="1105" y="625"/>
                  </a:lnTo>
                  <a:lnTo>
                    <a:pt x="1441" y="481"/>
                  </a:lnTo>
                  <a:lnTo>
                    <a:pt x="1873" y="337"/>
                  </a:lnTo>
                  <a:lnTo>
                    <a:pt x="2065" y="337"/>
                  </a:lnTo>
                  <a:lnTo>
                    <a:pt x="2258" y="385"/>
                  </a:lnTo>
                  <a:lnTo>
                    <a:pt x="2450" y="433"/>
                  </a:lnTo>
                  <a:lnTo>
                    <a:pt x="2690" y="529"/>
                  </a:lnTo>
                  <a:lnTo>
                    <a:pt x="2834" y="673"/>
                  </a:lnTo>
                  <a:lnTo>
                    <a:pt x="2978" y="817"/>
                  </a:lnTo>
                  <a:lnTo>
                    <a:pt x="3074" y="865"/>
                  </a:lnTo>
                  <a:lnTo>
                    <a:pt x="3122" y="865"/>
                  </a:lnTo>
                  <a:lnTo>
                    <a:pt x="3218" y="817"/>
                  </a:lnTo>
                  <a:lnTo>
                    <a:pt x="3266" y="721"/>
                  </a:lnTo>
                  <a:lnTo>
                    <a:pt x="3266" y="673"/>
                  </a:lnTo>
                  <a:lnTo>
                    <a:pt x="3218" y="577"/>
                  </a:lnTo>
                  <a:lnTo>
                    <a:pt x="3026" y="385"/>
                  </a:lnTo>
                  <a:lnTo>
                    <a:pt x="2834" y="241"/>
                  </a:lnTo>
                  <a:lnTo>
                    <a:pt x="2594" y="145"/>
                  </a:lnTo>
                  <a:lnTo>
                    <a:pt x="2354" y="49"/>
                  </a:lnTo>
                  <a:lnTo>
                    <a:pt x="1825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4" name="Google Shape;3904;p59"/>
            <p:cNvSpPr/>
            <p:nvPr/>
          </p:nvSpPr>
          <p:spPr>
            <a:xfrm>
              <a:off x="934475" y="3065175"/>
              <a:ext cx="85275" cy="67275"/>
            </a:xfrm>
            <a:custGeom>
              <a:avLst/>
              <a:gdLst/>
              <a:ahLst/>
              <a:cxnLst/>
              <a:rect l="l" t="t" r="r" b="b"/>
              <a:pathLst>
                <a:path w="3411" h="2691" extrusionOk="0">
                  <a:moveTo>
                    <a:pt x="1682" y="1"/>
                  </a:moveTo>
                  <a:lnTo>
                    <a:pt x="1393" y="49"/>
                  </a:lnTo>
                  <a:lnTo>
                    <a:pt x="1057" y="145"/>
                  </a:lnTo>
                  <a:lnTo>
                    <a:pt x="769" y="337"/>
                  </a:lnTo>
                  <a:lnTo>
                    <a:pt x="529" y="481"/>
                  </a:lnTo>
                  <a:lnTo>
                    <a:pt x="337" y="721"/>
                  </a:lnTo>
                  <a:lnTo>
                    <a:pt x="145" y="961"/>
                  </a:lnTo>
                  <a:lnTo>
                    <a:pt x="49" y="1201"/>
                  </a:lnTo>
                  <a:lnTo>
                    <a:pt x="1" y="1490"/>
                  </a:lnTo>
                  <a:lnTo>
                    <a:pt x="49" y="1730"/>
                  </a:lnTo>
                  <a:lnTo>
                    <a:pt x="97" y="1922"/>
                  </a:lnTo>
                  <a:lnTo>
                    <a:pt x="241" y="2114"/>
                  </a:lnTo>
                  <a:lnTo>
                    <a:pt x="385" y="2306"/>
                  </a:lnTo>
                  <a:lnTo>
                    <a:pt x="577" y="2402"/>
                  </a:lnTo>
                  <a:lnTo>
                    <a:pt x="769" y="2546"/>
                  </a:lnTo>
                  <a:lnTo>
                    <a:pt x="1009" y="2594"/>
                  </a:lnTo>
                  <a:lnTo>
                    <a:pt x="1249" y="2642"/>
                  </a:lnTo>
                  <a:lnTo>
                    <a:pt x="1489" y="2690"/>
                  </a:lnTo>
                  <a:lnTo>
                    <a:pt x="1778" y="2642"/>
                  </a:lnTo>
                  <a:lnTo>
                    <a:pt x="2018" y="2594"/>
                  </a:lnTo>
                  <a:lnTo>
                    <a:pt x="2354" y="2498"/>
                  </a:lnTo>
                  <a:lnTo>
                    <a:pt x="2642" y="2354"/>
                  </a:lnTo>
                  <a:lnTo>
                    <a:pt x="2930" y="2162"/>
                  </a:lnTo>
                  <a:lnTo>
                    <a:pt x="3122" y="1970"/>
                  </a:lnTo>
                  <a:lnTo>
                    <a:pt x="3266" y="1730"/>
                  </a:lnTo>
                  <a:lnTo>
                    <a:pt x="3362" y="1442"/>
                  </a:lnTo>
                  <a:lnTo>
                    <a:pt x="3410" y="1201"/>
                  </a:lnTo>
                  <a:lnTo>
                    <a:pt x="3410" y="913"/>
                  </a:lnTo>
                  <a:lnTo>
                    <a:pt x="3314" y="721"/>
                  </a:lnTo>
                  <a:lnTo>
                    <a:pt x="3218" y="529"/>
                  </a:lnTo>
                  <a:lnTo>
                    <a:pt x="3074" y="385"/>
                  </a:lnTo>
                  <a:lnTo>
                    <a:pt x="2882" y="241"/>
                  </a:lnTo>
                  <a:lnTo>
                    <a:pt x="2690" y="145"/>
                  </a:lnTo>
                  <a:lnTo>
                    <a:pt x="2450" y="49"/>
                  </a:lnTo>
                  <a:lnTo>
                    <a:pt x="2210" y="1"/>
                  </a:lnTo>
                  <a:close/>
                </a:path>
              </a:pathLst>
            </a:custGeom>
            <a:solidFill>
              <a:srgbClr val="BF50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5" name="Google Shape;3905;p59"/>
            <p:cNvSpPr/>
            <p:nvPr/>
          </p:nvSpPr>
          <p:spPr>
            <a:xfrm>
              <a:off x="934475" y="3065175"/>
              <a:ext cx="85275" cy="67275"/>
            </a:xfrm>
            <a:custGeom>
              <a:avLst/>
              <a:gdLst/>
              <a:ahLst/>
              <a:cxnLst/>
              <a:rect l="l" t="t" r="r" b="b"/>
              <a:pathLst>
                <a:path w="3411" h="2691" fill="none" extrusionOk="0">
                  <a:moveTo>
                    <a:pt x="1922" y="1"/>
                  </a:moveTo>
                  <a:lnTo>
                    <a:pt x="1922" y="1"/>
                  </a:lnTo>
                  <a:lnTo>
                    <a:pt x="1682" y="1"/>
                  </a:lnTo>
                  <a:lnTo>
                    <a:pt x="1393" y="49"/>
                  </a:lnTo>
                  <a:lnTo>
                    <a:pt x="1393" y="49"/>
                  </a:lnTo>
                  <a:lnTo>
                    <a:pt x="1057" y="145"/>
                  </a:lnTo>
                  <a:lnTo>
                    <a:pt x="769" y="337"/>
                  </a:lnTo>
                  <a:lnTo>
                    <a:pt x="529" y="481"/>
                  </a:lnTo>
                  <a:lnTo>
                    <a:pt x="337" y="721"/>
                  </a:lnTo>
                  <a:lnTo>
                    <a:pt x="145" y="961"/>
                  </a:lnTo>
                  <a:lnTo>
                    <a:pt x="49" y="1201"/>
                  </a:lnTo>
                  <a:lnTo>
                    <a:pt x="1" y="1490"/>
                  </a:lnTo>
                  <a:lnTo>
                    <a:pt x="49" y="1730"/>
                  </a:lnTo>
                  <a:lnTo>
                    <a:pt x="49" y="1730"/>
                  </a:lnTo>
                  <a:lnTo>
                    <a:pt x="97" y="1922"/>
                  </a:lnTo>
                  <a:lnTo>
                    <a:pt x="241" y="2114"/>
                  </a:lnTo>
                  <a:lnTo>
                    <a:pt x="385" y="2306"/>
                  </a:lnTo>
                  <a:lnTo>
                    <a:pt x="577" y="2402"/>
                  </a:lnTo>
                  <a:lnTo>
                    <a:pt x="769" y="2546"/>
                  </a:lnTo>
                  <a:lnTo>
                    <a:pt x="1009" y="2594"/>
                  </a:lnTo>
                  <a:lnTo>
                    <a:pt x="1249" y="2642"/>
                  </a:lnTo>
                  <a:lnTo>
                    <a:pt x="1489" y="2690"/>
                  </a:lnTo>
                  <a:lnTo>
                    <a:pt x="1489" y="2690"/>
                  </a:lnTo>
                  <a:lnTo>
                    <a:pt x="1778" y="2642"/>
                  </a:lnTo>
                  <a:lnTo>
                    <a:pt x="2018" y="2594"/>
                  </a:lnTo>
                  <a:lnTo>
                    <a:pt x="2018" y="2594"/>
                  </a:lnTo>
                  <a:lnTo>
                    <a:pt x="2354" y="2498"/>
                  </a:lnTo>
                  <a:lnTo>
                    <a:pt x="2642" y="2354"/>
                  </a:lnTo>
                  <a:lnTo>
                    <a:pt x="2930" y="2162"/>
                  </a:lnTo>
                  <a:lnTo>
                    <a:pt x="3122" y="1970"/>
                  </a:lnTo>
                  <a:lnTo>
                    <a:pt x="3266" y="1730"/>
                  </a:lnTo>
                  <a:lnTo>
                    <a:pt x="3362" y="1442"/>
                  </a:lnTo>
                  <a:lnTo>
                    <a:pt x="3410" y="1201"/>
                  </a:lnTo>
                  <a:lnTo>
                    <a:pt x="3410" y="913"/>
                  </a:lnTo>
                  <a:lnTo>
                    <a:pt x="3410" y="913"/>
                  </a:lnTo>
                  <a:lnTo>
                    <a:pt x="3314" y="721"/>
                  </a:lnTo>
                  <a:lnTo>
                    <a:pt x="3218" y="529"/>
                  </a:lnTo>
                  <a:lnTo>
                    <a:pt x="3074" y="385"/>
                  </a:lnTo>
                  <a:lnTo>
                    <a:pt x="2882" y="241"/>
                  </a:lnTo>
                  <a:lnTo>
                    <a:pt x="2690" y="145"/>
                  </a:lnTo>
                  <a:lnTo>
                    <a:pt x="2450" y="49"/>
                  </a:lnTo>
                  <a:lnTo>
                    <a:pt x="2210" y="1"/>
                  </a:lnTo>
                  <a:lnTo>
                    <a:pt x="192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6" name="Google Shape;3906;p59"/>
            <p:cNvSpPr/>
            <p:nvPr/>
          </p:nvSpPr>
          <p:spPr>
            <a:xfrm>
              <a:off x="682350" y="2973925"/>
              <a:ext cx="97275" cy="121300"/>
            </a:xfrm>
            <a:custGeom>
              <a:avLst/>
              <a:gdLst/>
              <a:ahLst/>
              <a:cxnLst/>
              <a:rect l="l" t="t" r="r" b="b"/>
              <a:pathLst>
                <a:path w="3891" h="4852" extrusionOk="0">
                  <a:moveTo>
                    <a:pt x="1873" y="1"/>
                  </a:moveTo>
                  <a:lnTo>
                    <a:pt x="1489" y="49"/>
                  </a:lnTo>
                  <a:lnTo>
                    <a:pt x="1105" y="193"/>
                  </a:lnTo>
                  <a:lnTo>
                    <a:pt x="817" y="385"/>
                  </a:lnTo>
                  <a:lnTo>
                    <a:pt x="529" y="625"/>
                  </a:lnTo>
                  <a:lnTo>
                    <a:pt x="288" y="913"/>
                  </a:lnTo>
                  <a:lnTo>
                    <a:pt x="144" y="1250"/>
                  </a:lnTo>
                  <a:lnTo>
                    <a:pt x="48" y="1586"/>
                  </a:lnTo>
                  <a:lnTo>
                    <a:pt x="0" y="2018"/>
                  </a:lnTo>
                  <a:lnTo>
                    <a:pt x="48" y="3027"/>
                  </a:lnTo>
                  <a:lnTo>
                    <a:pt x="96" y="3411"/>
                  </a:lnTo>
                  <a:lnTo>
                    <a:pt x="240" y="3747"/>
                  </a:lnTo>
                  <a:lnTo>
                    <a:pt x="433" y="4083"/>
                  </a:lnTo>
                  <a:lnTo>
                    <a:pt x="673" y="4371"/>
                  </a:lnTo>
                  <a:lnTo>
                    <a:pt x="961" y="4563"/>
                  </a:lnTo>
                  <a:lnTo>
                    <a:pt x="1297" y="4755"/>
                  </a:lnTo>
                  <a:lnTo>
                    <a:pt x="1681" y="4851"/>
                  </a:lnTo>
                  <a:lnTo>
                    <a:pt x="2065" y="4851"/>
                  </a:lnTo>
                  <a:lnTo>
                    <a:pt x="2450" y="4803"/>
                  </a:lnTo>
                  <a:lnTo>
                    <a:pt x="2786" y="4659"/>
                  </a:lnTo>
                  <a:lnTo>
                    <a:pt x="3122" y="4467"/>
                  </a:lnTo>
                  <a:lnTo>
                    <a:pt x="3410" y="4227"/>
                  </a:lnTo>
                  <a:lnTo>
                    <a:pt x="3650" y="3939"/>
                  </a:lnTo>
                  <a:lnTo>
                    <a:pt x="3794" y="3603"/>
                  </a:lnTo>
                  <a:lnTo>
                    <a:pt x="3890" y="3267"/>
                  </a:lnTo>
                  <a:lnTo>
                    <a:pt x="3890" y="2834"/>
                  </a:lnTo>
                  <a:lnTo>
                    <a:pt x="3842" y="1826"/>
                  </a:lnTo>
                  <a:lnTo>
                    <a:pt x="3794" y="1442"/>
                  </a:lnTo>
                  <a:lnTo>
                    <a:pt x="3698" y="1106"/>
                  </a:lnTo>
                  <a:lnTo>
                    <a:pt x="3506" y="769"/>
                  </a:lnTo>
                  <a:lnTo>
                    <a:pt x="3266" y="481"/>
                  </a:lnTo>
                  <a:lnTo>
                    <a:pt x="2930" y="289"/>
                  </a:lnTo>
                  <a:lnTo>
                    <a:pt x="2594" y="97"/>
                  </a:lnTo>
                  <a:lnTo>
                    <a:pt x="2258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7" name="Google Shape;3907;p59"/>
            <p:cNvSpPr/>
            <p:nvPr/>
          </p:nvSpPr>
          <p:spPr>
            <a:xfrm>
              <a:off x="708750" y="2982350"/>
              <a:ext cx="70875" cy="105675"/>
            </a:xfrm>
            <a:custGeom>
              <a:avLst/>
              <a:gdLst/>
              <a:ahLst/>
              <a:cxnLst/>
              <a:rect l="l" t="t" r="r" b="b"/>
              <a:pathLst>
                <a:path w="2835" h="4227" extrusionOk="0">
                  <a:moveTo>
                    <a:pt x="1634" y="0"/>
                  </a:moveTo>
                  <a:lnTo>
                    <a:pt x="1250" y="96"/>
                  </a:lnTo>
                  <a:lnTo>
                    <a:pt x="961" y="192"/>
                  </a:lnTo>
                  <a:lnTo>
                    <a:pt x="673" y="432"/>
                  </a:lnTo>
                  <a:lnTo>
                    <a:pt x="433" y="672"/>
                  </a:lnTo>
                  <a:lnTo>
                    <a:pt x="241" y="1009"/>
                  </a:lnTo>
                  <a:lnTo>
                    <a:pt x="97" y="1345"/>
                  </a:lnTo>
                  <a:lnTo>
                    <a:pt x="1" y="1777"/>
                  </a:lnTo>
                  <a:lnTo>
                    <a:pt x="1" y="2161"/>
                  </a:lnTo>
                  <a:lnTo>
                    <a:pt x="49" y="2593"/>
                  </a:lnTo>
                  <a:lnTo>
                    <a:pt x="193" y="2978"/>
                  </a:lnTo>
                  <a:lnTo>
                    <a:pt x="337" y="3362"/>
                  </a:lnTo>
                  <a:lnTo>
                    <a:pt x="577" y="3650"/>
                  </a:lnTo>
                  <a:lnTo>
                    <a:pt x="817" y="3890"/>
                  </a:lnTo>
                  <a:lnTo>
                    <a:pt x="1105" y="4082"/>
                  </a:lnTo>
                  <a:lnTo>
                    <a:pt x="1442" y="4178"/>
                  </a:lnTo>
                  <a:lnTo>
                    <a:pt x="1778" y="4226"/>
                  </a:lnTo>
                  <a:lnTo>
                    <a:pt x="2018" y="4178"/>
                  </a:lnTo>
                  <a:lnTo>
                    <a:pt x="2402" y="3842"/>
                  </a:lnTo>
                  <a:lnTo>
                    <a:pt x="2546" y="3650"/>
                  </a:lnTo>
                  <a:lnTo>
                    <a:pt x="2642" y="3458"/>
                  </a:lnTo>
                  <a:lnTo>
                    <a:pt x="2738" y="3266"/>
                  </a:lnTo>
                  <a:lnTo>
                    <a:pt x="2834" y="3026"/>
                  </a:lnTo>
                  <a:lnTo>
                    <a:pt x="2834" y="2786"/>
                  </a:lnTo>
                  <a:lnTo>
                    <a:pt x="2834" y="2497"/>
                  </a:lnTo>
                  <a:lnTo>
                    <a:pt x="2786" y="1489"/>
                  </a:lnTo>
                  <a:lnTo>
                    <a:pt x="2738" y="1105"/>
                  </a:lnTo>
                  <a:lnTo>
                    <a:pt x="2594" y="721"/>
                  </a:lnTo>
                  <a:lnTo>
                    <a:pt x="2402" y="384"/>
                  </a:lnTo>
                  <a:lnTo>
                    <a:pt x="2114" y="96"/>
                  </a:lnTo>
                  <a:lnTo>
                    <a:pt x="1874" y="48"/>
                  </a:lnTo>
                  <a:lnTo>
                    <a:pt x="1634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8" name="Google Shape;3908;p59"/>
            <p:cNvSpPr/>
            <p:nvPr/>
          </p:nvSpPr>
          <p:spPr>
            <a:xfrm>
              <a:off x="828825" y="3030375"/>
              <a:ext cx="21625" cy="22825"/>
            </a:xfrm>
            <a:custGeom>
              <a:avLst/>
              <a:gdLst/>
              <a:ahLst/>
              <a:cxnLst/>
              <a:rect l="l" t="t" r="r" b="b"/>
              <a:pathLst>
                <a:path w="865" h="913" extrusionOk="0">
                  <a:moveTo>
                    <a:pt x="721" y="0"/>
                  </a:moveTo>
                  <a:lnTo>
                    <a:pt x="673" y="48"/>
                  </a:lnTo>
                  <a:lnTo>
                    <a:pt x="577" y="192"/>
                  </a:lnTo>
                  <a:lnTo>
                    <a:pt x="481" y="288"/>
                  </a:lnTo>
                  <a:lnTo>
                    <a:pt x="333" y="436"/>
                  </a:lnTo>
                  <a:lnTo>
                    <a:pt x="333" y="436"/>
                  </a:lnTo>
                  <a:lnTo>
                    <a:pt x="144" y="96"/>
                  </a:lnTo>
                  <a:lnTo>
                    <a:pt x="96" y="48"/>
                  </a:lnTo>
                  <a:lnTo>
                    <a:pt x="48" y="48"/>
                  </a:lnTo>
                  <a:lnTo>
                    <a:pt x="0" y="96"/>
                  </a:lnTo>
                  <a:lnTo>
                    <a:pt x="0" y="192"/>
                  </a:lnTo>
                  <a:lnTo>
                    <a:pt x="241" y="624"/>
                  </a:lnTo>
                  <a:lnTo>
                    <a:pt x="241" y="672"/>
                  </a:lnTo>
                  <a:lnTo>
                    <a:pt x="289" y="672"/>
                  </a:lnTo>
                  <a:lnTo>
                    <a:pt x="385" y="624"/>
                  </a:lnTo>
                  <a:lnTo>
                    <a:pt x="577" y="384"/>
                  </a:lnTo>
                  <a:lnTo>
                    <a:pt x="673" y="240"/>
                  </a:lnTo>
                  <a:lnTo>
                    <a:pt x="673" y="288"/>
                  </a:lnTo>
                  <a:lnTo>
                    <a:pt x="673" y="480"/>
                  </a:lnTo>
                  <a:lnTo>
                    <a:pt x="673" y="672"/>
                  </a:lnTo>
                  <a:lnTo>
                    <a:pt x="673" y="769"/>
                  </a:lnTo>
                  <a:lnTo>
                    <a:pt x="673" y="865"/>
                  </a:lnTo>
                  <a:lnTo>
                    <a:pt x="721" y="913"/>
                  </a:lnTo>
                  <a:lnTo>
                    <a:pt x="769" y="913"/>
                  </a:lnTo>
                  <a:lnTo>
                    <a:pt x="817" y="865"/>
                  </a:lnTo>
                  <a:lnTo>
                    <a:pt x="865" y="769"/>
                  </a:lnTo>
                  <a:lnTo>
                    <a:pt x="865" y="672"/>
                  </a:lnTo>
                  <a:lnTo>
                    <a:pt x="865" y="480"/>
                  </a:lnTo>
                  <a:lnTo>
                    <a:pt x="817" y="96"/>
                  </a:lnTo>
                  <a:lnTo>
                    <a:pt x="769" y="0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9" name="Google Shape;3909;p59"/>
            <p:cNvSpPr/>
            <p:nvPr/>
          </p:nvSpPr>
          <p:spPr>
            <a:xfrm>
              <a:off x="239325" y="2558525"/>
              <a:ext cx="283350" cy="421450"/>
            </a:xfrm>
            <a:custGeom>
              <a:avLst/>
              <a:gdLst/>
              <a:ahLst/>
              <a:cxnLst/>
              <a:rect l="l" t="t" r="r" b="b"/>
              <a:pathLst>
                <a:path w="11334" h="16858" extrusionOk="0">
                  <a:moveTo>
                    <a:pt x="4995" y="0"/>
                  </a:moveTo>
                  <a:lnTo>
                    <a:pt x="4322" y="48"/>
                  </a:lnTo>
                  <a:lnTo>
                    <a:pt x="3698" y="144"/>
                  </a:lnTo>
                  <a:lnTo>
                    <a:pt x="4226" y="336"/>
                  </a:lnTo>
                  <a:lnTo>
                    <a:pt x="4755" y="625"/>
                  </a:lnTo>
                  <a:lnTo>
                    <a:pt x="5331" y="961"/>
                  </a:lnTo>
                  <a:lnTo>
                    <a:pt x="5571" y="1153"/>
                  </a:lnTo>
                  <a:lnTo>
                    <a:pt x="5811" y="1393"/>
                  </a:lnTo>
                  <a:lnTo>
                    <a:pt x="6051" y="1633"/>
                  </a:lnTo>
                  <a:lnTo>
                    <a:pt x="6195" y="1921"/>
                  </a:lnTo>
                  <a:lnTo>
                    <a:pt x="6291" y="2209"/>
                  </a:lnTo>
                  <a:lnTo>
                    <a:pt x="6291" y="2498"/>
                  </a:lnTo>
                  <a:lnTo>
                    <a:pt x="6243" y="2834"/>
                  </a:lnTo>
                  <a:lnTo>
                    <a:pt x="6051" y="3170"/>
                  </a:lnTo>
                  <a:lnTo>
                    <a:pt x="5715" y="3602"/>
                  </a:lnTo>
                  <a:lnTo>
                    <a:pt x="5379" y="4082"/>
                  </a:lnTo>
                  <a:lnTo>
                    <a:pt x="5379" y="4082"/>
                  </a:lnTo>
                  <a:lnTo>
                    <a:pt x="5427" y="3746"/>
                  </a:lnTo>
                  <a:lnTo>
                    <a:pt x="5475" y="3410"/>
                  </a:lnTo>
                  <a:lnTo>
                    <a:pt x="5475" y="3122"/>
                  </a:lnTo>
                  <a:lnTo>
                    <a:pt x="5427" y="2930"/>
                  </a:lnTo>
                  <a:lnTo>
                    <a:pt x="5283" y="2594"/>
                  </a:lnTo>
                  <a:lnTo>
                    <a:pt x="5139" y="2305"/>
                  </a:lnTo>
                  <a:lnTo>
                    <a:pt x="4947" y="2017"/>
                  </a:lnTo>
                  <a:lnTo>
                    <a:pt x="4706" y="1825"/>
                  </a:lnTo>
                  <a:lnTo>
                    <a:pt x="4514" y="1681"/>
                  </a:lnTo>
                  <a:lnTo>
                    <a:pt x="4274" y="1537"/>
                  </a:lnTo>
                  <a:lnTo>
                    <a:pt x="3842" y="1345"/>
                  </a:lnTo>
                  <a:lnTo>
                    <a:pt x="3410" y="1249"/>
                  </a:lnTo>
                  <a:lnTo>
                    <a:pt x="3026" y="1201"/>
                  </a:lnTo>
                  <a:lnTo>
                    <a:pt x="2689" y="1249"/>
                  </a:lnTo>
                  <a:lnTo>
                    <a:pt x="3218" y="1249"/>
                  </a:lnTo>
                  <a:lnTo>
                    <a:pt x="3458" y="1345"/>
                  </a:lnTo>
                  <a:lnTo>
                    <a:pt x="3650" y="1441"/>
                  </a:lnTo>
                  <a:lnTo>
                    <a:pt x="4034" y="1729"/>
                  </a:lnTo>
                  <a:lnTo>
                    <a:pt x="4370" y="2017"/>
                  </a:lnTo>
                  <a:lnTo>
                    <a:pt x="4562" y="2353"/>
                  </a:lnTo>
                  <a:lnTo>
                    <a:pt x="4755" y="2642"/>
                  </a:lnTo>
                  <a:lnTo>
                    <a:pt x="4899" y="2930"/>
                  </a:lnTo>
                  <a:lnTo>
                    <a:pt x="4466" y="3170"/>
                  </a:lnTo>
                  <a:lnTo>
                    <a:pt x="4034" y="3458"/>
                  </a:lnTo>
                  <a:lnTo>
                    <a:pt x="3458" y="3890"/>
                  </a:lnTo>
                  <a:lnTo>
                    <a:pt x="2785" y="4419"/>
                  </a:lnTo>
                  <a:lnTo>
                    <a:pt x="2113" y="5091"/>
                  </a:lnTo>
                  <a:lnTo>
                    <a:pt x="1393" y="5907"/>
                  </a:lnTo>
                  <a:lnTo>
                    <a:pt x="1057" y="6340"/>
                  </a:lnTo>
                  <a:lnTo>
                    <a:pt x="768" y="6820"/>
                  </a:lnTo>
                  <a:lnTo>
                    <a:pt x="432" y="7396"/>
                  </a:lnTo>
                  <a:lnTo>
                    <a:pt x="240" y="7972"/>
                  </a:lnTo>
                  <a:lnTo>
                    <a:pt x="48" y="8549"/>
                  </a:lnTo>
                  <a:lnTo>
                    <a:pt x="0" y="9173"/>
                  </a:lnTo>
                  <a:lnTo>
                    <a:pt x="0" y="9797"/>
                  </a:lnTo>
                  <a:lnTo>
                    <a:pt x="48" y="10374"/>
                  </a:lnTo>
                  <a:lnTo>
                    <a:pt x="144" y="10998"/>
                  </a:lnTo>
                  <a:lnTo>
                    <a:pt x="288" y="11622"/>
                  </a:lnTo>
                  <a:lnTo>
                    <a:pt x="528" y="12247"/>
                  </a:lnTo>
                  <a:lnTo>
                    <a:pt x="816" y="12823"/>
                  </a:lnTo>
                  <a:lnTo>
                    <a:pt x="1105" y="13399"/>
                  </a:lnTo>
                  <a:lnTo>
                    <a:pt x="1489" y="13928"/>
                  </a:lnTo>
                  <a:lnTo>
                    <a:pt x="1873" y="14408"/>
                  </a:lnTo>
                  <a:lnTo>
                    <a:pt x="2305" y="14888"/>
                  </a:lnTo>
                  <a:lnTo>
                    <a:pt x="2737" y="15320"/>
                  </a:lnTo>
                  <a:lnTo>
                    <a:pt x="3218" y="15752"/>
                  </a:lnTo>
                  <a:lnTo>
                    <a:pt x="3746" y="16089"/>
                  </a:lnTo>
                  <a:lnTo>
                    <a:pt x="4274" y="16377"/>
                  </a:lnTo>
                  <a:lnTo>
                    <a:pt x="4803" y="16569"/>
                  </a:lnTo>
                  <a:lnTo>
                    <a:pt x="5331" y="16761"/>
                  </a:lnTo>
                  <a:lnTo>
                    <a:pt x="5859" y="16857"/>
                  </a:lnTo>
                  <a:lnTo>
                    <a:pt x="6435" y="16857"/>
                  </a:lnTo>
                  <a:lnTo>
                    <a:pt x="7012" y="16809"/>
                  </a:lnTo>
                  <a:lnTo>
                    <a:pt x="7540" y="16713"/>
                  </a:lnTo>
                  <a:lnTo>
                    <a:pt x="8068" y="16473"/>
                  </a:lnTo>
                  <a:lnTo>
                    <a:pt x="8597" y="16137"/>
                  </a:lnTo>
                  <a:lnTo>
                    <a:pt x="9125" y="15752"/>
                  </a:lnTo>
                  <a:lnTo>
                    <a:pt x="9605" y="15224"/>
                  </a:lnTo>
                  <a:lnTo>
                    <a:pt x="10037" y="14600"/>
                  </a:lnTo>
                  <a:lnTo>
                    <a:pt x="10470" y="13880"/>
                  </a:lnTo>
                  <a:lnTo>
                    <a:pt x="10902" y="13015"/>
                  </a:lnTo>
                  <a:lnTo>
                    <a:pt x="11238" y="12055"/>
                  </a:lnTo>
                  <a:lnTo>
                    <a:pt x="11334" y="11766"/>
                  </a:lnTo>
                  <a:lnTo>
                    <a:pt x="11334" y="11478"/>
                  </a:lnTo>
                  <a:lnTo>
                    <a:pt x="11286" y="11238"/>
                  </a:lnTo>
                  <a:lnTo>
                    <a:pt x="11142" y="10998"/>
                  </a:lnTo>
                  <a:lnTo>
                    <a:pt x="10998" y="10854"/>
                  </a:lnTo>
                  <a:lnTo>
                    <a:pt x="10806" y="10662"/>
                  </a:lnTo>
                  <a:lnTo>
                    <a:pt x="10566" y="10566"/>
                  </a:lnTo>
                  <a:lnTo>
                    <a:pt x="10325" y="10470"/>
                  </a:lnTo>
                  <a:lnTo>
                    <a:pt x="9845" y="10326"/>
                  </a:lnTo>
                  <a:lnTo>
                    <a:pt x="9413" y="10230"/>
                  </a:lnTo>
                  <a:lnTo>
                    <a:pt x="8933" y="10182"/>
                  </a:lnTo>
                  <a:lnTo>
                    <a:pt x="9077" y="10037"/>
                  </a:lnTo>
                  <a:lnTo>
                    <a:pt x="9413" y="9557"/>
                  </a:lnTo>
                  <a:lnTo>
                    <a:pt x="9845" y="8789"/>
                  </a:lnTo>
                  <a:lnTo>
                    <a:pt x="10037" y="8309"/>
                  </a:lnTo>
                  <a:lnTo>
                    <a:pt x="10229" y="7780"/>
                  </a:lnTo>
                  <a:lnTo>
                    <a:pt x="10373" y="7204"/>
                  </a:lnTo>
                  <a:lnTo>
                    <a:pt x="10470" y="6580"/>
                  </a:lnTo>
                  <a:lnTo>
                    <a:pt x="10518" y="5859"/>
                  </a:lnTo>
                  <a:lnTo>
                    <a:pt x="10470" y="5139"/>
                  </a:lnTo>
                  <a:lnTo>
                    <a:pt x="10325" y="4419"/>
                  </a:lnTo>
                  <a:lnTo>
                    <a:pt x="10085" y="3602"/>
                  </a:lnTo>
                  <a:lnTo>
                    <a:pt x="9749" y="2786"/>
                  </a:lnTo>
                  <a:lnTo>
                    <a:pt x="9269" y="1969"/>
                  </a:lnTo>
                  <a:lnTo>
                    <a:pt x="8933" y="1489"/>
                  </a:lnTo>
                  <a:lnTo>
                    <a:pt x="8500" y="1105"/>
                  </a:lnTo>
                  <a:lnTo>
                    <a:pt x="8116" y="769"/>
                  </a:lnTo>
                  <a:lnTo>
                    <a:pt x="7636" y="529"/>
                  </a:lnTo>
                  <a:lnTo>
                    <a:pt x="7204" y="336"/>
                  </a:lnTo>
                  <a:lnTo>
                    <a:pt x="6724" y="192"/>
                  </a:lnTo>
                  <a:lnTo>
                    <a:pt x="6243" y="96"/>
                  </a:lnTo>
                  <a:lnTo>
                    <a:pt x="5811" y="48"/>
                  </a:lnTo>
                  <a:lnTo>
                    <a:pt x="4995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0" name="Google Shape;3910;p59"/>
            <p:cNvSpPr/>
            <p:nvPr/>
          </p:nvSpPr>
          <p:spPr>
            <a:xfrm>
              <a:off x="442225" y="2804650"/>
              <a:ext cx="97275" cy="169300"/>
            </a:xfrm>
            <a:custGeom>
              <a:avLst/>
              <a:gdLst/>
              <a:ahLst/>
              <a:cxnLst/>
              <a:rect l="l" t="t" r="r" b="b"/>
              <a:pathLst>
                <a:path w="3891" h="6772" extrusionOk="0">
                  <a:moveTo>
                    <a:pt x="2450" y="0"/>
                  </a:moveTo>
                  <a:lnTo>
                    <a:pt x="2161" y="48"/>
                  </a:lnTo>
                  <a:lnTo>
                    <a:pt x="2017" y="144"/>
                  </a:lnTo>
                  <a:lnTo>
                    <a:pt x="1825" y="337"/>
                  </a:lnTo>
                  <a:lnTo>
                    <a:pt x="1633" y="625"/>
                  </a:lnTo>
                  <a:lnTo>
                    <a:pt x="1441" y="961"/>
                  </a:lnTo>
                  <a:lnTo>
                    <a:pt x="1057" y="1825"/>
                  </a:lnTo>
                  <a:lnTo>
                    <a:pt x="673" y="2834"/>
                  </a:lnTo>
                  <a:lnTo>
                    <a:pt x="384" y="3842"/>
                  </a:lnTo>
                  <a:lnTo>
                    <a:pt x="144" y="4851"/>
                  </a:lnTo>
                  <a:lnTo>
                    <a:pt x="0" y="5619"/>
                  </a:lnTo>
                  <a:lnTo>
                    <a:pt x="0" y="5956"/>
                  </a:lnTo>
                  <a:lnTo>
                    <a:pt x="48" y="6196"/>
                  </a:lnTo>
                  <a:lnTo>
                    <a:pt x="192" y="6484"/>
                  </a:lnTo>
                  <a:lnTo>
                    <a:pt x="336" y="6676"/>
                  </a:lnTo>
                  <a:lnTo>
                    <a:pt x="481" y="6772"/>
                  </a:lnTo>
                  <a:lnTo>
                    <a:pt x="625" y="6772"/>
                  </a:lnTo>
                  <a:lnTo>
                    <a:pt x="769" y="6724"/>
                  </a:lnTo>
                  <a:lnTo>
                    <a:pt x="913" y="6676"/>
                  </a:lnTo>
                  <a:lnTo>
                    <a:pt x="1009" y="6628"/>
                  </a:lnTo>
                  <a:lnTo>
                    <a:pt x="3890" y="721"/>
                  </a:lnTo>
                  <a:lnTo>
                    <a:pt x="3746" y="577"/>
                  </a:lnTo>
                  <a:lnTo>
                    <a:pt x="3314" y="289"/>
                  </a:lnTo>
                  <a:lnTo>
                    <a:pt x="3074" y="144"/>
                  </a:lnTo>
                  <a:lnTo>
                    <a:pt x="2786" y="48"/>
                  </a:lnTo>
                  <a:lnTo>
                    <a:pt x="2450" y="0"/>
                  </a:lnTo>
                  <a:close/>
                </a:path>
              </a:pathLst>
            </a:custGeom>
            <a:solidFill>
              <a:srgbClr val="4D6D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1" name="Google Shape;3911;p59"/>
            <p:cNvSpPr/>
            <p:nvPr/>
          </p:nvSpPr>
          <p:spPr>
            <a:xfrm>
              <a:off x="868450" y="2958325"/>
              <a:ext cx="98475" cy="121300"/>
            </a:xfrm>
            <a:custGeom>
              <a:avLst/>
              <a:gdLst/>
              <a:ahLst/>
              <a:cxnLst/>
              <a:rect l="l" t="t" r="r" b="b"/>
              <a:pathLst>
                <a:path w="3939" h="4852" extrusionOk="0">
                  <a:moveTo>
                    <a:pt x="1729" y="1"/>
                  </a:moveTo>
                  <a:lnTo>
                    <a:pt x="1345" y="49"/>
                  </a:lnTo>
                  <a:lnTo>
                    <a:pt x="1009" y="193"/>
                  </a:lnTo>
                  <a:lnTo>
                    <a:pt x="673" y="433"/>
                  </a:lnTo>
                  <a:lnTo>
                    <a:pt x="432" y="673"/>
                  </a:lnTo>
                  <a:lnTo>
                    <a:pt x="240" y="961"/>
                  </a:lnTo>
                  <a:lnTo>
                    <a:pt x="96" y="1345"/>
                  </a:lnTo>
                  <a:lnTo>
                    <a:pt x="0" y="1682"/>
                  </a:lnTo>
                  <a:lnTo>
                    <a:pt x="0" y="2066"/>
                  </a:lnTo>
                  <a:lnTo>
                    <a:pt x="96" y="3122"/>
                  </a:lnTo>
                  <a:lnTo>
                    <a:pt x="192" y="3458"/>
                  </a:lnTo>
                  <a:lnTo>
                    <a:pt x="336" y="3843"/>
                  </a:lnTo>
                  <a:lnTo>
                    <a:pt x="529" y="4131"/>
                  </a:lnTo>
                  <a:lnTo>
                    <a:pt x="769" y="4419"/>
                  </a:lnTo>
                  <a:lnTo>
                    <a:pt x="1105" y="4611"/>
                  </a:lnTo>
                  <a:lnTo>
                    <a:pt x="1441" y="4755"/>
                  </a:lnTo>
                  <a:lnTo>
                    <a:pt x="1825" y="4851"/>
                  </a:lnTo>
                  <a:lnTo>
                    <a:pt x="2209" y="4851"/>
                  </a:lnTo>
                  <a:lnTo>
                    <a:pt x="2594" y="4755"/>
                  </a:lnTo>
                  <a:lnTo>
                    <a:pt x="2930" y="4611"/>
                  </a:lnTo>
                  <a:lnTo>
                    <a:pt x="3218" y="4419"/>
                  </a:lnTo>
                  <a:lnTo>
                    <a:pt x="3506" y="4131"/>
                  </a:lnTo>
                  <a:lnTo>
                    <a:pt x="3698" y="3843"/>
                  </a:lnTo>
                  <a:lnTo>
                    <a:pt x="3842" y="3506"/>
                  </a:lnTo>
                  <a:lnTo>
                    <a:pt x="3938" y="3122"/>
                  </a:lnTo>
                  <a:lnTo>
                    <a:pt x="3938" y="2738"/>
                  </a:lnTo>
                  <a:lnTo>
                    <a:pt x="3842" y="1730"/>
                  </a:lnTo>
                  <a:lnTo>
                    <a:pt x="3746" y="1345"/>
                  </a:lnTo>
                  <a:lnTo>
                    <a:pt x="3602" y="1009"/>
                  </a:lnTo>
                  <a:lnTo>
                    <a:pt x="3410" y="673"/>
                  </a:lnTo>
                  <a:lnTo>
                    <a:pt x="3122" y="433"/>
                  </a:lnTo>
                  <a:lnTo>
                    <a:pt x="2834" y="193"/>
                  </a:lnTo>
                  <a:lnTo>
                    <a:pt x="2498" y="49"/>
                  </a:lnTo>
                  <a:lnTo>
                    <a:pt x="2113" y="1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2" name="Google Shape;3912;p59"/>
            <p:cNvSpPr/>
            <p:nvPr/>
          </p:nvSpPr>
          <p:spPr>
            <a:xfrm>
              <a:off x="868450" y="2958325"/>
              <a:ext cx="98475" cy="121300"/>
            </a:xfrm>
            <a:custGeom>
              <a:avLst/>
              <a:gdLst/>
              <a:ahLst/>
              <a:cxnLst/>
              <a:rect l="l" t="t" r="r" b="b"/>
              <a:pathLst>
                <a:path w="3939" h="4852" fill="none" extrusionOk="0">
                  <a:moveTo>
                    <a:pt x="2209" y="4851"/>
                  </a:moveTo>
                  <a:lnTo>
                    <a:pt x="2209" y="4851"/>
                  </a:lnTo>
                  <a:lnTo>
                    <a:pt x="2209" y="4851"/>
                  </a:lnTo>
                  <a:lnTo>
                    <a:pt x="2594" y="4755"/>
                  </a:lnTo>
                  <a:lnTo>
                    <a:pt x="2930" y="4611"/>
                  </a:lnTo>
                  <a:lnTo>
                    <a:pt x="3218" y="4419"/>
                  </a:lnTo>
                  <a:lnTo>
                    <a:pt x="3506" y="4131"/>
                  </a:lnTo>
                  <a:lnTo>
                    <a:pt x="3698" y="3843"/>
                  </a:lnTo>
                  <a:lnTo>
                    <a:pt x="3842" y="3506"/>
                  </a:lnTo>
                  <a:lnTo>
                    <a:pt x="3938" y="3122"/>
                  </a:lnTo>
                  <a:lnTo>
                    <a:pt x="3938" y="2738"/>
                  </a:lnTo>
                  <a:lnTo>
                    <a:pt x="3842" y="1730"/>
                  </a:lnTo>
                  <a:lnTo>
                    <a:pt x="3842" y="1730"/>
                  </a:lnTo>
                  <a:lnTo>
                    <a:pt x="3746" y="1345"/>
                  </a:lnTo>
                  <a:lnTo>
                    <a:pt x="3602" y="1009"/>
                  </a:lnTo>
                  <a:lnTo>
                    <a:pt x="3410" y="673"/>
                  </a:lnTo>
                  <a:lnTo>
                    <a:pt x="3122" y="433"/>
                  </a:lnTo>
                  <a:lnTo>
                    <a:pt x="2834" y="193"/>
                  </a:lnTo>
                  <a:lnTo>
                    <a:pt x="2498" y="49"/>
                  </a:lnTo>
                  <a:lnTo>
                    <a:pt x="2113" y="1"/>
                  </a:lnTo>
                  <a:lnTo>
                    <a:pt x="1729" y="1"/>
                  </a:lnTo>
                  <a:lnTo>
                    <a:pt x="1729" y="1"/>
                  </a:lnTo>
                  <a:lnTo>
                    <a:pt x="1345" y="49"/>
                  </a:lnTo>
                  <a:lnTo>
                    <a:pt x="1009" y="193"/>
                  </a:lnTo>
                  <a:lnTo>
                    <a:pt x="673" y="433"/>
                  </a:lnTo>
                  <a:lnTo>
                    <a:pt x="432" y="673"/>
                  </a:lnTo>
                  <a:lnTo>
                    <a:pt x="240" y="961"/>
                  </a:lnTo>
                  <a:lnTo>
                    <a:pt x="96" y="1345"/>
                  </a:lnTo>
                  <a:lnTo>
                    <a:pt x="0" y="1682"/>
                  </a:lnTo>
                  <a:lnTo>
                    <a:pt x="0" y="2066"/>
                  </a:lnTo>
                  <a:lnTo>
                    <a:pt x="96" y="3122"/>
                  </a:lnTo>
                  <a:lnTo>
                    <a:pt x="96" y="3122"/>
                  </a:lnTo>
                  <a:lnTo>
                    <a:pt x="192" y="3458"/>
                  </a:lnTo>
                  <a:lnTo>
                    <a:pt x="336" y="3843"/>
                  </a:lnTo>
                  <a:lnTo>
                    <a:pt x="529" y="4131"/>
                  </a:lnTo>
                  <a:lnTo>
                    <a:pt x="769" y="4419"/>
                  </a:lnTo>
                  <a:lnTo>
                    <a:pt x="1105" y="4611"/>
                  </a:lnTo>
                  <a:lnTo>
                    <a:pt x="1441" y="4755"/>
                  </a:lnTo>
                  <a:lnTo>
                    <a:pt x="1825" y="4851"/>
                  </a:lnTo>
                  <a:lnTo>
                    <a:pt x="2209" y="485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3" name="Google Shape;3913;p59"/>
            <p:cNvSpPr/>
            <p:nvPr/>
          </p:nvSpPr>
          <p:spPr>
            <a:xfrm>
              <a:off x="868450" y="2969125"/>
              <a:ext cx="72050" cy="104500"/>
            </a:xfrm>
            <a:custGeom>
              <a:avLst/>
              <a:gdLst/>
              <a:ahLst/>
              <a:cxnLst/>
              <a:rect l="l" t="t" r="r" b="b"/>
              <a:pathLst>
                <a:path w="2882" h="4180" extrusionOk="0">
                  <a:moveTo>
                    <a:pt x="961" y="1"/>
                  </a:moveTo>
                  <a:lnTo>
                    <a:pt x="721" y="49"/>
                  </a:lnTo>
                  <a:lnTo>
                    <a:pt x="529" y="145"/>
                  </a:lnTo>
                  <a:lnTo>
                    <a:pt x="288" y="481"/>
                  </a:lnTo>
                  <a:lnTo>
                    <a:pt x="96" y="817"/>
                  </a:lnTo>
                  <a:lnTo>
                    <a:pt x="0" y="1250"/>
                  </a:lnTo>
                  <a:lnTo>
                    <a:pt x="0" y="1634"/>
                  </a:lnTo>
                  <a:lnTo>
                    <a:pt x="96" y="2690"/>
                  </a:lnTo>
                  <a:lnTo>
                    <a:pt x="144" y="2930"/>
                  </a:lnTo>
                  <a:lnTo>
                    <a:pt x="192" y="3171"/>
                  </a:lnTo>
                  <a:lnTo>
                    <a:pt x="288" y="3363"/>
                  </a:lnTo>
                  <a:lnTo>
                    <a:pt x="432" y="3555"/>
                  </a:lnTo>
                  <a:lnTo>
                    <a:pt x="577" y="3747"/>
                  </a:lnTo>
                  <a:lnTo>
                    <a:pt x="721" y="3939"/>
                  </a:lnTo>
                  <a:lnTo>
                    <a:pt x="1105" y="4179"/>
                  </a:lnTo>
                  <a:lnTo>
                    <a:pt x="1393" y="4179"/>
                  </a:lnTo>
                  <a:lnTo>
                    <a:pt x="1729" y="4131"/>
                  </a:lnTo>
                  <a:lnTo>
                    <a:pt x="2017" y="3987"/>
                  </a:lnTo>
                  <a:lnTo>
                    <a:pt x="2305" y="3747"/>
                  </a:lnTo>
                  <a:lnTo>
                    <a:pt x="2498" y="3459"/>
                  </a:lnTo>
                  <a:lnTo>
                    <a:pt x="2690" y="3122"/>
                  </a:lnTo>
                  <a:lnTo>
                    <a:pt x="2834" y="2786"/>
                  </a:lnTo>
                  <a:lnTo>
                    <a:pt x="2882" y="2354"/>
                  </a:lnTo>
                  <a:lnTo>
                    <a:pt x="2882" y="1970"/>
                  </a:lnTo>
                  <a:lnTo>
                    <a:pt x="2786" y="1538"/>
                  </a:lnTo>
                  <a:lnTo>
                    <a:pt x="2642" y="1153"/>
                  </a:lnTo>
                  <a:lnTo>
                    <a:pt x="2498" y="817"/>
                  </a:lnTo>
                  <a:lnTo>
                    <a:pt x="2257" y="529"/>
                  </a:lnTo>
                  <a:lnTo>
                    <a:pt x="1969" y="289"/>
                  </a:lnTo>
                  <a:lnTo>
                    <a:pt x="1681" y="145"/>
                  </a:lnTo>
                  <a:lnTo>
                    <a:pt x="1345" y="49"/>
                  </a:lnTo>
                  <a:lnTo>
                    <a:pt x="961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4" name="Google Shape;3914;p59"/>
            <p:cNvSpPr/>
            <p:nvPr/>
          </p:nvSpPr>
          <p:spPr>
            <a:xfrm>
              <a:off x="457825" y="2674975"/>
              <a:ext cx="710800" cy="584725"/>
            </a:xfrm>
            <a:custGeom>
              <a:avLst/>
              <a:gdLst/>
              <a:ahLst/>
              <a:cxnLst/>
              <a:rect l="l" t="t" r="r" b="b"/>
              <a:pathLst>
                <a:path w="28432" h="23389" extrusionOk="0">
                  <a:moveTo>
                    <a:pt x="13832" y="1"/>
                  </a:moveTo>
                  <a:lnTo>
                    <a:pt x="12631" y="49"/>
                  </a:lnTo>
                  <a:lnTo>
                    <a:pt x="11383" y="193"/>
                  </a:lnTo>
                  <a:lnTo>
                    <a:pt x="10182" y="385"/>
                  </a:lnTo>
                  <a:lnTo>
                    <a:pt x="8981" y="721"/>
                  </a:lnTo>
                  <a:lnTo>
                    <a:pt x="7829" y="1153"/>
                  </a:lnTo>
                  <a:lnTo>
                    <a:pt x="6676" y="1682"/>
                  </a:lnTo>
                  <a:lnTo>
                    <a:pt x="6148" y="2018"/>
                  </a:lnTo>
                  <a:lnTo>
                    <a:pt x="5620" y="2306"/>
                  </a:lnTo>
                  <a:lnTo>
                    <a:pt x="5139" y="2690"/>
                  </a:lnTo>
                  <a:lnTo>
                    <a:pt x="4611" y="3074"/>
                  </a:lnTo>
                  <a:lnTo>
                    <a:pt x="4179" y="3458"/>
                  </a:lnTo>
                  <a:lnTo>
                    <a:pt x="3699" y="3891"/>
                  </a:lnTo>
                  <a:lnTo>
                    <a:pt x="3266" y="4371"/>
                  </a:lnTo>
                  <a:lnTo>
                    <a:pt x="2882" y="4851"/>
                  </a:lnTo>
                  <a:lnTo>
                    <a:pt x="2498" y="5379"/>
                  </a:lnTo>
                  <a:lnTo>
                    <a:pt x="2162" y="5908"/>
                  </a:lnTo>
                  <a:lnTo>
                    <a:pt x="1826" y="6484"/>
                  </a:lnTo>
                  <a:lnTo>
                    <a:pt x="1537" y="7060"/>
                  </a:lnTo>
                  <a:lnTo>
                    <a:pt x="1009" y="8309"/>
                  </a:lnTo>
                  <a:lnTo>
                    <a:pt x="625" y="9510"/>
                  </a:lnTo>
                  <a:lnTo>
                    <a:pt x="337" y="10614"/>
                  </a:lnTo>
                  <a:lnTo>
                    <a:pt x="145" y="11671"/>
                  </a:lnTo>
                  <a:lnTo>
                    <a:pt x="49" y="12679"/>
                  </a:lnTo>
                  <a:lnTo>
                    <a:pt x="1" y="13592"/>
                  </a:lnTo>
                  <a:lnTo>
                    <a:pt x="49" y="14504"/>
                  </a:lnTo>
                  <a:lnTo>
                    <a:pt x="193" y="15321"/>
                  </a:lnTo>
                  <a:lnTo>
                    <a:pt x="385" y="16137"/>
                  </a:lnTo>
                  <a:lnTo>
                    <a:pt x="673" y="16858"/>
                  </a:lnTo>
                  <a:lnTo>
                    <a:pt x="961" y="17530"/>
                  </a:lnTo>
                  <a:lnTo>
                    <a:pt x="1345" y="18202"/>
                  </a:lnTo>
                  <a:lnTo>
                    <a:pt x="1730" y="18779"/>
                  </a:lnTo>
                  <a:lnTo>
                    <a:pt x="2210" y="19355"/>
                  </a:lnTo>
                  <a:lnTo>
                    <a:pt x="2642" y="19835"/>
                  </a:lnTo>
                  <a:lnTo>
                    <a:pt x="3170" y="20315"/>
                  </a:lnTo>
                  <a:lnTo>
                    <a:pt x="3651" y="20748"/>
                  </a:lnTo>
                  <a:lnTo>
                    <a:pt x="4179" y="21132"/>
                  </a:lnTo>
                  <a:lnTo>
                    <a:pt x="4707" y="21516"/>
                  </a:lnTo>
                  <a:lnTo>
                    <a:pt x="5283" y="21804"/>
                  </a:lnTo>
                  <a:lnTo>
                    <a:pt x="6292" y="22332"/>
                  </a:lnTo>
                  <a:lnTo>
                    <a:pt x="7252" y="22765"/>
                  </a:lnTo>
                  <a:lnTo>
                    <a:pt x="8069" y="23053"/>
                  </a:lnTo>
                  <a:lnTo>
                    <a:pt x="8741" y="23245"/>
                  </a:lnTo>
                  <a:lnTo>
                    <a:pt x="9318" y="23389"/>
                  </a:lnTo>
                  <a:lnTo>
                    <a:pt x="9029" y="23245"/>
                  </a:lnTo>
                  <a:lnTo>
                    <a:pt x="8693" y="23101"/>
                  </a:lnTo>
                  <a:lnTo>
                    <a:pt x="8117" y="22621"/>
                  </a:lnTo>
                  <a:lnTo>
                    <a:pt x="7589" y="22140"/>
                  </a:lnTo>
                  <a:lnTo>
                    <a:pt x="7108" y="21564"/>
                  </a:lnTo>
                  <a:lnTo>
                    <a:pt x="6724" y="21084"/>
                  </a:lnTo>
                  <a:lnTo>
                    <a:pt x="6388" y="20652"/>
                  </a:lnTo>
                  <a:lnTo>
                    <a:pt x="6148" y="20267"/>
                  </a:lnTo>
                  <a:lnTo>
                    <a:pt x="5331" y="20267"/>
                  </a:lnTo>
                  <a:lnTo>
                    <a:pt x="4851" y="20123"/>
                  </a:lnTo>
                  <a:lnTo>
                    <a:pt x="4611" y="20075"/>
                  </a:lnTo>
                  <a:lnTo>
                    <a:pt x="4323" y="19931"/>
                  </a:lnTo>
                  <a:lnTo>
                    <a:pt x="4083" y="19787"/>
                  </a:lnTo>
                  <a:lnTo>
                    <a:pt x="3795" y="19595"/>
                  </a:lnTo>
                  <a:lnTo>
                    <a:pt x="3554" y="19355"/>
                  </a:lnTo>
                  <a:lnTo>
                    <a:pt x="3314" y="19067"/>
                  </a:lnTo>
                  <a:lnTo>
                    <a:pt x="3122" y="18730"/>
                  </a:lnTo>
                  <a:lnTo>
                    <a:pt x="2978" y="18346"/>
                  </a:lnTo>
                  <a:lnTo>
                    <a:pt x="2786" y="17818"/>
                  </a:lnTo>
                  <a:lnTo>
                    <a:pt x="2738" y="17338"/>
                  </a:lnTo>
                  <a:lnTo>
                    <a:pt x="2690" y="16906"/>
                  </a:lnTo>
                  <a:lnTo>
                    <a:pt x="2738" y="16473"/>
                  </a:lnTo>
                  <a:lnTo>
                    <a:pt x="2834" y="16137"/>
                  </a:lnTo>
                  <a:lnTo>
                    <a:pt x="2930" y="15801"/>
                  </a:lnTo>
                  <a:lnTo>
                    <a:pt x="3122" y="15513"/>
                  </a:lnTo>
                  <a:lnTo>
                    <a:pt x="3314" y="15225"/>
                  </a:lnTo>
                  <a:lnTo>
                    <a:pt x="3506" y="15033"/>
                  </a:lnTo>
                  <a:lnTo>
                    <a:pt x="3747" y="14840"/>
                  </a:lnTo>
                  <a:lnTo>
                    <a:pt x="4275" y="14504"/>
                  </a:lnTo>
                  <a:lnTo>
                    <a:pt x="4755" y="14312"/>
                  </a:lnTo>
                  <a:lnTo>
                    <a:pt x="5187" y="14168"/>
                  </a:lnTo>
                  <a:lnTo>
                    <a:pt x="7012" y="17770"/>
                  </a:lnTo>
                  <a:lnTo>
                    <a:pt x="7204" y="17290"/>
                  </a:lnTo>
                  <a:lnTo>
                    <a:pt x="7396" y="16713"/>
                  </a:lnTo>
                  <a:lnTo>
                    <a:pt x="7541" y="16041"/>
                  </a:lnTo>
                  <a:lnTo>
                    <a:pt x="7637" y="15369"/>
                  </a:lnTo>
                  <a:lnTo>
                    <a:pt x="7733" y="14648"/>
                  </a:lnTo>
                  <a:lnTo>
                    <a:pt x="7733" y="13976"/>
                  </a:lnTo>
                  <a:lnTo>
                    <a:pt x="7685" y="13400"/>
                  </a:lnTo>
                  <a:lnTo>
                    <a:pt x="7589" y="12871"/>
                  </a:lnTo>
                  <a:lnTo>
                    <a:pt x="8309" y="12679"/>
                  </a:lnTo>
                  <a:lnTo>
                    <a:pt x="8981" y="12439"/>
                  </a:lnTo>
                  <a:lnTo>
                    <a:pt x="9558" y="12151"/>
                  </a:lnTo>
                  <a:lnTo>
                    <a:pt x="10038" y="11815"/>
                  </a:lnTo>
                  <a:lnTo>
                    <a:pt x="10518" y="11431"/>
                  </a:lnTo>
                  <a:lnTo>
                    <a:pt x="10902" y="11046"/>
                  </a:lnTo>
                  <a:lnTo>
                    <a:pt x="11239" y="10662"/>
                  </a:lnTo>
                  <a:lnTo>
                    <a:pt x="11527" y="10230"/>
                  </a:lnTo>
                  <a:lnTo>
                    <a:pt x="12103" y="9366"/>
                  </a:lnTo>
                  <a:lnTo>
                    <a:pt x="12583" y="8597"/>
                  </a:lnTo>
                  <a:lnTo>
                    <a:pt x="12871" y="8213"/>
                  </a:lnTo>
                  <a:lnTo>
                    <a:pt x="13160" y="7877"/>
                  </a:lnTo>
                  <a:lnTo>
                    <a:pt x="13448" y="7589"/>
                  </a:lnTo>
                  <a:lnTo>
                    <a:pt x="13784" y="7301"/>
                  </a:lnTo>
                  <a:lnTo>
                    <a:pt x="12871" y="8597"/>
                  </a:lnTo>
                  <a:lnTo>
                    <a:pt x="12439" y="9222"/>
                  </a:lnTo>
                  <a:lnTo>
                    <a:pt x="12103" y="9846"/>
                  </a:lnTo>
                  <a:lnTo>
                    <a:pt x="11863" y="10422"/>
                  </a:lnTo>
                  <a:lnTo>
                    <a:pt x="11815" y="10662"/>
                  </a:lnTo>
                  <a:lnTo>
                    <a:pt x="11767" y="10854"/>
                  </a:lnTo>
                  <a:lnTo>
                    <a:pt x="11815" y="11046"/>
                  </a:lnTo>
                  <a:lnTo>
                    <a:pt x="11911" y="11143"/>
                  </a:lnTo>
                  <a:lnTo>
                    <a:pt x="12055" y="11239"/>
                  </a:lnTo>
                  <a:lnTo>
                    <a:pt x="12247" y="11287"/>
                  </a:lnTo>
                  <a:lnTo>
                    <a:pt x="12535" y="11287"/>
                  </a:lnTo>
                  <a:lnTo>
                    <a:pt x="12871" y="11191"/>
                  </a:lnTo>
                  <a:lnTo>
                    <a:pt x="13160" y="11094"/>
                  </a:lnTo>
                  <a:lnTo>
                    <a:pt x="13496" y="10950"/>
                  </a:lnTo>
                  <a:lnTo>
                    <a:pt x="14120" y="10566"/>
                  </a:lnTo>
                  <a:lnTo>
                    <a:pt x="14696" y="10086"/>
                  </a:lnTo>
                  <a:lnTo>
                    <a:pt x="15273" y="9558"/>
                  </a:lnTo>
                  <a:lnTo>
                    <a:pt x="15753" y="8981"/>
                  </a:lnTo>
                  <a:lnTo>
                    <a:pt x="16185" y="8453"/>
                  </a:lnTo>
                  <a:lnTo>
                    <a:pt x="16521" y="7973"/>
                  </a:lnTo>
                  <a:lnTo>
                    <a:pt x="16185" y="8693"/>
                  </a:lnTo>
                  <a:lnTo>
                    <a:pt x="16041" y="9125"/>
                  </a:lnTo>
                  <a:lnTo>
                    <a:pt x="15945" y="9510"/>
                  </a:lnTo>
                  <a:lnTo>
                    <a:pt x="15849" y="9894"/>
                  </a:lnTo>
                  <a:lnTo>
                    <a:pt x="15849" y="10230"/>
                  </a:lnTo>
                  <a:lnTo>
                    <a:pt x="15849" y="10374"/>
                  </a:lnTo>
                  <a:lnTo>
                    <a:pt x="15897" y="10470"/>
                  </a:lnTo>
                  <a:lnTo>
                    <a:pt x="15993" y="10566"/>
                  </a:lnTo>
                  <a:lnTo>
                    <a:pt x="16089" y="10614"/>
                  </a:lnTo>
                  <a:lnTo>
                    <a:pt x="16281" y="10662"/>
                  </a:lnTo>
                  <a:lnTo>
                    <a:pt x="16665" y="10662"/>
                  </a:lnTo>
                  <a:lnTo>
                    <a:pt x="16857" y="10566"/>
                  </a:lnTo>
                  <a:lnTo>
                    <a:pt x="17338" y="10326"/>
                  </a:lnTo>
                  <a:lnTo>
                    <a:pt x="17770" y="9990"/>
                  </a:lnTo>
                  <a:lnTo>
                    <a:pt x="18202" y="9606"/>
                  </a:lnTo>
                  <a:lnTo>
                    <a:pt x="18586" y="9173"/>
                  </a:lnTo>
                  <a:lnTo>
                    <a:pt x="18875" y="8741"/>
                  </a:lnTo>
                  <a:lnTo>
                    <a:pt x="19067" y="8309"/>
                  </a:lnTo>
                  <a:lnTo>
                    <a:pt x="19451" y="8741"/>
                  </a:lnTo>
                  <a:lnTo>
                    <a:pt x="19835" y="9222"/>
                  </a:lnTo>
                  <a:lnTo>
                    <a:pt x="20267" y="9750"/>
                  </a:lnTo>
                  <a:lnTo>
                    <a:pt x="20796" y="10230"/>
                  </a:lnTo>
                  <a:lnTo>
                    <a:pt x="21276" y="10614"/>
                  </a:lnTo>
                  <a:lnTo>
                    <a:pt x="21516" y="10710"/>
                  </a:lnTo>
                  <a:lnTo>
                    <a:pt x="21708" y="10806"/>
                  </a:lnTo>
                  <a:lnTo>
                    <a:pt x="21900" y="10758"/>
                  </a:lnTo>
                  <a:lnTo>
                    <a:pt x="22092" y="10662"/>
                  </a:lnTo>
                  <a:lnTo>
                    <a:pt x="22188" y="10566"/>
                  </a:lnTo>
                  <a:lnTo>
                    <a:pt x="22236" y="10374"/>
                  </a:lnTo>
                  <a:lnTo>
                    <a:pt x="22284" y="10134"/>
                  </a:lnTo>
                  <a:lnTo>
                    <a:pt x="22284" y="9846"/>
                  </a:lnTo>
                  <a:lnTo>
                    <a:pt x="22620" y="10374"/>
                  </a:lnTo>
                  <a:lnTo>
                    <a:pt x="22957" y="10854"/>
                  </a:lnTo>
                  <a:lnTo>
                    <a:pt x="23197" y="11383"/>
                  </a:lnTo>
                  <a:lnTo>
                    <a:pt x="23437" y="11911"/>
                  </a:lnTo>
                  <a:lnTo>
                    <a:pt x="23773" y="12919"/>
                  </a:lnTo>
                  <a:lnTo>
                    <a:pt x="24013" y="13832"/>
                  </a:lnTo>
                  <a:lnTo>
                    <a:pt x="24205" y="14600"/>
                  </a:lnTo>
                  <a:lnTo>
                    <a:pt x="24301" y="15225"/>
                  </a:lnTo>
                  <a:lnTo>
                    <a:pt x="24349" y="15801"/>
                  </a:lnTo>
                  <a:lnTo>
                    <a:pt x="24830" y="15033"/>
                  </a:lnTo>
                  <a:lnTo>
                    <a:pt x="25214" y="14264"/>
                  </a:lnTo>
                  <a:lnTo>
                    <a:pt x="25550" y="13448"/>
                  </a:lnTo>
                  <a:lnTo>
                    <a:pt x="25790" y="12679"/>
                  </a:lnTo>
                  <a:lnTo>
                    <a:pt x="25982" y="11911"/>
                  </a:lnTo>
                  <a:lnTo>
                    <a:pt x="26078" y="11143"/>
                  </a:lnTo>
                  <a:lnTo>
                    <a:pt x="26078" y="10374"/>
                  </a:lnTo>
                  <a:lnTo>
                    <a:pt x="26030" y="9606"/>
                  </a:lnTo>
                  <a:lnTo>
                    <a:pt x="26703" y="9894"/>
                  </a:lnTo>
                  <a:lnTo>
                    <a:pt x="26991" y="9990"/>
                  </a:lnTo>
                  <a:lnTo>
                    <a:pt x="27279" y="10086"/>
                  </a:lnTo>
                  <a:lnTo>
                    <a:pt x="27855" y="10086"/>
                  </a:lnTo>
                  <a:lnTo>
                    <a:pt x="28047" y="9990"/>
                  </a:lnTo>
                  <a:lnTo>
                    <a:pt x="28239" y="9846"/>
                  </a:lnTo>
                  <a:lnTo>
                    <a:pt x="28335" y="9750"/>
                  </a:lnTo>
                  <a:lnTo>
                    <a:pt x="28384" y="9606"/>
                  </a:lnTo>
                  <a:lnTo>
                    <a:pt x="28432" y="9318"/>
                  </a:lnTo>
                  <a:lnTo>
                    <a:pt x="28335" y="9029"/>
                  </a:lnTo>
                  <a:lnTo>
                    <a:pt x="28191" y="8693"/>
                  </a:lnTo>
                  <a:lnTo>
                    <a:pt x="27951" y="8309"/>
                  </a:lnTo>
                  <a:lnTo>
                    <a:pt x="27711" y="7925"/>
                  </a:lnTo>
                  <a:lnTo>
                    <a:pt x="27039" y="7156"/>
                  </a:lnTo>
                  <a:lnTo>
                    <a:pt x="26318" y="6436"/>
                  </a:lnTo>
                  <a:lnTo>
                    <a:pt x="25694" y="5812"/>
                  </a:lnTo>
                  <a:lnTo>
                    <a:pt x="25070" y="5235"/>
                  </a:lnTo>
                  <a:lnTo>
                    <a:pt x="26078" y="5235"/>
                  </a:lnTo>
                  <a:lnTo>
                    <a:pt x="26655" y="5139"/>
                  </a:lnTo>
                  <a:lnTo>
                    <a:pt x="27231" y="5043"/>
                  </a:lnTo>
                  <a:lnTo>
                    <a:pt x="27471" y="4947"/>
                  </a:lnTo>
                  <a:lnTo>
                    <a:pt x="27711" y="4851"/>
                  </a:lnTo>
                  <a:lnTo>
                    <a:pt x="27903" y="4707"/>
                  </a:lnTo>
                  <a:lnTo>
                    <a:pt x="28047" y="4515"/>
                  </a:lnTo>
                  <a:lnTo>
                    <a:pt x="28095" y="4323"/>
                  </a:lnTo>
                  <a:lnTo>
                    <a:pt x="28095" y="4083"/>
                  </a:lnTo>
                  <a:lnTo>
                    <a:pt x="28095" y="3987"/>
                  </a:lnTo>
                  <a:lnTo>
                    <a:pt x="27999" y="3891"/>
                  </a:lnTo>
                  <a:lnTo>
                    <a:pt x="27759" y="3651"/>
                  </a:lnTo>
                  <a:lnTo>
                    <a:pt x="27423" y="3458"/>
                  </a:lnTo>
                  <a:lnTo>
                    <a:pt x="27039" y="3266"/>
                  </a:lnTo>
                  <a:lnTo>
                    <a:pt x="26559" y="3122"/>
                  </a:lnTo>
                  <a:lnTo>
                    <a:pt x="25982" y="2930"/>
                  </a:lnTo>
                  <a:lnTo>
                    <a:pt x="24830" y="2690"/>
                  </a:lnTo>
                  <a:lnTo>
                    <a:pt x="23677" y="2498"/>
                  </a:lnTo>
                  <a:lnTo>
                    <a:pt x="22717" y="2354"/>
                  </a:lnTo>
                  <a:lnTo>
                    <a:pt x="21708" y="2258"/>
                  </a:lnTo>
                  <a:lnTo>
                    <a:pt x="20507" y="1634"/>
                  </a:lnTo>
                  <a:lnTo>
                    <a:pt x="19403" y="1105"/>
                  </a:lnTo>
                  <a:lnTo>
                    <a:pt x="18875" y="865"/>
                  </a:lnTo>
                  <a:lnTo>
                    <a:pt x="18394" y="673"/>
                  </a:lnTo>
                  <a:lnTo>
                    <a:pt x="17290" y="385"/>
                  </a:lnTo>
                  <a:lnTo>
                    <a:pt x="16185" y="145"/>
                  </a:lnTo>
                  <a:lnTo>
                    <a:pt x="15033" y="49"/>
                  </a:lnTo>
                  <a:lnTo>
                    <a:pt x="13832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5" name="Google Shape;3915;p59"/>
            <p:cNvSpPr/>
            <p:nvPr/>
          </p:nvSpPr>
          <p:spPr>
            <a:xfrm>
              <a:off x="457825" y="2674975"/>
              <a:ext cx="710800" cy="584725"/>
            </a:xfrm>
            <a:custGeom>
              <a:avLst/>
              <a:gdLst/>
              <a:ahLst/>
              <a:cxnLst/>
              <a:rect l="l" t="t" r="r" b="b"/>
              <a:pathLst>
                <a:path w="28432" h="23389" fill="none" extrusionOk="0">
                  <a:moveTo>
                    <a:pt x="25070" y="5235"/>
                  </a:moveTo>
                  <a:lnTo>
                    <a:pt x="25070" y="5235"/>
                  </a:lnTo>
                  <a:lnTo>
                    <a:pt x="25550" y="5235"/>
                  </a:lnTo>
                  <a:lnTo>
                    <a:pt x="26078" y="5235"/>
                  </a:lnTo>
                  <a:lnTo>
                    <a:pt x="26655" y="5139"/>
                  </a:lnTo>
                  <a:lnTo>
                    <a:pt x="27231" y="5043"/>
                  </a:lnTo>
                  <a:lnTo>
                    <a:pt x="27471" y="4947"/>
                  </a:lnTo>
                  <a:lnTo>
                    <a:pt x="27711" y="4851"/>
                  </a:lnTo>
                  <a:lnTo>
                    <a:pt x="27903" y="4707"/>
                  </a:lnTo>
                  <a:lnTo>
                    <a:pt x="28047" y="4515"/>
                  </a:lnTo>
                  <a:lnTo>
                    <a:pt x="28095" y="4323"/>
                  </a:lnTo>
                  <a:lnTo>
                    <a:pt x="28095" y="4083"/>
                  </a:lnTo>
                  <a:lnTo>
                    <a:pt x="28095" y="4083"/>
                  </a:lnTo>
                  <a:lnTo>
                    <a:pt x="28095" y="3987"/>
                  </a:lnTo>
                  <a:lnTo>
                    <a:pt x="27999" y="3891"/>
                  </a:lnTo>
                  <a:lnTo>
                    <a:pt x="27759" y="3651"/>
                  </a:lnTo>
                  <a:lnTo>
                    <a:pt x="27423" y="3458"/>
                  </a:lnTo>
                  <a:lnTo>
                    <a:pt x="27039" y="3266"/>
                  </a:lnTo>
                  <a:lnTo>
                    <a:pt x="26559" y="3122"/>
                  </a:lnTo>
                  <a:lnTo>
                    <a:pt x="25982" y="2930"/>
                  </a:lnTo>
                  <a:lnTo>
                    <a:pt x="24830" y="2690"/>
                  </a:lnTo>
                  <a:lnTo>
                    <a:pt x="23677" y="2498"/>
                  </a:lnTo>
                  <a:lnTo>
                    <a:pt x="22717" y="2354"/>
                  </a:lnTo>
                  <a:lnTo>
                    <a:pt x="21708" y="2258"/>
                  </a:lnTo>
                  <a:lnTo>
                    <a:pt x="21708" y="2258"/>
                  </a:lnTo>
                  <a:lnTo>
                    <a:pt x="20507" y="1634"/>
                  </a:lnTo>
                  <a:lnTo>
                    <a:pt x="19403" y="1105"/>
                  </a:lnTo>
                  <a:lnTo>
                    <a:pt x="18875" y="865"/>
                  </a:lnTo>
                  <a:lnTo>
                    <a:pt x="18394" y="673"/>
                  </a:lnTo>
                  <a:lnTo>
                    <a:pt x="18394" y="673"/>
                  </a:lnTo>
                  <a:lnTo>
                    <a:pt x="17290" y="385"/>
                  </a:lnTo>
                  <a:lnTo>
                    <a:pt x="16185" y="145"/>
                  </a:lnTo>
                  <a:lnTo>
                    <a:pt x="15033" y="49"/>
                  </a:lnTo>
                  <a:lnTo>
                    <a:pt x="13832" y="1"/>
                  </a:lnTo>
                  <a:lnTo>
                    <a:pt x="12631" y="49"/>
                  </a:lnTo>
                  <a:lnTo>
                    <a:pt x="11383" y="193"/>
                  </a:lnTo>
                  <a:lnTo>
                    <a:pt x="10182" y="385"/>
                  </a:lnTo>
                  <a:lnTo>
                    <a:pt x="8981" y="721"/>
                  </a:lnTo>
                  <a:lnTo>
                    <a:pt x="7829" y="1153"/>
                  </a:lnTo>
                  <a:lnTo>
                    <a:pt x="6676" y="1682"/>
                  </a:lnTo>
                  <a:lnTo>
                    <a:pt x="6148" y="2018"/>
                  </a:lnTo>
                  <a:lnTo>
                    <a:pt x="5620" y="2306"/>
                  </a:lnTo>
                  <a:lnTo>
                    <a:pt x="5139" y="2690"/>
                  </a:lnTo>
                  <a:lnTo>
                    <a:pt x="4611" y="3074"/>
                  </a:lnTo>
                  <a:lnTo>
                    <a:pt x="4179" y="3458"/>
                  </a:lnTo>
                  <a:lnTo>
                    <a:pt x="3699" y="3891"/>
                  </a:lnTo>
                  <a:lnTo>
                    <a:pt x="3266" y="4371"/>
                  </a:lnTo>
                  <a:lnTo>
                    <a:pt x="2882" y="4851"/>
                  </a:lnTo>
                  <a:lnTo>
                    <a:pt x="2498" y="5379"/>
                  </a:lnTo>
                  <a:lnTo>
                    <a:pt x="2162" y="5908"/>
                  </a:lnTo>
                  <a:lnTo>
                    <a:pt x="1826" y="6484"/>
                  </a:lnTo>
                  <a:lnTo>
                    <a:pt x="1537" y="7060"/>
                  </a:lnTo>
                  <a:lnTo>
                    <a:pt x="1537" y="7060"/>
                  </a:lnTo>
                  <a:lnTo>
                    <a:pt x="1009" y="8309"/>
                  </a:lnTo>
                  <a:lnTo>
                    <a:pt x="625" y="9510"/>
                  </a:lnTo>
                  <a:lnTo>
                    <a:pt x="337" y="10614"/>
                  </a:lnTo>
                  <a:lnTo>
                    <a:pt x="145" y="11671"/>
                  </a:lnTo>
                  <a:lnTo>
                    <a:pt x="49" y="12679"/>
                  </a:lnTo>
                  <a:lnTo>
                    <a:pt x="1" y="13592"/>
                  </a:lnTo>
                  <a:lnTo>
                    <a:pt x="49" y="14504"/>
                  </a:lnTo>
                  <a:lnTo>
                    <a:pt x="193" y="15321"/>
                  </a:lnTo>
                  <a:lnTo>
                    <a:pt x="385" y="16137"/>
                  </a:lnTo>
                  <a:lnTo>
                    <a:pt x="673" y="16858"/>
                  </a:lnTo>
                  <a:lnTo>
                    <a:pt x="961" y="17530"/>
                  </a:lnTo>
                  <a:lnTo>
                    <a:pt x="1345" y="18202"/>
                  </a:lnTo>
                  <a:lnTo>
                    <a:pt x="1730" y="18779"/>
                  </a:lnTo>
                  <a:lnTo>
                    <a:pt x="2210" y="19355"/>
                  </a:lnTo>
                  <a:lnTo>
                    <a:pt x="2642" y="19835"/>
                  </a:lnTo>
                  <a:lnTo>
                    <a:pt x="3170" y="20315"/>
                  </a:lnTo>
                  <a:lnTo>
                    <a:pt x="3651" y="20748"/>
                  </a:lnTo>
                  <a:lnTo>
                    <a:pt x="4179" y="21132"/>
                  </a:lnTo>
                  <a:lnTo>
                    <a:pt x="4707" y="21516"/>
                  </a:lnTo>
                  <a:lnTo>
                    <a:pt x="5283" y="21804"/>
                  </a:lnTo>
                  <a:lnTo>
                    <a:pt x="6292" y="22332"/>
                  </a:lnTo>
                  <a:lnTo>
                    <a:pt x="7252" y="22765"/>
                  </a:lnTo>
                  <a:lnTo>
                    <a:pt x="8069" y="23053"/>
                  </a:lnTo>
                  <a:lnTo>
                    <a:pt x="8741" y="23245"/>
                  </a:lnTo>
                  <a:lnTo>
                    <a:pt x="9318" y="23389"/>
                  </a:lnTo>
                  <a:lnTo>
                    <a:pt x="9318" y="23389"/>
                  </a:lnTo>
                  <a:lnTo>
                    <a:pt x="9029" y="23245"/>
                  </a:lnTo>
                  <a:lnTo>
                    <a:pt x="8693" y="23101"/>
                  </a:lnTo>
                  <a:lnTo>
                    <a:pt x="8117" y="22621"/>
                  </a:lnTo>
                  <a:lnTo>
                    <a:pt x="7589" y="22140"/>
                  </a:lnTo>
                  <a:lnTo>
                    <a:pt x="7108" y="21564"/>
                  </a:lnTo>
                  <a:lnTo>
                    <a:pt x="6724" y="21084"/>
                  </a:lnTo>
                  <a:lnTo>
                    <a:pt x="6388" y="20652"/>
                  </a:lnTo>
                  <a:lnTo>
                    <a:pt x="6148" y="20267"/>
                  </a:lnTo>
                  <a:lnTo>
                    <a:pt x="6148" y="20267"/>
                  </a:lnTo>
                  <a:lnTo>
                    <a:pt x="5764" y="20267"/>
                  </a:lnTo>
                  <a:lnTo>
                    <a:pt x="5331" y="20267"/>
                  </a:lnTo>
                  <a:lnTo>
                    <a:pt x="4851" y="20123"/>
                  </a:lnTo>
                  <a:lnTo>
                    <a:pt x="4611" y="20075"/>
                  </a:lnTo>
                  <a:lnTo>
                    <a:pt x="4323" y="19931"/>
                  </a:lnTo>
                  <a:lnTo>
                    <a:pt x="4083" y="19787"/>
                  </a:lnTo>
                  <a:lnTo>
                    <a:pt x="3795" y="19595"/>
                  </a:lnTo>
                  <a:lnTo>
                    <a:pt x="3554" y="19355"/>
                  </a:lnTo>
                  <a:lnTo>
                    <a:pt x="3314" y="19067"/>
                  </a:lnTo>
                  <a:lnTo>
                    <a:pt x="3122" y="18730"/>
                  </a:lnTo>
                  <a:lnTo>
                    <a:pt x="2978" y="18346"/>
                  </a:lnTo>
                  <a:lnTo>
                    <a:pt x="2978" y="18346"/>
                  </a:lnTo>
                  <a:lnTo>
                    <a:pt x="2786" y="17818"/>
                  </a:lnTo>
                  <a:lnTo>
                    <a:pt x="2738" y="17338"/>
                  </a:lnTo>
                  <a:lnTo>
                    <a:pt x="2690" y="16906"/>
                  </a:lnTo>
                  <a:lnTo>
                    <a:pt x="2738" y="16473"/>
                  </a:lnTo>
                  <a:lnTo>
                    <a:pt x="2834" y="16137"/>
                  </a:lnTo>
                  <a:lnTo>
                    <a:pt x="2930" y="15801"/>
                  </a:lnTo>
                  <a:lnTo>
                    <a:pt x="3122" y="15513"/>
                  </a:lnTo>
                  <a:lnTo>
                    <a:pt x="3314" y="15225"/>
                  </a:lnTo>
                  <a:lnTo>
                    <a:pt x="3506" y="15033"/>
                  </a:lnTo>
                  <a:lnTo>
                    <a:pt x="3747" y="14840"/>
                  </a:lnTo>
                  <a:lnTo>
                    <a:pt x="4275" y="14504"/>
                  </a:lnTo>
                  <a:lnTo>
                    <a:pt x="4755" y="14312"/>
                  </a:lnTo>
                  <a:lnTo>
                    <a:pt x="5187" y="14168"/>
                  </a:lnTo>
                  <a:lnTo>
                    <a:pt x="7012" y="17770"/>
                  </a:lnTo>
                  <a:lnTo>
                    <a:pt x="7012" y="17770"/>
                  </a:lnTo>
                  <a:lnTo>
                    <a:pt x="7204" y="17290"/>
                  </a:lnTo>
                  <a:lnTo>
                    <a:pt x="7396" y="16713"/>
                  </a:lnTo>
                  <a:lnTo>
                    <a:pt x="7541" y="16041"/>
                  </a:lnTo>
                  <a:lnTo>
                    <a:pt x="7637" y="15369"/>
                  </a:lnTo>
                  <a:lnTo>
                    <a:pt x="7733" y="14648"/>
                  </a:lnTo>
                  <a:lnTo>
                    <a:pt x="7733" y="13976"/>
                  </a:lnTo>
                  <a:lnTo>
                    <a:pt x="7685" y="13400"/>
                  </a:lnTo>
                  <a:lnTo>
                    <a:pt x="7589" y="12871"/>
                  </a:lnTo>
                  <a:lnTo>
                    <a:pt x="7589" y="12871"/>
                  </a:lnTo>
                  <a:lnTo>
                    <a:pt x="8309" y="12679"/>
                  </a:lnTo>
                  <a:lnTo>
                    <a:pt x="8981" y="12439"/>
                  </a:lnTo>
                  <a:lnTo>
                    <a:pt x="9558" y="12151"/>
                  </a:lnTo>
                  <a:lnTo>
                    <a:pt x="10038" y="11815"/>
                  </a:lnTo>
                  <a:lnTo>
                    <a:pt x="10518" y="11431"/>
                  </a:lnTo>
                  <a:lnTo>
                    <a:pt x="10902" y="11046"/>
                  </a:lnTo>
                  <a:lnTo>
                    <a:pt x="11239" y="10662"/>
                  </a:lnTo>
                  <a:lnTo>
                    <a:pt x="11527" y="10230"/>
                  </a:lnTo>
                  <a:lnTo>
                    <a:pt x="12103" y="9366"/>
                  </a:lnTo>
                  <a:lnTo>
                    <a:pt x="12583" y="8597"/>
                  </a:lnTo>
                  <a:lnTo>
                    <a:pt x="12871" y="8213"/>
                  </a:lnTo>
                  <a:lnTo>
                    <a:pt x="13160" y="7877"/>
                  </a:lnTo>
                  <a:lnTo>
                    <a:pt x="13448" y="7589"/>
                  </a:lnTo>
                  <a:lnTo>
                    <a:pt x="13784" y="7301"/>
                  </a:lnTo>
                  <a:lnTo>
                    <a:pt x="13784" y="7301"/>
                  </a:lnTo>
                  <a:lnTo>
                    <a:pt x="12871" y="8597"/>
                  </a:lnTo>
                  <a:lnTo>
                    <a:pt x="12439" y="9222"/>
                  </a:lnTo>
                  <a:lnTo>
                    <a:pt x="12103" y="9846"/>
                  </a:lnTo>
                  <a:lnTo>
                    <a:pt x="11863" y="10422"/>
                  </a:lnTo>
                  <a:lnTo>
                    <a:pt x="11815" y="10662"/>
                  </a:lnTo>
                  <a:lnTo>
                    <a:pt x="11767" y="10854"/>
                  </a:lnTo>
                  <a:lnTo>
                    <a:pt x="11815" y="11046"/>
                  </a:lnTo>
                  <a:lnTo>
                    <a:pt x="11911" y="11143"/>
                  </a:lnTo>
                  <a:lnTo>
                    <a:pt x="12055" y="11239"/>
                  </a:lnTo>
                  <a:lnTo>
                    <a:pt x="12247" y="11287"/>
                  </a:lnTo>
                  <a:lnTo>
                    <a:pt x="12247" y="11287"/>
                  </a:lnTo>
                  <a:lnTo>
                    <a:pt x="12535" y="11287"/>
                  </a:lnTo>
                  <a:lnTo>
                    <a:pt x="12871" y="11191"/>
                  </a:lnTo>
                  <a:lnTo>
                    <a:pt x="13160" y="11094"/>
                  </a:lnTo>
                  <a:lnTo>
                    <a:pt x="13496" y="10950"/>
                  </a:lnTo>
                  <a:lnTo>
                    <a:pt x="14120" y="10566"/>
                  </a:lnTo>
                  <a:lnTo>
                    <a:pt x="14696" y="10086"/>
                  </a:lnTo>
                  <a:lnTo>
                    <a:pt x="15273" y="9558"/>
                  </a:lnTo>
                  <a:lnTo>
                    <a:pt x="15753" y="8981"/>
                  </a:lnTo>
                  <a:lnTo>
                    <a:pt x="16185" y="8453"/>
                  </a:lnTo>
                  <a:lnTo>
                    <a:pt x="16521" y="7973"/>
                  </a:lnTo>
                  <a:lnTo>
                    <a:pt x="16521" y="7973"/>
                  </a:lnTo>
                  <a:lnTo>
                    <a:pt x="16185" y="8693"/>
                  </a:lnTo>
                  <a:lnTo>
                    <a:pt x="16041" y="9125"/>
                  </a:lnTo>
                  <a:lnTo>
                    <a:pt x="15945" y="9510"/>
                  </a:lnTo>
                  <a:lnTo>
                    <a:pt x="15849" y="9894"/>
                  </a:lnTo>
                  <a:lnTo>
                    <a:pt x="15849" y="10230"/>
                  </a:lnTo>
                  <a:lnTo>
                    <a:pt x="15849" y="10374"/>
                  </a:lnTo>
                  <a:lnTo>
                    <a:pt x="15897" y="10470"/>
                  </a:lnTo>
                  <a:lnTo>
                    <a:pt x="15993" y="10566"/>
                  </a:lnTo>
                  <a:lnTo>
                    <a:pt x="16089" y="10614"/>
                  </a:lnTo>
                  <a:lnTo>
                    <a:pt x="16089" y="10614"/>
                  </a:lnTo>
                  <a:lnTo>
                    <a:pt x="16281" y="10662"/>
                  </a:lnTo>
                  <a:lnTo>
                    <a:pt x="16425" y="10662"/>
                  </a:lnTo>
                  <a:lnTo>
                    <a:pt x="16665" y="10662"/>
                  </a:lnTo>
                  <a:lnTo>
                    <a:pt x="16857" y="10566"/>
                  </a:lnTo>
                  <a:lnTo>
                    <a:pt x="17338" y="10326"/>
                  </a:lnTo>
                  <a:lnTo>
                    <a:pt x="17770" y="9990"/>
                  </a:lnTo>
                  <a:lnTo>
                    <a:pt x="18202" y="9606"/>
                  </a:lnTo>
                  <a:lnTo>
                    <a:pt x="18586" y="9173"/>
                  </a:lnTo>
                  <a:lnTo>
                    <a:pt x="18875" y="8741"/>
                  </a:lnTo>
                  <a:lnTo>
                    <a:pt x="19067" y="8309"/>
                  </a:lnTo>
                  <a:lnTo>
                    <a:pt x="19067" y="8309"/>
                  </a:lnTo>
                  <a:lnTo>
                    <a:pt x="19451" y="8741"/>
                  </a:lnTo>
                  <a:lnTo>
                    <a:pt x="19835" y="9222"/>
                  </a:lnTo>
                  <a:lnTo>
                    <a:pt x="20267" y="9750"/>
                  </a:lnTo>
                  <a:lnTo>
                    <a:pt x="20796" y="10230"/>
                  </a:lnTo>
                  <a:lnTo>
                    <a:pt x="21276" y="10614"/>
                  </a:lnTo>
                  <a:lnTo>
                    <a:pt x="21516" y="10710"/>
                  </a:lnTo>
                  <a:lnTo>
                    <a:pt x="21708" y="10806"/>
                  </a:lnTo>
                  <a:lnTo>
                    <a:pt x="21900" y="10758"/>
                  </a:lnTo>
                  <a:lnTo>
                    <a:pt x="22092" y="10662"/>
                  </a:lnTo>
                  <a:lnTo>
                    <a:pt x="22092" y="10662"/>
                  </a:lnTo>
                  <a:lnTo>
                    <a:pt x="22188" y="10566"/>
                  </a:lnTo>
                  <a:lnTo>
                    <a:pt x="22236" y="10374"/>
                  </a:lnTo>
                  <a:lnTo>
                    <a:pt x="22284" y="10134"/>
                  </a:lnTo>
                  <a:lnTo>
                    <a:pt x="22284" y="9846"/>
                  </a:lnTo>
                  <a:lnTo>
                    <a:pt x="22284" y="9846"/>
                  </a:lnTo>
                  <a:lnTo>
                    <a:pt x="22620" y="10374"/>
                  </a:lnTo>
                  <a:lnTo>
                    <a:pt x="22957" y="10854"/>
                  </a:lnTo>
                  <a:lnTo>
                    <a:pt x="23197" y="11383"/>
                  </a:lnTo>
                  <a:lnTo>
                    <a:pt x="23437" y="11911"/>
                  </a:lnTo>
                  <a:lnTo>
                    <a:pt x="23773" y="12919"/>
                  </a:lnTo>
                  <a:lnTo>
                    <a:pt x="24013" y="13832"/>
                  </a:lnTo>
                  <a:lnTo>
                    <a:pt x="24205" y="14600"/>
                  </a:lnTo>
                  <a:lnTo>
                    <a:pt x="24301" y="15225"/>
                  </a:lnTo>
                  <a:lnTo>
                    <a:pt x="24349" y="15801"/>
                  </a:lnTo>
                  <a:lnTo>
                    <a:pt x="24349" y="15801"/>
                  </a:lnTo>
                  <a:lnTo>
                    <a:pt x="24830" y="15033"/>
                  </a:lnTo>
                  <a:lnTo>
                    <a:pt x="25214" y="14264"/>
                  </a:lnTo>
                  <a:lnTo>
                    <a:pt x="25550" y="13448"/>
                  </a:lnTo>
                  <a:lnTo>
                    <a:pt x="25790" y="12679"/>
                  </a:lnTo>
                  <a:lnTo>
                    <a:pt x="25982" y="11911"/>
                  </a:lnTo>
                  <a:lnTo>
                    <a:pt x="26078" y="11143"/>
                  </a:lnTo>
                  <a:lnTo>
                    <a:pt x="26078" y="10374"/>
                  </a:lnTo>
                  <a:lnTo>
                    <a:pt x="26030" y="9606"/>
                  </a:lnTo>
                  <a:lnTo>
                    <a:pt x="26030" y="9606"/>
                  </a:lnTo>
                  <a:lnTo>
                    <a:pt x="26703" y="9894"/>
                  </a:lnTo>
                  <a:lnTo>
                    <a:pt x="26991" y="9990"/>
                  </a:lnTo>
                  <a:lnTo>
                    <a:pt x="27279" y="10086"/>
                  </a:lnTo>
                  <a:lnTo>
                    <a:pt x="27567" y="10086"/>
                  </a:lnTo>
                  <a:lnTo>
                    <a:pt x="27855" y="10086"/>
                  </a:lnTo>
                  <a:lnTo>
                    <a:pt x="28047" y="9990"/>
                  </a:lnTo>
                  <a:lnTo>
                    <a:pt x="28239" y="9846"/>
                  </a:lnTo>
                  <a:lnTo>
                    <a:pt x="28239" y="9846"/>
                  </a:lnTo>
                  <a:lnTo>
                    <a:pt x="28335" y="9750"/>
                  </a:lnTo>
                  <a:lnTo>
                    <a:pt x="28384" y="9606"/>
                  </a:lnTo>
                  <a:lnTo>
                    <a:pt x="28432" y="9318"/>
                  </a:lnTo>
                  <a:lnTo>
                    <a:pt x="28335" y="9029"/>
                  </a:lnTo>
                  <a:lnTo>
                    <a:pt x="28191" y="8693"/>
                  </a:lnTo>
                  <a:lnTo>
                    <a:pt x="27951" y="8309"/>
                  </a:lnTo>
                  <a:lnTo>
                    <a:pt x="27711" y="7925"/>
                  </a:lnTo>
                  <a:lnTo>
                    <a:pt x="27039" y="7156"/>
                  </a:lnTo>
                  <a:lnTo>
                    <a:pt x="26318" y="6436"/>
                  </a:lnTo>
                  <a:lnTo>
                    <a:pt x="25694" y="5812"/>
                  </a:lnTo>
                  <a:lnTo>
                    <a:pt x="25070" y="523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6" name="Google Shape;3916;p59"/>
            <p:cNvSpPr/>
            <p:nvPr/>
          </p:nvSpPr>
          <p:spPr>
            <a:xfrm>
              <a:off x="908075" y="2721800"/>
              <a:ext cx="91250" cy="42050"/>
            </a:xfrm>
            <a:custGeom>
              <a:avLst/>
              <a:gdLst/>
              <a:ahLst/>
              <a:cxnLst/>
              <a:rect l="l" t="t" r="r" b="b"/>
              <a:pathLst>
                <a:path w="3650" h="1682" extrusionOk="0">
                  <a:moveTo>
                    <a:pt x="816" y="1"/>
                  </a:moveTo>
                  <a:lnTo>
                    <a:pt x="576" y="49"/>
                  </a:lnTo>
                  <a:lnTo>
                    <a:pt x="336" y="97"/>
                  </a:lnTo>
                  <a:lnTo>
                    <a:pt x="144" y="145"/>
                  </a:lnTo>
                  <a:lnTo>
                    <a:pt x="48" y="241"/>
                  </a:lnTo>
                  <a:lnTo>
                    <a:pt x="0" y="385"/>
                  </a:lnTo>
                  <a:lnTo>
                    <a:pt x="0" y="481"/>
                  </a:lnTo>
                  <a:lnTo>
                    <a:pt x="96" y="577"/>
                  </a:lnTo>
                  <a:lnTo>
                    <a:pt x="144" y="721"/>
                  </a:lnTo>
                  <a:lnTo>
                    <a:pt x="432" y="961"/>
                  </a:lnTo>
                  <a:lnTo>
                    <a:pt x="768" y="1201"/>
                  </a:lnTo>
                  <a:lnTo>
                    <a:pt x="1201" y="1393"/>
                  </a:lnTo>
                  <a:lnTo>
                    <a:pt x="1681" y="1537"/>
                  </a:lnTo>
                  <a:lnTo>
                    <a:pt x="2161" y="1682"/>
                  </a:lnTo>
                  <a:lnTo>
                    <a:pt x="2930" y="1682"/>
                  </a:lnTo>
                  <a:lnTo>
                    <a:pt x="3170" y="1634"/>
                  </a:lnTo>
                  <a:lnTo>
                    <a:pt x="3362" y="1537"/>
                  </a:lnTo>
                  <a:lnTo>
                    <a:pt x="3554" y="1393"/>
                  </a:lnTo>
                  <a:lnTo>
                    <a:pt x="3602" y="1297"/>
                  </a:lnTo>
                  <a:lnTo>
                    <a:pt x="3650" y="1153"/>
                  </a:lnTo>
                  <a:lnTo>
                    <a:pt x="3602" y="1057"/>
                  </a:lnTo>
                  <a:lnTo>
                    <a:pt x="3554" y="913"/>
                  </a:lnTo>
                  <a:lnTo>
                    <a:pt x="3458" y="769"/>
                  </a:lnTo>
                  <a:lnTo>
                    <a:pt x="3266" y="673"/>
                  </a:lnTo>
                  <a:lnTo>
                    <a:pt x="2882" y="481"/>
                  </a:lnTo>
                  <a:lnTo>
                    <a:pt x="2401" y="289"/>
                  </a:lnTo>
                  <a:lnTo>
                    <a:pt x="1873" y="145"/>
                  </a:lnTo>
                  <a:lnTo>
                    <a:pt x="1297" y="49"/>
                  </a:lnTo>
                  <a:lnTo>
                    <a:pt x="816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7" name="Google Shape;3917;p59"/>
            <p:cNvSpPr/>
            <p:nvPr/>
          </p:nvSpPr>
          <p:spPr>
            <a:xfrm>
              <a:off x="908075" y="2721800"/>
              <a:ext cx="91250" cy="42050"/>
            </a:xfrm>
            <a:custGeom>
              <a:avLst/>
              <a:gdLst/>
              <a:ahLst/>
              <a:cxnLst/>
              <a:rect l="l" t="t" r="r" b="b"/>
              <a:pathLst>
                <a:path w="3650" h="1682" fill="none" extrusionOk="0">
                  <a:moveTo>
                    <a:pt x="816" y="1"/>
                  </a:moveTo>
                  <a:lnTo>
                    <a:pt x="816" y="1"/>
                  </a:lnTo>
                  <a:lnTo>
                    <a:pt x="576" y="49"/>
                  </a:lnTo>
                  <a:lnTo>
                    <a:pt x="336" y="97"/>
                  </a:lnTo>
                  <a:lnTo>
                    <a:pt x="144" y="145"/>
                  </a:lnTo>
                  <a:lnTo>
                    <a:pt x="48" y="241"/>
                  </a:lnTo>
                  <a:lnTo>
                    <a:pt x="48" y="241"/>
                  </a:lnTo>
                  <a:lnTo>
                    <a:pt x="0" y="385"/>
                  </a:lnTo>
                  <a:lnTo>
                    <a:pt x="0" y="481"/>
                  </a:lnTo>
                  <a:lnTo>
                    <a:pt x="96" y="577"/>
                  </a:lnTo>
                  <a:lnTo>
                    <a:pt x="144" y="721"/>
                  </a:lnTo>
                  <a:lnTo>
                    <a:pt x="432" y="961"/>
                  </a:lnTo>
                  <a:lnTo>
                    <a:pt x="768" y="1201"/>
                  </a:lnTo>
                  <a:lnTo>
                    <a:pt x="1201" y="1393"/>
                  </a:lnTo>
                  <a:lnTo>
                    <a:pt x="1681" y="1537"/>
                  </a:lnTo>
                  <a:lnTo>
                    <a:pt x="2161" y="1682"/>
                  </a:lnTo>
                  <a:lnTo>
                    <a:pt x="2641" y="1682"/>
                  </a:lnTo>
                  <a:lnTo>
                    <a:pt x="2641" y="1682"/>
                  </a:lnTo>
                  <a:lnTo>
                    <a:pt x="2930" y="1682"/>
                  </a:lnTo>
                  <a:lnTo>
                    <a:pt x="3170" y="1634"/>
                  </a:lnTo>
                  <a:lnTo>
                    <a:pt x="3362" y="1537"/>
                  </a:lnTo>
                  <a:lnTo>
                    <a:pt x="3554" y="1393"/>
                  </a:lnTo>
                  <a:lnTo>
                    <a:pt x="3554" y="1393"/>
                  </a:lnTo>
                  <a:lnTo>
                    <a:pt x="3602" y="1297"/>
                  </a:lnTo>
                  <a:lnTo>
                    <a:pt x="3650" y="1153"/>
                  </a:lnTo>
                  <a:lnTo>
                    <a:pt x="3602" y="1057"/>
                  </a:lnTo>
                  <a:lnTo>
                    <a:pt x="3554" y="913"/>
                  </a:lnTo>
                  <a:lnTo>
                    <a:pt x="3458" y="769"/>
                  </a:lnTo>
                  <a:lnTo>
                    <a:pt x="3266" y="673"/>
                  </a:lnTo>
                  <a:lnTo>
                    <a:pt x="2882" y="481"/>
                  </a:lnTo>
                  <a:lnTo>
                    <a:pt x="2401" y="289"/>
                  </a:lnTo>
                  <a:lnTo>
                    <a:pt x="1873" y="145"/>
                  </a:lnTo>
                  <a:lnTo>
                    <a:pt x="1297" y="49"/>
                  </a:lnTo>
                  <a:lnTo>
                    <a:pt x="81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8" name="Google Shape;3918;p59"/>
            <p:cNvSpPr/>
            <p:nvPr/>
          </p:nvSpPr>
          <p:spPr>
            <a:xfrm>
              <a:off x="894850" y="2755425"/>
              <a:ext cx="49250" cy="37250"/>
            </a:xfrm>
            <a:custGeom>
              <a:avLst/>
              <a:gdLst/>
              <a:ahLst/>
              <a:cxnLst/>
              <a:rect l="l" t="t" r="r" b="b"/>
              <a:pathLst>
                <a:path w="1970" h="1490" extrusionOk="0">
                  <a:moveTo>
                    <a:pt x="433" y="0"/>
                  </a:moveTo>
                  <a:lnTo>
                    <a:pt x="241" y="48"/>
                  </a:lnTo>
                  <a:lnTo>
                    <a:pt x="145" y="96"/>
                  </a:lnTo>
                  <a:lnTo>
                    <a:pt x="49" y="192"/>
                  </a:lnTo>
                  <a:lnTo>
                    <a:pt x="1" y="289"/>
                  </a:lnTo>
                  <a:lnTo>
                    <a:pt x="1" y="529"/>
                  </a:lnTo>
                  <a:lnTo>
                    <a:pt x="97" y="721"/>
                  </a:lnTo>
                  <a:lnTo>
                    <a:pt x="289" y="961"/>
                  </a:lnTo>
                  <a:lnTo>
                    <a:pt x="529" y="1153"/>
                  </a:lnTo>
                  <a:lnTo>
                    <a:pt x="817" y="1297"/>
                  </a:lnTo>
                  <a:lnTo>
                    <a:pt x="1105" y="1441"/>
                  </a:lnTo>
                  <a:lnTo>
                    <a:pt x="1442" y="1489"/>
                  </a:lnTo>
                  <a:lnTo>
                    <a:pt x="1730" y="1393"/>
                  </a:lnTo>
                  <a:lnTo>
                    <a:pt x="1874" y="1345"/>
                  </a:lnTo>
                  <a:lnTo>
                    <a:pt x="1922" y="1297"/>
                  </a:lnTo>
                  <a:lnTo>
                    <a:pt x="1970" y="1201"/>
                  </a:lnTo>
                  <a:lnTo>
                    <a:pt x="1970" y="1105"/>
                  </a:lnTo>
                  <a:lnTo>
                    <a:pt x="1874" y="865"/>
                  </a:lnTo>
                  <a:lnTo>
                    <a:pt x="1634" y="625"/>
                  </a:lnTo>
                  <a:lnTo>
                    <a:pt x="1345" y="385"/>
                  </a:lnTo>
                  <a:lnTo>
                    <a:pt x="1057" y="192"/>
                  </a:lnTo>
                  <a:lnTo>
                    <a:pt x="721" y="4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9" name="Google Shape;3919;p59"/>
            <p:cNvSpPr/>
            <p:nvPr/>
          </p:nvSpPr>
          <p:spPr>
            <a:xfrm>
              <a:off x="894850" y="2755425"/>
              <a:ext cx="49250" cy="37250"/>
            </a:xfrm>
            <a:custGeom>
              <a:avLst/>
              <a:gdLst/>
              <a:ahLst/>
              <a:cxnLst/>
              <a:rect l="l" t="t" r="r" b="b"/>
              <a:pathLst>
                <a:path w="1970" h="1490" fill="none" extrusionOk="0">
                  <a:moveTo>
                    <a:pt x="433" y="0"/>
                  </a:moveTo>
                  <a:lnTo>
                    <a:pt x="433" y="0"/>
                  </a:lnTo>
                  <a:lnTo>
                    <a:pt x="241" y="48"/>
                  </a:lnTo>
                  <a:lnTo>
                    <a:pt x="145" y="96"/>
                  </a:lnTo>
                  <a:lnTo>
                    <a:pt x="145" y="96"/>
                  </a:lnTo>
                  <a:lnTo>
                    <a:pt x="49" y="192"/>
                  </a:lnTo>
                  <a:lnTo>
                    <a:pt x="1" y="289"/>
                  </a:lnTo>
                  <a:lnTo>
                    <a:pt x="1" y="529"/>
                  </a:lnTo>
                  <a:lnTo>
                    <a:pt x="97" y="721"/>
                  </a:lnTo>
                  <a:lnTo>
                    <a:pt x="289" y="961"/>
                  </a:lnTo>
                  <a:lnTo>
                    <a:pt x="529" y="1153"/>
                  </a:lnTo>
                  <a:lnTo>
                    <a:pt x="817" y="1297"/>
                  </a:lnTo>
                  <a:lnTo>
                    <a:pt x="1105" y="1441"/>
                  </a:lnTo>
                  <a:lnTo>
                    <a:pt x="1442" y="1489"/>
                  </a:lnTo>
                  <a:lnTo>
                    <a:pt x="1442" y="1489"/>
                  </a:lnTo>
                  <a:lnTo>
                    <a:pt x="1730" y="1393"/>
                  </a:lnTo>
                  <a:lnTo>
                    <a:pt x="1730" y="1393"/>
                  </a:lnTo>
                  <a:lnTo>
                    <a:pt x="1874" y="1345"/>
                  </a:lnTo>
                  <a:lnTo>
                    <a:pt x="1922" y="1297"/>
                  </a:lnTo>
                  <a:lnTo>
                    <a:pt x="1970" y="1201"/>
                  </a:lnTo>
                  <a:lnTo>
                    <a:pt x="1970" y="1105"/>
                  </a:lnTo>
                  <a:lnTo>
                    <a:pt x="1874" y="865"/>
                  </a:lnTo>
                  <a:lnTo>
                    <a:pt x="1634" y="625"/>
                  </a:lnTo>
                  <a:lnTo>
                    <a:pt x="1345" y="385"/>
                  </a:lnTo>
                  <a:lnTo>
                    <a:pt x="1057" y="192"/>
                  </a:lnTo>
                  <a:lnTo>
                    <a:pt x="721" y="48"/>
                  </a:lnTo>
                  <a:lnTo>
                    <a:pt x="43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0" name="Google Shape;3920;p59"/>
            <p:cNvSpPr/>
            <p:nvPr/>
          </p:nvSpPr>
          <p:spPr>
            <a:xfrm>
              <a:off x="539475" y="2853875"/>
              <a:ext cx="40850" cy="58850"/>
            </a:xfrm>
            <a:custGeom>
              <a:avLst/>
              <a:gdLst/>
              <a:ahLst/>
              <a:cxnLst/>
              <a:rect l="l" t="t" r="r" b="b"/>
              <a:pathLst>
                <a:path w="1634" h="2354" extrusionOk="0">
                  <a:moveTo>
                    <a:pt x="1201" y="0"/>
                  </a:moveTo>
                  <a:lnTo>
                    <a:pt x="1009" y="48"/>
                  </a:lnTo>
                  <a:lnTo>
                    <a:pt x="865" y="145"/>
                  </a:lnTo>
                  <a:lnTo>
                    <a:pt x="529" y="433"/>
                  </a:lnTo>
                  <a:lnTo>
                    <a:pt x="288" y="769"/>
                  </a:lnTo>
                  <a:lnTo>
                    <a:pt x="96" y="1153"/>
                  </a:lnTo>
                  <a:lnTo>
                    <a:pt x="0" y="1537"/>
                  </a:lnTo>
                  <a:lnTo>
                    <a:pt x="0" y="1729"/>
                  </a:lnTo>
                  <a:lnTo>
                    <a:pt x="48" y="1921"/>
                  </a:lnTo>
                  <a:lnTo>
                    <a:pt x="96" y="2066"/>
                  </a:lnTo>
                  <a:lnTo>
                    <a:pt x="192" y="2162"/>
                  </a:lnTo>
                  <a:lnTo>
                    <a:pt x="337" y="2258"/>
                  </a:lnTo>
                  <a:lnTo>
                    <a:pt x="481" y="2354"/>
                  </a:lnTo>
                  <a:lnTo>
                    <a:pt x="577" y="2354"/>
                  </a:lnTo>
                  <a:lnTo>
                    <a:pt x="769" y="2306"/>
                  </a:lnTo>
                  <a:lnTo>
                    <a:pt x="913" y="2258"/>
                  </a:lnTo>
                  <a:lnTo>
                    <a:pt x="1057" y="2114"/>
                  </a:lnTo>
                  <a:lnTo>
                    <a:pt x="1201" y="1969"/>
                  </a:lnTo>
                  <a:lnTo>
                    <a:pt x="1441" y="1585"/>
                  </a:lnTo>
                  <a:lnTo>
                    <a:pt x="1585" y="1153"/>
                  </a:lnTo>
                  <a:lnTo>
                    <a:pt x="1633" y="721"/>
                  </a:lnTo>
                  <a:lnTo>
                    <a:pt x="1633" y="337"/>
                  </a:lnTo>
                  <a:lnTo>
                    <a:pt x="1585" y="193"/>
                  </a:lnTo>
                  <a:lnTo>
                    <a:pt x="1537" y="96"/>
                  </a:lnTo>
                  <a:lnTo>
                    <a:pt x="1441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1" name="Google Shape;3921;p59"/>
            <p:cNvSpPr/>
            <p:nvPr/>
          </p:nvSpPr>
          <p:spPr>
            <a:xfrm>
              <a:off x="539475" y="2853875"/>
              <a:ext cx="40850" cy="58850"/>
            </a:xfrm>
            <a:custGeom>
              <a:avLst/>
              <a:gdLst/>
              <a:ahLst/>
              <a:cxnLst/>
              <a:rect l="l" t="t" r="r" b="b"/>
              <a:pathLst>
                <a:path w="1634" h="2354" fill="none" extrusionOk="0">
                  <a:moveTo>
                    <a:pt x="1297" y="0"/>
                  </a:moveTo>
                  <a:lnTo>
                    <a:pt x="1297" y="0"/>
                  </a:lnTo>
                  <a:lnTo>
                    <a:pt x="1201" y="0"/>
                  </a:lnTo>
                  <a:lnTo>
                    <a:pt x="1201" y="0"/>
                  </a:lnTo>
                  <a:lnTo>
                    <a:pt x="1009" y="48"/>
                  </a:lnTo>
                  <a:lnTo>
                    <a:pt x="865" y="145"/>
                  </a:lnTo>
                  <a:lnTo>
                    <a:pt x="529" y="433"/>
                  </a:lnTo>
                  <a:lnTo>
                    <a:pt x="288" y="769"/>
                  </a:lnTo>
                  <a:lnTo>
                    <a:pt x="96" y="1153"/>
                  </a:lnTo>
                  <a:lnTo>
                    <a:pt x="0" y="1537"/>
                  </a:lnTo>
                  <a:lnTo>
                    <a:pt x="0" y="1729"/>
                  </a:lnTo>
                  <a:lnTo>
                    <a:pt x="48" y="1921"/>
                  </a:lnTo>
                  <a:lnTo>
                    <a:pt x="96" y="2066"/>
                  </a:lnTo>
                  <a:lnTo>
                    <a:pt x="192" y="2162"/>
                  </a:lnTo>
                  <a:lnTo>
                    <a:pt x="337" y="2258"/>
                  </a:lnTo>
                  <a:lnTo>
                    <a:pt x="481" y="2354"/>
                  </a:lnTo>
                  <a:lnTo>
                    <a:pt x="481" y="2354"/>
                  </a:lnTo>
                  <a:lnTo>
                    <a:pt x="577" y="2354"/>
                  </a:lnTo>
                  <a:lnTo>
                    <a:pt x="577" y="2354"/>
                  </a:lnTo>
                  <a:lnTo>
                    <a:pt x="769" y="2306"/>
                  </a:lnTo>
                  <a:lnTo>
                    <a:pt x="913" y="2258"/>
                  </a:lnTo>
                  <a:lnTo>
                    <a:pt x="1057" y="2114"/>
                  </a:lnTo>
                  <a:lnTo>
                    <a:pt x="1201" y="1969"/>
                  </a:lnTo>
                  <a:lnTo>
                    <a:pt x="1441" y="1585"/>
                  </a:lnTo>
                  <a:lnTo>
                    <a:pt x="1585" y="1153"/>
                  </a:lnTo>
                  <a:lnTo>
                    <a:pt x="1585" y="1153"/>
                  </a:lnTo>
                  <a:lnTo>
                    <a:pt x="1633" y="721"/>
                  </a:lnTo>
                  <a:lnTo>
                    <a:pt x="1633" y="337"/>
                  </a:lnTo>
                  <a:lnTo>
                    <a:pt x="1585" y="193"/>
                  </a:lnTo>
                  <a:lnTo>
                    <a:pt x="1537" y="96"/>
                  </a:lnTo>
                  <a:lnTo>
                    <a:pt x="1441" y="0"/>
                  </a:lnTo>
                  <a:lnTo>
                    <a:pt x="129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2" name="Google Shape;3922;p59"/>
            <p:cNvSpPr/>
            <p:nvPr/>
          </p:nvSpPr>
          <p:spPr>
            <a:xfrm>
              <a:off x="587500" y="2875475"/>
              <a:ext cx="28825" cy="40850"/>
            </a:xfrm>
            <a:custGeom>
              <a:avLst/>
              <a:gdLst/>
              <a:ahLst/>
              <a:cxnLst/>
              <a:rect l="l" t="t" r="r" b="b"/>
              <a:pathLst>
                <a:path w="1153" h="1634" extrusionOk="0">
                  <a:moveTo>
                    <a:pt x="817" y="1"/>
                  </a:moveTo>
                  <a:lnTo>
                    <a:pt x="577" y="97"/>
                  </a:lnTo>
                  <a:lnTo>
                    <a:pt x="385" y="289"/>
                  </a:lnTo>
                  <a:lnTo>
                    <a:pt x="192" y="529"/>
                  </a:lnTo>
                  <a:lnTo>
                    <a:pt x="48" y="817"/>
                  </a:lnTo>
                  <a:lnTo>
                    <a:pt x="0" y="1105"/>
                  </a:lnTo>
                  <a:lnTo>
                    <a:pt x="0" y="1346"/>
                  </a:lnTo>
                  <a:lnTo>
                    <a:pt x="48" y="1442"/>
                  </a:lnTo>
                  <a:lnTo>
                    <a:pt x="96" y="1538"/>
                  </a:lnTo>
                  <a:lnTo>
                    <a:pt x="192" y="1586"/>
                  </a:lnTo>
                  <a:lnTo>
                    <a:pt x="337" y="1634"/>
                  </a:lnTo>
                  <a:lnTo>
                    <a:pt x="529" y="1634"/>
                  </a:lnTo>
                  <a:lnTo>
                    <a:pt x="625" y="1586"/>
                  </a:lnTo>
                  <a:lnTo>
                    <a:pt x="817" y="1394"/>
                  </a:lnTo>
                  <a:lnTo>
                    <a:pt x="1009" y="1105"/>
                  </a:lnTo>
                  <a:lnTo>
                    <a:pt x="1105" y="817"/>
                  </a:lnTo>
                  <a:lnTo>
                    <a:pt x="1153" y="529"/>
                  </a:lnTo>
                  <a:lnTo>
                    <a:pt x="1153" y="241"/>
                  </a:lnTo>
                  <a:lnTo>
                    <a:pt x="1057" y="49"/>
                  </a:lnTo>
                  <a:lnTo>
                    <a:pt x="1009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3" name="Google Shape;3923;p59"/>
            <p:cNvSpPr/>
            <p:nvPr/>
          </p:nvSpPr>
          <p:spPr>
            <a:xfrm>
              <a:off x="587500" y="2875475"/>
              <a:ext cx="28825" cy="40850"/>
            </a:xfrm>
            <a:custGeom>
              <a:avLst/>
              <a:gdLst/>
              <a:ahLst/>
              <a:cxnLst/>
              <a:rect l="l" t="t" r="r" b="b"/>
              <a:pathLst>
                <a:path w="1153" h="1634" fill="none" extrusionOk="0">
                  <a:moveTo>
                    <a:pt x="913" y="1"/>
                  </a:moveTo>
                  <a:lnTo>
                    <a:pt x="913" y="1"/>
                  </a:lnTo>
                  <a:lnTo>
                    <a:pt x="817" y="1"/>
                  </a:lnTo>
                  <a:lnTo>
                    <a:pt x="817" y="1"/>
                  </a:lnTo>
                  <a:lnTo>
                    <a:pt x="577" y="97"/>
                  </a:lnTo>
                  <a:lnTo>
                    <a:pt x="385" y="289"/>
                  </a:lnTo>
                  <a:lnTo>
                    <a:pt x="192" y="529"/>
                  </a:lnTo>
                  <a:lnTo>
                    <a:pt x="48" y="817"/>
                  </a:lnTo>
                  <a:lnTo>
                    <a:pt x="0" y="1105"/>
                  </a:lnTo>
                  <a:lnTo>
                    <a:pt x="0" y="1346"/>
                  </a:lnTo>
                  <a:lnTo>
                    <a:pt x="48" y="1442"/>
                  </a:lnTo>
                  <a:lnTo>
                    <a:pt x="96" y="1538"/>
                  </a:lnTo>
                  <a:lnTo>
                    <a:pt x="192" y="1586"/>
                  </a:lnTo>
                  <a:lnTo>
                    <a:pt x="337" y="1634"/>
                  </a:lnTo>
                  <a:lnTo>
                    <a:pt x="337" y="1634"/>
                  </a:lnTo>
                  <a:lnTo>
                    <a:pt x="385" y="1634"/>
                  </a:lnTo>
                  <a:lnTo>
                    <a:pt x="385" y="1634"/>
                  </a:lnTo>
                  <a:lnTo>
                    <a:pt x="529" y="1634"/>
                  </a:lnTo>
                  <a:lnTo>
                    <a:pt x="625" y="1586"/>
                  </a:lnTo>
                  <a:lnTo>
                    <a:pt x="817" y="1394"/>
                  </a:lnTo>
                  <a:lnTo>
                    <a:pt x="1009" y="1105"/>
                  </a:lnTo>
                  <a:lnTo>
                    <a:pt x="1105" y="817"/>
                  </a:lnTo>
                  <a:lnTo>
                    <a:pt x="1105" y="817"/>
                  </a:lnTo>
                  <a:lnTo>
                    <a:pt x="1153" y="529"/>
                  </a:lnTo>
                  <a:lnTo>
                    <a:pt x="1153" y="241"/>
                  </a:lnTo>
                  <a:lnTo>
                    <a:pt x="1057" y="49"/>
                  </a:lnTo>
                  <a:lnTo>
                    <a:pt x="1009" y="1"/>
                  </a:lnTo>
                  <a:lnTo>
                    <a:pt x="91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826;p44">
            <a:extLst>
              <a:ext uri="{FF2B5EF4-FFF2-40B4-BE49-F238E27FC236}">
                <a16:creationId xmlns:a16="http://schemas.microsoft.com/office/drawing/2014/main" id="{5FAB4010-AC55-7A46-A6B4-B2BB366C1C9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987272" y="3182233"/>
            <a:ext cx="5074800" cy="6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 dirty="0"/>
              <a:t>Let’s talk.</a:t>
            </a:r>
            <a:endParaRPr sz="4400" b="1" dirty="0"/>
          </a:p>
        </p:txBody>
      </p:sp>
    </p:spTree>
    <p:extLst>
      <p:ext uri="{BB962C8B-B14F-4D97-AF65-F5344CB8AC3E}">
        <p14:creationId xmlns:p14="http://schemas.microsoft.com/office/powerpoint/2010/main" val="378516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7658088-DEEA-2F92-0269-84C4A66400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0655" y="624114"/>
            <a:ext cx="8142688" cy="384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51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9" name="Google Shape;2889;p45"/>
          <p:cNvSpPr/>
          <p:nvPr/>
        </p:nvSpPr>
        <p:spPr>
          <a:xfrm>
            <a:off x="630648" y="750024"/>
            <a:ext cx="1235592" cy="1215350"/>
          </a:xfrm>
          <a:custGeom>
            <a:avLst/>
            <a:gdLst/>
            <a:ahLst/>
            <a:cxnLst/>
            <a:rect l="l" t="t" r="r" b="b"/>
            <a:pathLst>
              <a:path w="27006" h="21098" extrusionOk="0">
                <a:moveTo>
                  <a:pt x="13533" y="1"/>
                </a:moveTo>
                <a:lnTo>
                  <a:pt x="12868" y="21"/>
                </a:lnTo>
                <a:lnTo>
                  <a:pt x="12222" y="61"/>
                </a:lnTo>
                <a:lnTo>
                  <a:pt x="11617" y="101"/>
                </a:lnTo>
                <a:lnTo>
                  <a:pt x="11012" y="182"/>
                </a:lnTo>
                <a:lnTo>
                  <a:pt x="10427" y="263"/>
                </a:lnTo>
                <a:lnTo>
                  <a:pt x="9863" y="384"/>
                </a:lnTo>
                <a:lnTo>
                  <a:pt x="9318" y="505"/>
                </a:lnTo>
                <a:lnTo>
                  <a:pt x="8794" y="646"/>
                </a:lnTo>
                <a:lnTo>
                  <a:pt x="8289" y="807"/>
                </a:lnTo>
                <a:lnTo>
                  <a:pt x="7785" y="989"/>
                </a:lnTo>
                <a:lnTo>
                  <a:pt x="7301" y="1191"/>
                </a:lnTo>
                <a:lnTo>
                  <a:pt x="6837" y="1412"/>
                </a:lnTo>
                <a:lnTo>
                  <a:pt x="6373" y="1634"/>
                </a:lnTo>
                <a:lnTo>
                  <a:pt x="5930" y="1897"/>
                </a:lnTo>
                <a:lnTo>
                  <a:pt x="5506" y="2159"/>
                </a:lnTo>
                <a:lnTo>
                  <a:pt x="5062" y="2441"/>
                </a:lnTo>
                <a:lnTo>
                  <a:pt x="4659" y="2764"/>
                </a:lnTo>
                <a:lnTo>
                  <a:pt x="4256" y="3066"/>
                </a:lnTo>
                <a:lnTo>
                  <a:pt x="3852" y="3409"/>
                </a:lnTo>
                <a:lnTo>
                  <a:pt x="3449" y="3772"/>
                </a:lnTo>
                <a:lnTo>
                  <a:pt x="3066" y="4135"/>
                </a:lnTo>
                <a:lnTo>
                  <a:pt x="2683" y="4539"/>
                </a:lnTo>
                <a:lnTo>
                  <a:pt x="2299" y="4942"/>
                </a:lnTo>
                <a:lnTo>
                  <a:pt x="1936" y="5366"/>
                </a:lnTo>
                <a:lnTo>
                  <a:pt x="1573" y="5789"/>
                </a:lnTo>
                <a:lnTo>
                  <a:pt x="1271" y="6233"/>
                </a:lnTo>
                <a:lnTo>
                  <a:pt x="988" y="6676"/>
                </a:lnTo>
                <a:lnTo>
                  <a:pt x="746" y="7120"/>
                </a:lnTo>
                <a:lnTo>
                  <a:pt x="545" y="7564"/>
                </a:lnTo>
                <a:lnTo>
                  <a:pt x="383" y="8008"/>
                </a:lnTo>
                <a:lnTo>
                  <a:pt x="242" y="8451"/>
                </a:lnTo>
                <a:lnTo>
                  <a:pt x="141" y="8915"/>
                </a:lnTo>
                <a:lnTo>
                  <a:pt x="61" y="9359"/>
                </a:lnTo>
                <a:lnTo>
                  <a:pt x="20" y="9803"/>
                </a:lnTo>
                <a:lnTo>
                  <a:pt x="0" y="10266"/>
                </a:lnTo>
                <a:lnTo>
                  <a:pt x="20" y="10710"/>
                </a:lnTo>
                <a:lnTo>
                  <a:pt x="61" y="11154"/>
                </a:lnTo>
                <a:lnTo>
                  <a:pt x="121" y="11577"/>
                </a:lnTo>
                <a:lnTo>
                  <a:pt x="222" y="12021"/>
                </a:lnTo>
                <a:lnTo>
                  <a:pt x="323" y="12445"/>
                </a:lnTo>
                <a:lnTo>
                  <a:pt x="464" y="12868"/>
                </a:lnTo>
                <a:lnTo>
                  <a:pt x="625" y="13272"/>
                </a:lnTo>
                <a:lnTo>
                  <a:pt x="787" y="13675"/>
                </a:lnTo>
                <a:lnTo>
                  <a:pt x="988" y="14078"/>
                </a:lnTo>
                <a:lnTo>
                  <a:pt x="1210" y="14462"/>
                </a:lnTo>
                <a:lnTo>
                  <a:pt x="1432" y="14845"/>
                </a:lnTo>
                <a:lnTo>
                  <a:pt x="1674" y="15208"/>
                </a:lnTo>
                <a:lnTo>
                  <a:pt x="1916" y="15571"/>
                </a:lnTo>
                <a:lnTo>
                  <a:pt x="2198" y="15914"/>
                </a:lnTo>
                <a:lnTo>
                  <a:pt x="2481" y="16257"/>
                </a:lnTo>
                <a:lnTo>
                  <a:pt x="2763" y="16559"/>
                </a:lnTo>
                <a:lnTo>
                  <a:pt x="3066" y="16862"/>
                </a:lnTo>
                <a:lnTo>
                  <a:pt x="3368" y="17164"/>
                </a:lnTo>
                <a:lnTo>
                  <a:pt x="3691" y="17426"/>
                </a:lnTo>
                <a:lnTo>
                  <a:pt x="4014" y="17689"/>
                </a:lnTo>
                <a:lnTo>
                  <a:pt x="4336" y="17931"/>
                </a:lnTo>
                <a:lnTo>
                  <a:pt x="5002" y="18374"/>
                </a:lnTo>
                <a:lnTo>
                  <a:pt x="5688" y="18778"/>
                </a:lnTo>
                <a:lnTo>
                  <a:pt x="6394" y="19181"/>
                </a:lnTo>
                <a:lnTo>
                  <a:pt x="7120" y="19544"/>
                </a:lnTo>
                <a:lnTo>
                  <a:pt x="7886" y="19867"/>
                </a:lnTo>
                <a:lnTo>
                  <a:pt x="8673" y="20149"/>
                </a:lnTo>
                <a:lnTo>
                  <a:pt x="9459" y="20411"/>
                </a:lnTo>
                <a:lnTo>
                  <a:pt x="10286" y="20633"/>
                </a:lnTo>
                <a:lnTo>
                  <a:pt x="11133" y="20795"/>
                </a:lnTo>
                <a:lnTo>
                  <a:pt x="12000" y="20936"/>
                </a:lnTo>
                <a:lnTo>
                  <a:pt x="12888" y="21037"/>
                </a:lnTo>
                <a:lnTo>
                  <a:pt x="13816" y="21077"/>
                </a:lnTo>
                <a:lnTo>
                  <a:pt x="14743" y="21097"/>
                </a:lnTo>
                <a:lnTo>
                  <a:pt x="15712" y="21037"/>
                </a:lnTo>
                <a:lnTo>
                  <a:pt x="16700" y="20956"/>
                </a:lnTo>
                <a:lnTo>
                  <a:pt x="17708" y="20815"/>
                </a:lnTo>
                <a:lnTo>
                  <a:pt x="18212" y="20714"/>
                </a:lnTo>
                <a:lnTo>
                  <a:pt x="18696" y="20613"/>
                </a:lnTo>
                <a:lnTo>
                  <a:pt x="19181" y="20492"/>
                </a:lnTo>
                <a:lnTo>
                  <a:pt x="19644" y="20351"/>
                </a:lnTo>
                <a:lnTo>
                  <a:pt x="20088" y="20210"/>
                </a:lnTo>
                <a:lnTo>
                  <a:pt x="20532" y="20048"/>
                </a:lnTo>
                <a:lnTo>
                  <a:pt x="20955" y="19867"/>
                </a:lnTo>
                <a:lnTo>
                  <a:pt x="21359" y="19685"/>
                </a:lnTo>
                <a:lnTo>
                  <a:pt x="21762" y="19484"/>
                </a:lnTo>
                <a:lnTo>
                  <a:pt x="22145" y="19262"/>
                </a:lnTo>
                <a:lnTo>
                  <a:pt x="22529" y="19040"/>
                </a:lnTo>
                <a:lnTo>
                  <a:pt x="22871" y="18798"/>
                </a:lnTo>
                <a:lnTo>
                  <a:pt x="23214" y="18556"/>
                </a:lnTo>
                <a:lnTo>
                  <a:pt x="23557" y="18294"/>
                </a:lnTo>
                <a:lnTo>
                  <a:pt x="23860" y="18031"/>
                </a:lnTo>
                <a:lnTo>
                  <a:pt x="24162" y="17749"/>
                </a:lnTo>
                <a:lnTo>
                  <a:pt x="24465" y="17467"/>
                </a:lnTo>
                <a:lnTo>
                  <a:pt x="24727" y="17164"/>
                </a:lnTo>
                <a:lnTo>
                  <a:pt x="24989" y="16862"/>
                </a:lnTo>
                <a:lnTo>
                  <a:pt x="25231" y="16559"/>
                </a:lnTo>
                <a:lnTo>
                  <a:pt x="25453" y="16236"/>
                </a:lnTo>
                <a:lnTo>
                  <a:pt x="25655" y="15914"/>
                </a:lnTo>
                <a:lnTo>
                  <a:pt x="25856" y="15571"/>
                </a:lnTo>
                <a:lnTo>
                  <a:pt x="26038" y="15228"/>
                </a:lnTo>
                <a:lnTo>
                  <a:pt x="26199" y="14865"/>
                </a:lnTo>
                <a:lnTo>
                  <a:pt x="26361" y="14522"/>
                </a:lnTo>
                <a:lnTo>
                  <a:pt x="26482" y="14159"/>
                </a:lnTo>
                <a:lnTo>
                  <a:pt x="26603" y="13776"/>
                </a:lnTo>
                <a:lnTo>
                  <a:pt x="26703" y="13413"/>
                </a:lnTo>
                <a:lnTo>
                  <a:pt x="26804" y="13030"/>
                </a:lnTo>
                <a:lnTo>
                  <a:pt x="26865" y="12646"/>
                </a:lnTo>
                <a:lnTo>
                  <a:pt x="26925" y="12263"/>
                </a:lnTo>
                <a:lnTo>
                  <a:pt x="26966" y="11759"/>
                </a:lnTo>
                <a:lnTo>
                  <a:pt x="27006" y="11255"/>
                </a:lnTo>
                <a:lnTo>
                  <a:pt x="27006" y="10751"/>
                </a:lnTo>
                <a:lnTo>
                  <a:pt x="26986" y="10246"/>
                </a:lnTo>
                <a:lnTo>
                  <a:pt x="26966" y="9742"/>
                </a:lnTo>
                <a:lnTo>
                  <a:pt x="26905" y="9258"/>
                </a:lnTo>
                <a:lnTo>
                  <a:pt x="26845" y="8754"/>
                </a:lnTo>
                <a:lnTo>
                  <a:pt x="26744" y="8270"/>
                </a:lnTo>
                <a:lnTo>
                  <a:pt x="26643" y="7806"/>
                </a:lnTo>
                <a:lnTo>
                  <a:pt x="26522" y="7322"/>
                </a:lnTo>
                <a:lnTo>
                  <a:pt x="26361" y="6858"/>
                </a:lnTo>
                <a:lnTo>
                  <a:pt x="26199" y="6414"/>
                </a:lnTo>
                <a:lnTo>
                  <a:pt x="26018" y="5971"/>
                </a:lnTo>
                <a:lnTo>
                  <a:pt x="25836" y="5527"/>
                </a:lnTo>
                <a:lnTo>
                  <a:pt x="25614" y="5103"/>
                </a:lnTo>
                <a:lnTo>
                  <a:pt x="25392" y="4700"/>
                </a:lnTo>
                <a:lnTo>
                  <a:pt x="25130" y="4297"/>
                </a:lnTo>
                <a:lnTo>
                  <a:pt x="24868" y="3913"/>
                </a:lnTo>
                <a:lnTo>
                  <a:pt x="24586" y="3550"/>
                </a:lnTo>
                <a:lnTo>
                  <a:pt x="24303" y="3207"/>
                </a:lnTo>
                <a:lnTo>
                  <a:pt x="23981" y="2865"/>
                </a:lnTo>
                <a:lnTo>
                  <a:pt x="23658" y="2562"/>
                </a:lnTo>
                <a:lnTo>
                  <a:pt x="23335" y="2260"/>
                </a:lnTo>
                <a:lnTo>
                  <a:pt x="22972" y="1977"/>
                </a:lnTo>
                <a:lnTo>
                  <a:pt x="22609" y="1715"/>
                </a:lnTo>
                <a:lnTo>
                  <a:pt x="22226" y="1493"/>
                </a:lnTo>
                <a:lnTo>
                  <a:pt x="21823" y="1271"/>
                </a:lnTo>
                <a:lnTo>
                  <a:pt x="21419" y="1070"/>
                </a:lnTo>
                <a:lnTo>
                  <a:pt x="20996" y="908"/>
                </a:lnTo>
                <a:lnTo>
                  <a:pt x="20572" y="767"/>
                </a:lnTo>
                <a:lnTo>
                  <a:pt x="20128" y="646"/>
                </a:lnTo>
                <a:lnTo>
                  <a:pt x="19665" y="565"/>
                </a:lnTo>
                <a:lnTo>
                  <a:pt x="18797" y="424"/>
                </a:lnTo>
                <a:lnTo>
                  <a:pt x="17970" y="303"/>
                </a:lnTo>
                <a:lnTo>
                  <a:pt x="17164" y="202"/>
                </a:lnTo>
                <a:lnTo>
                  <a:pt x="16397" y="122"/>
                </a:lnTo>
                <a:lnTo>
                  <a:pt x="15631" y="61"/>
                </a:lnTo>
                <a:lnTo>
                  <a:pt x="14905" y="21"/>
                </a:lnTo>
                <a:lnTo>
                  <a:pt x="141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0" name="Google Shape;2890;p45"/>
          <p:cNvSpPr txBox="1">
            <a:spLocks noGrp="1"/>
          </p:cNvSpPr>
          <p:nvPr>
            <p:ph type="title"/>
          </p:nvPr>
        </p:nvSpPr>
        <p:spPr>
          <a:xfrm>
            <a:off x="719999" y="2145750"/>
            <a:ext cx="4919901" cy="16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/>
              <a:t>Game</a:t>
            </a:r>
            <a:endParaRPr sz="6000" dirty="0"/>
          </a:p>
        </p:txBody>
      </p:sp>
      <p:sp>
        <p:nvSpPr>
          <p:cNvPr id="2891" name="Google Shape;2891;p45"/>
          <p:cNvSpPr txBox="1">
            <a:spLocks noGrp="1"/>
          </p:cNvSpPr>
          <p:nvPr>
            <p:ph type="title" idx="2"/>
          </p:nvPr>
        </p:nvSpPr>
        <p:spPr>
          <a:xfrm>
            <a:off x="588638" y="834966"/>
            <a:ext cx="1319611" cy="106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 dirty="0"/>
              <a:t>06</a:t>
            </a:r>
            <a:endParaRPr sz="7500" dirty="0"/>
          </a:p>
        </p:txBody>
      </p:sp>
      <p:grpSp>
        <p:nvGrpSpPr>
          <p:cNvPr id="2893" name="Google Shape;2893;p45"/>
          <p:cNvGrpSpPr/>
          <p:nvPr/>
        </p:nvGrpSpPr>
        <p:grpSpPr>
          <a:xfrm>
            <a:off x="4194880" y="328742"/>
            <a:ext cx="1950496" cy="1407113"/>
            <a:chOff x="4194880" y="328742"/>
            <a:chExt cx="1950496" cy="1407113"/>
          </a:xfrm>
        </p:grpSpPr>
        <p:grpSp>
          <p:nvGrpSpPr>
            <p:cNvPr id="2894" name="Google Shape;2894;p45"/>
            <p:cNvGrpSpPr/>
            <p:nvPr/>
          </p:nvGrpSpPr>
          <p:grpSpPr>
            <a:xfrm>
              <a:off x="4535507" y="468428"/>
              <a:ext cx="1249308" cy="1267427"/>
              <a:chOff x="6966450" y="1476750"/>
              <a:chExt cx="415425" cy="421450"/>
            </a:xfrm>
          </p:grpSpPr>
          <p:sp>
            <p:nvSpPr>
              <p:cNvPr id="2895" name="Google Shape;2895;p45"/>
              <p:cNvSpPr/>
              <p:nvPr/>
            </p:nvSpPr>
            <p:spPr>
              <a:xfrm>
                <a:off x="6966450" y="1476750"/>
                <a:ext cx="415425" cy="421450"/>
              </a:xfrm>
              <a:custGeom>
                <a:avLst/>
                <a:gdLst/>
                <a:ahLst/>
                <a:cxnLst/>
                <a:rect l="l" t="t" r="r" b="b"/>
                <a:pathLst>
                  <a:path w="16617" h="16858" extrusionOk="0">
                    <a:moveTo>
                      <a:pt x="8021" y="1"/>
                    </a:moveTo>
                    <a:lnTo>
                      <a:pt x="7252" y="49"/>
                    </a:lnTo>
                    <a:lnTo>
                      <a:pt x="6532" y="193"/>
                    </a:lnTo>
                    <a:lnTo>
                      <a:pt x="5859" y="337"/>
                    </a:lnTo>
                    <a:lnTo>
                      <a:pt x="5235" y="481"/>
                    </a:lnTo>
                    <a:lnTo>
                      <a:pt x="4659" y="721"/>
                    </a:lnTo>
                    <a:lnTo>
                      <a:pt x="4130" y="961"/>
                    </a:lnTo>
                    <a:lnTo>
                      <a:pt x="3650" y="1249"/>
                    </a:lnTo>
                    <a:lnTo>
                      <a:pt x="3170" y="1537"/>
                    </a:lnTo>
                    <a:lnTo>
                      <a:pt x="2786" y="1874"/>
                    </a:lnTo>
                    <a:lnTo>
                      <a:pt x="2402" y="2210"/>
                    </a:lnTo>
                    <a:lnTo>
                      <a:pt x="2065" y="2594"/>
                    </a:lnTo>
                    <a:lnTo>
                      <a:pt x="1729" y="2930"/>
                    </a:lnTo>
                    <a:lnTo>
                      <a:pt x="1489" y="3314"/>
                    </a:lnTo>
                    <a:lnTo>
                      <a:pt x="1201" y="3747"/>
                    </a:lnTo>
                    <a:lnTo>
                      <a:pt x="817" y="4515"/>
                    </a:lnTo>
                    <a:lnTo>
                      <a:pt x="529" y="5331"/>
                    </a:lnTo>
                    <a:lnTo>
                      <a:pt x="288" y="6052"/>
                    </a:lnTo>
                    <a:lnTo>
                      <a:pt x="144" y="6772"/>
                    </a:lnTo>
                    <a:lnTo>
                      <a:pt x="48" y="7396"/>
                    </a:lnTo>
                    <a:lnTo>
                      <a:pt x="0" y="8357"/>
                    </a:lnTo>
                    <a:lnTo>
                      <a:pt x="0" y="8741"/>
                    </a:lnTo>
                    <a:lnTo>
                      <a:pt x="48" y="9654"/>
                    </a:lnTo>
                    <a:lnTo>
                      <a:pt x="192" y="10614"/>
                    </a:lnTo>
                    <a:lnTo>
                      <a:pt x="433" y="11479"/>
                    </a:lnTo>
                    <a:lnTo>
                      <a:pt x="769" y="12343"/>
                    </a:lnTo>
                    <a:lnTo>
                      <a:pt x="1201" y="13159"/>
                    </a:lnTo>
                    <a:lnTo>
                      <a:pt x="1681" y="13928"/>
                    </a:lnTo>
                    <a:lnTo>
                      <a:pt x="2306" y="14600"/>
                    </a:lnTo>
                    <a:lnTo>
                      <a:pt x="2978" y="15225"/>
                    </a:lnTo>
                    <a:lnTo>
                      <a:pt x="3314" y="15513"/>
                    </a:lnTo>
                    <a:lnTo>
                      <a:pt x="3698" y="15753"/>
                    </a:lnTo>
                    <a:lnTo>
                      <a:pt x="4130" y="15993"/>
                    </a:lnTo>
                    <a:lnTo>
                      <a:pt x="4563" y="16185"/>
                    </a:lnTo>
                    <a:lnTo>
                      <a:pt x="4995" y="16377"/>
                    </a:lnTo>
                    <a:lnTo>
                      <a:pt x="5475" y="16521"/>
                    </a:lnTo>
                    <a:lnTo>
                      <a:pt x="5955" y="16665"/>
                    </a:lnTo>
                    <a:lnTo>
                      <a:pt x="6436" y="16761"/>
                    </a:lnTo>
                    <a:lnTo>
                      <a:pt x="6964" y="16809"/>
                    </a:lnTo>
                    <a:lnTo>
                      <a:pt x="7540" y="16857"/>
                    </a:lnTo>
                    <a:lnTo>
                      <a:pt x="8069" y="16857"/>
                    </a:lnTo>
                    <a:lnTo>
                      <a:pt x="8645" y="16809"/>
                    </a:lnTo>
                    <a:lnTo>
                      <a:pt x="9269" y="16761"/>
                    </a:lnTo>
                    <a:lnTo>
                      <a:pt x="9893" y="16665"/>
                    </a:lnTo>
                    <a:lnTo>
                      <a:pt x="10518" y="16521"/>
                    </a:lnTo>
                    <a:lnTo>
                      <a:pt x="11142" y="16329"/>
                    </a:lnTo>
                    <a:lnTo>
                      <a:pt x="11959" y="16089"/>
                    </a:lnTo>
                    <a:lnTo>
                      <a:pt x="12679" y="15753"/>
                    </a:lnTo>
                    <a:lnTo>
                      <a:pt x="13303" y="15369"/>
                    </a:lnTo>
                    <a:lnTo>
                      <a:pt x="13928" y="14888"/>
                    </a:lnTo>
                    <a:lnTo>
                      <a:pt x="14456" y="14408"/>
                    </a:lnTo>
                    <a:lnTo>
                      <a:pt x="14936" y="13880"/>
                    </a:lnTo>
                    <a:lnTo>
                      <a:pt x="15320" y="13255"/>
                    </a:lnTo>
                    <a:lnTo>
                      <a:pt x="15705" y="12679"/>
                    </a:lnTo>
                    <a:lnTo>
                      <a:pt x="15993" y="12007"/>
                    </a:lnTo>
                    <a:lnTo>
                      <a:pt x="16233" y="11334"/>
                    </a:lnTo>
                    <a:lnTo>
                      <a:pt x="16425" y="10662"/>
                    </a:lnTo>
                    <a:lnTo>
                      <a:pt x="16521" y="9942"/>
                    </a:lnTo>
                    <a:lnTo>
                      <a:pt x="16569" y="9221"/>
                    </a:lnTo>
                    <a:lnTo>
                      <a:pt x="16617" y="8501"/>
                    </a:lnTo>
                    <a:lnTo>
                      <a:pt x="16569" y="7781"/>
                    </a:lnTo>
                    <a:lnTo>
                      <a:pt x="16473" y="7060"/>
                    </a:lnTo>
                    <a:lnTo>
                      <a:pt x="16281" y="6340"/>
                    </a:lnTo>
                    <a:lnTo>
                      <a:pt x="16089" y="5619"/>
                    </a:lnTo>
                    <a:lnTo>
                      <a:pt x="15849" y="4947"/>
                    </a:lnTo>
                    <a:lnTo>
                      <a:pt x="15512" y="4275"/>
                    </a:lnTo>
                    <a:lnTo>
                      <a:pt x="15176" y="3650"/>
                    </a:lnTo>
                    <a:lnTo>
                      <a:pt x="14744" y="3074"/>
                    </a:lnTo>
                    <a:lnTo>
                      <a:pt x="14312" y="2498"/>
                    </a:lnTo>
                    <a:lnTo>
                      <a:pt x="13784" y="2018"/>
                    </a:lnTo>
                    <a:lnTo>
                      <a:pt x="13207" y="1537"/>
                    </a:lnTo>
                    <a:lnTo>
                      <a:pt x="12631" y="1105"/>
                    </a:lnTo>
                    <a:lnTo>
                      <a:pt x="11959" y="769"/>
                    </a:lnTo>
                    <a:lnTo>
                      <a:pt x="11286" y="481"/>
                    </a:lnTo>
                    <a:lnTo>
                      <a:pt x="10518" y="241"/>
                    </a:lnTo>
                    <a:lnTo>
                      <a:pt x="9749" y="97"/>
                    </a:lnTo>
                    <a:lnTo>
                      <a:pt x="893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6" name="Google Shape;2896;p45"/>
              <p:cNvSpPr/>
              <p:nvPr/>
            </p:nvSpPr>
            <p:spPr>
              <a:xfrm>
                <a:off x="6966450" y="1476750"/>
                <a:ext cx="415425" cy="421450"/>
              </a:xfrm>
              <a:custGeom>
                <a:avLst/>
                <a:gdLst/>
                <a:ahLst/>
                <a:cxnLst/>
                <a:rect l="l" t="t" r="r" b="b"/>
                <a:pathLst>
                  <a:path w="16617" h="16858" fill="none" extrusionOk="0">
                    <a:moveTo>
                      <a:pt x="0" y="8741"/>
                    </a:moveTo>
                    <a:lnTo>
                      <a:pt x="0" y="8741"/>
                    </a:lnTo>
                    <a:lnTo>
                      <a:pt x="0" y="8357"/>
                    </a:lnTo>
                    <a:lnTo>
                      <a:pt x="48" y="7396"/>
                    </a:lnTo>
                    <a:lnTo>
                      <a:pt x="144" y="6772"/>
                    </a:lnTo>
                    <a:lnTo>
                      <a:pt x="288" y="6052"/>
                    </a:lnTo>
                    <a:lnTo>
                      <a:pt x="529" y="5331"/>
                    </a:lnTo>
                    <a:lnTo>
                      <a:pt x="817" y="4515"/>
                    </a:lnTo>
                    <a:lnTo>
                      <a:pt x="1201" y="3747"/>
                    </a:lnTo>
                    <a:lnTo>
                      <a:pt x="1489" y="3314"/>
                    </a:lnTo>
                    <a:lnTo>
                      <a:pt x="1729" y="2930"/>
                    </a:lnTo>
                    <a:lnTo>
                      <a:pt x="2065" y="2594"/>
                    </a:lnTo>
                    <a:lnTo>
                      <a:pt x="2402" y="2210"/>
                    </a:lnTo>
                    <a:lnTo>
                      <a:pt x="2786" y="1874"/>
                    </a:lnTo>
                    <a:lnTo>
                      <a:pt x="3170" y="1537"/>
                    </a:lnTo>
                    <a:lnTo>
                      <a:pt x="3650" y="1249"/>
                    </a:lnTo>
                    <a:lnTo>
                      <a:pt x="4130" y="961"/>
                    </a:lnTo>
                    <a:lnTo>
                      <a:pt x="4659" y="721"/>
                    </a:lnTo>
                    <a:lnTo>
                      <a:pt x="5235" y="481"/>
                    </a:lnTo>
                    <a:lnTo>
                      <a:pt x="5859" y="337"/>
                    </a:lnTo>
                    <a:lnTo>
                      <a:pt x="6532" y="193"/>
                    </a:lnTo>
                    <a:lnTo>
                      <a:pt x="7252" y="49"/>
                    </a:lnTo>
                    <a:lnTo>
                      <a:pt x="8021" y="1"/>
                    </a:lnTo>
                    <a:lnTo>
                      <a:pt x="8021" y="1"/>
                    </a:lnTo>
                    <a:lnTo>
                      <a:pt x="8933" y="1"/>
                    </a:lnTo>
                    <a:lnTo>
                      <a:pt x="9749" y="97"/>
                    </a:lnTo>
                    <a:lnTo>
                      <a:pt x="10518" y="241"/>
                    </a:lnTo>
                    <a:lnTo>
                      <a:pt x="11286" y="481"/>
                    </a:lnTo>
                    <a:lnTo>
                      <a:pt x="11959" y="769"/>
                    </a:lnTo>
                    <a:lnTo>
                      <a:pt x="12631" y="1105"/>
                    </a:lnTo>
                    <a:lnTo>
                      <a:pt x="13207" y="1537"/>
                    </a:lnTo>
                    <a:lnTo>
                      <a:pt x="13784" y="2018"/>
                    </a:lnTo>
                    <a:lnTo>
                      <a:pt x="14312" y="2498"/>
                    </a:lnTo>
                    <a:lnTo>
                      <a:pt x="14744" y="3074"/>
                    </a:lnTo>
                    <a:lnTo>
                      <a:pt x="15176" y="3650"/>
                    </a:lnTo>
                    <a:lnTo>
                      <a:pt x="15512" y="4275"/>
                    </a:lnTo>
                    <a:lnTo>
                      <a:pt x="15849" y="4947"/>
                    </a:lnTo>
                    <a:lnTo>
                      <a:pt x="16089" y="5619"/>
                    </a:lnTo>
                    <a:lnTo>
                      <a:pt x="16281" y="6340"/>
                    </a:lnTo>
                    <a:lnTo>
                      <a:pt x="16473" y="7060"/>
                    </a:lnTo>
                    <a:lnTo>
                      <a:pt x="16569" y="7781"/>
                    </a:lnTo>
                    <a:lnTo>
                      <a:pt x="16617" y="8501"/>
                    </a:lnTo>
                    <a:lnTo>
                      <a:pt x="16569" y="9221"/>
                    </a:lnTo>
                    <a:lnTo>
                      <a:pt x="16521" y="9942"/>
                    </a:lnTo>
                    <a:lnTo>
                      <a:pt x="16425" y="10662"/>
                    </a:lnTo>
                    <a:lnTo>
                      <a:pt x="16233" y="11334"/>
                    </a:lnTo>
                    <a:lnTo>
                      <a:pt x="15993" y="12007"/>
                    </a:lnTo>
                    <a:lnTo>
                      <a:pt x="15705" y="12679"/>
                    </a:lnTo>
                    <a:lnTo>
                      <a:pt x="15320" y="13255"/>
                    </a:lnTo>
                    <a:lnTo>
                      <a:pt x="14936" y="13880"/>
                    </a:lnTo>
                    <a:lnTo>
                      <a:pt x="14456" y="14408"/>
                    </a:lnTo>
                    <a:lnTo>
                      <a:pt x="13928" y="14888"/>
                    </a:lnTo>
                    <a:lnTo>
                      <a:pt x="13303" y="15369"/>
                    </a:lnTo>
                    <a:lnTo>
                      <a:pt x="12679" y="15753"/>
                    </a:lnTo>
                    <a:lnTo>
                      <a:pt x="11959" y="16089"/>
                    </a:lnTo>
                    <a:lnTo>
                      <a:pt x="11142" y="16329"/>
                    </a:lnTo>
                    <a:lnTo>
                      <a:pt x="11142" y="16329"/>
                    </a:lnTo>
                    <a:lnTo>
                      <a:pt x="10518" y="16521"/>
                    </a:lnTo>
                    <a:lnTo>
                      <a:pt x="9893" y="16665"/>
                    </a:lnTo>
                    <a:lnTo>
                      <a:pt x="9269" y="16761"/>
                    </a:lnTo>
                    <a:lnTo>
                      <a:pt x="8645" y="16809"/>
                    </a:lnTo>
                    <a:lnTo>
                      <a:pt x="8069" y="16857"/>
                    </a:lnTo>
                    <a:lnTo>
                      <a:pt x="7540" y="16857"/>
                    </a:lnTo>
                    <a:lnTo>
                      <a:pt x="6964" y="16809"/>
                    </a:lnTo>
                    <a:lnTo>
                      <a:pt x="6436" y="16761"/>
                    </a:lnTo>
                    <a:lnTo>
                      <a:pt x="5955" y="16665"/>
                    </a:lnTo>
                    <a:lnTo>
                      <a:pt x="5475" y="16521"/>
                    </a:lnTo>
                    <a:lnTo>
                      <a:pt x="4995" y="16377"/>
                    </a:lnTo>
                    <a:lnTo>
                      <a:pt x="4563" y="16185"/>
                    </a:lnTo>
                    <a:lnTo>
                      <a:pt x="4130" y="15993"/>
                    </a:lnTo>
                    <a:lnTo>
                      <a:pt x="3698" y="15753"/>
                    </a:lnTo>
                    <a:lnTo>
                      <a:pt x="3314" y="15513"/>
                    </a:lnTo>
                    <a:lnTo>
                      <a:pt x="2978" y="15225"/>
                    </a:lnTo>
                    <a:lnTo>
                      <a:pt x="2306" y="14600"/>
                    </a:lnTo>
                    <a:lnTo>
                      <a:pt x="1681" y="13928"/>
                    </a:lnTo>
                    <a:lnTo>
                      <a:pt x="1201" y="13159"/>
                    </a:lnTo>
                    <a:lnTo>
                      <a:pt x="769" y="12343"/>
                    </a:lnTo>
                    <a:lnTo>
                      <a:pt x="433" y="11479"/>
                    </a:lnTo>
                    <a:lnTo>
                      <a:pt x="192" y="10614"/>
                    </a:lnTo>
                    <a:lnTo>
                      <a:pt x="48" y="9654"/>
                    </a:lnTo>
                    <a:lnTo>
                      <a:pt x="0" y="874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7" name="Google Shape;2897;p45"/>
              <p:cNvSpPr/>
              <p:nvPr/>
            </p:nvSpPr>
            <p:spPr>
              <a:xfrm>
                <a:off x="6966450" y="1476750"/>
                <a:ext cx="283375" cy="421450"/>
              </a:xfrm>
              <a:custGeom>
                <a:avLst/>
                <a:gdLst/>
                <a:ahLst/>
                <a:cxnLst/>
                <a:rect l="l" t="t" r="r" b="b"/>
                <a:pathLst>
                  <a:path w="11335" h="16858" extrusionOk="0">
                    <a:moveTo>
                      <a:pt x="7876" y="16857"/>
                    </a:move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close/>
                    <a:moveTo>
                      <a:pt x="11142" y="16329"/>
                    </a:moveTo>
                    <a:lnTo>
                      <a:pt x="11142" y="16329"/>
                    </a:lnTo>
                    <a:lnTo>
                      <a:pt x="10278" y="16569"/>
                    </a:lnTo>
                    <a:lnTo>
                      <a:pt x="9461" y="16713"/>
                    </a:lnTo>
                    <a:lnTo>
                      <a:pt x="8645" y="16809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8645" y="16809"/>
                    </a:lnTo>
                    <a:lnTo>
                      <a:pt x="9461" y="16713"/>
                    </a:lnTo>
                    <a:lnTo>
                      <a:pt x="10278" y="16569"/>
                    </a:lnTo>
                    <a:lnTo>
                      <a:pt x="11142" y="16329"/>
                    </a:lnTo>
                    <a:close/>
                    <a:moveTo>
                      <a:pt x="11286" y="16329"/>
                    </a:moveTo>
                    <a:lnTo>
                      <a:pt x="11286" y="16329"/>
                    </a:lnTo>
                    <a:lnTo>
                      <a:pt x="11142" y="16329"/>
                    </a:lnTo>
                    <a:lnTo>
                      <a:pt x="11142" y="16329"/>
                    </a:lnTo>
                    <a:lnTo>
                      <a:pt x="11286" y="16329"/>
                    </a:lnTo>
                    <a:close/>
                    <a:moveTo>
                      <a:pt x="11334" y="16281"/>
                    </a:moveTo>
                    <a:lnTo>
                      <a:pt x="11334" y="16281"/>
                    </a:lnTo>
                    <a:lnTo>
                      <a:pt x="11334" y="16281"/>
                    </a:lnTo>
                    <a:lnTo>
                      <a:pt x="11334" y="16281"/>
                    </a:lnTo>
                    <a:lnTo>
                      <a:pt x="11334" y="16281"/>
                    </a:lnTo>
                    <a:close/>
                    <a:moveTo>
                      <a:pt x="8501" y="1"/>
                    </a:moveTo>
                    <a:lnTo>
                      <a:pt x="8501" y="1"/>
                    </a:lnTo>
                    <a:lnTo>
                      <a:pt x="8021" y="1"/>
                    </a:lnTo>
                    <a:lnTo>
                      <a:pt x="8021" y="1"/>
                    </a:lnTo>
                    <a:lnTo>
                      <a:pt x="7348" y="49"/>
                    </a:lnTo>
                    <a:lnTo>
                      <a:pt x="6676" y="145"/>
                    </a:lnTo>
                    <a:lnTo>
                      <a:pt x="6051" y="289"/>
                    </a:lnTo>
                    <a:lnTo>
                      <a:pt x="5475" y="433"/>
                    </a:lnTo>
                    <a:lnTo>
                      <a:pt x="4947" y="625"/>
                    </a:lnTo>
                    <a:lnTo>
                      <a:pt x="4467" y="817"/>
                    </a:lnTo>
                    <a:lnTo>
                      <a:pt x="3986" y="1057"/>
                    </a:lnTo>
                    <a:lnTo>
                      <a:pt x="3554" y="1297"/>
                    </a:lnTo>
                    <a:lnTo>
                      <a:pt x="3122" y="1585"/>
                    </a:lnTo>
                    <a:lnTo>
                      <a:pt x="2786" y="1874"/>
                    </a:lnTo>
                    <a:lnTo>
                      <a:pt x="2450" y="2162"/>
                    </a:lnTo>
                    <a:lnTo>
                      <a:pt x="2113" y="2498"/>
                    </a:lnTo>
                    <a:lnTo>
                      <a:pt x="1585" y="3170"/>
                    </a:lnTo>
                    <a:lnTo>
                      <a:pt x="1153" y="3891"/>
                    </a:lnTo>
                    <a:lnTo>
                      <a:pt x="769" y="4611"/>
                    </a:lnTo>
                    <a:lnTo>
                      <a:pt x="529" y="5331"/>
                    </a:lnTo>
                    <a:lnTo>
                      <a:pt x="288" y="6004"/>
                    </a:lnTo>
                    <a:lnTo>
                      <a:pt x="144" y="6628"/>
                    </a:lnTo>
                    <a:lnTo>
                      <a:pt x="48" y="7252"/>
                    </a:lnTo>
                    <a:lnTo>
                      <a:pt x="0" y="7733"/>
                    </a:lnTo>
                    <a:lnTo>
                      <a:pt x="0" y="8501"/>
                    </a:lnTo>
                    <a:lnTo>
                      <a:pt x="0" y="8501"/>
                    </a:lnTo>
                    <a:lnTo>
                      <a:pt x="0" y="7733"/>
                    </a:lnTo>
                    <a:lnTo>
                      <a:pt x="48" y="7252"/>
                    </a:lnTo>
                    <a:lnTo>
                      <a:pt x="144" y="6628"/>
                    </a:lnTo>
                    <a:lnTo>
                      <a:pt x="288" y="6004"/>
                    </a:lnTo>
                    <a:lnTo>
                      <a:pt x="529" y="5331"/>
                    </a:lnTo>
                    <a:lnTo>
                      <a:pt x="769" y="4611"/>
                    </a:lnTo>
                    <a:lnTo>
                      <a:pt x="1153" y="3891"/>
                    </a:lnTo>
                    <a:lnTo>
                      <a:pt x="1585" y="3170"/>
                    </a:lnTo>
                    <a:lnTo>
                      <a:pt x="2113" y="2498"/>
                    </a:lnTo>
                    <a:lnTo>
                      <a:pt x="2450" y="2162"/>
                    </a:lnTo>
                    <a:lnTo>
                      <a:pt x="2786" y="1874"/>
                    </a:lnTo>
                    <a:lnTo>
                      <a:pt x="3122" y="1585"/>
                    </a:lnTo>
                    <a:lnTo>
                      <a:pt x="3554" y="1297"/>
                    </a:lnTo>
                    <a:lnTo>
                      <a:pt x="3986" y="1057"/>
                    </a:lnTo>
                    <a:lnTo>
                      <a:pt x="4467" y="817"/>
                    </a:lnTo>
                    <a:lnTo>
                      <a:pt x="4947" y="625"/>
                    </a:lnTo>
                    <a:lnTo>
                      <a:pt x="5475" y="433"/>
                    </a:lnTo>
                    <a:lnTo>
                      <a:pt x="6051" y="289"/>
                    </a:lnTo>
                    <a:lnTo>
                      <a:pt x="6676" y="145"/>
                    </a:lnTo>
                    <a:lnTo>
                      <a:pt x="7348" y="49"/>
                    </a:lnTo>
                    <a:lnTo>
                      <a:pt x="8021" y="1"/>
                    </a:lnTo>
                    <a:lnTo>
                      <a:pt x="8021" y="1"/>
                    </a:lnTo>
                    <a:lnTo>
                      <a:pt x="8501" y="1"/>
                    </a:lnTo>
                    <a:close/>
                    <a:moveTo>
                      <a:pt x="8501" y="1"/>
                    </a:moveTo>
                    <a:lnTo>
                      <a:pt x="8501" y="1"/>
                    </a:lnTo>
                    <a:lnTo>
                      <a:pt x="8501" y="1"/>
                    </a:lnTo>
                    <a:lnTo>
                      <a:pt x="8501" y="1"/>
                    </a:lnTo>
                    <a:lnTo>
                      <a:pt x="8501" y="1"/>
                    </a:lnTo>
                    <a:lnTo>
                      <a:pt x="8501" y="1"/>
                    </a:lnTo>
                    <a:close/>
                  </a:path>
                </a:pathLst>
              </a:custGeom>
              <a:solidFill>
                <a:srgbClr val="FA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8" name="Google Shape;2898;p45"/>
              <p:cNvSpPr/>
              <p:nvPr/>
            </p:nvSpPr>
            <p:spPr>
              <a:xfrm>
                <a:off x="7163350" y="18981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9" name="Google Shape;2899;p45"/>
              <p:cNvSpPr/>
              <p:nvPr/>
            </p:nvSpPr>
            <p:spPr>
              <a:xfrm>
                <a:off x="7163350" y="1884975"/>
                <a:ext cx="81675" cy="13225"/>
              </a:xfrm>
              <a:custGeom>
                <a:avLst/>
                <a:gdLst/>
                <a:ahLst/>
                <a:cxnLst/>
                <a:rect l="l" t="t" r="r" b="b"/>
                <a:pathLst>
                  <a:path w="3267" h="529" fill="none" extrusionOk="0">
                    <a:moveTo>
                      <a:pt x="3266" y="0"/>
                    </a:moveTo>
                    <a:lnTo>
                      <a:pt x="3266" y="0"/>
                    </a:lnTo>
                    <a:lnTo>
                      <a:pt x="2402" y="240"/>
                    </a:lnTo>
                    <a:lnTo>
                      <a:pt x="1585" y="384"/>
                    </a:lnTo>
                    <a:lnTo>
                      <a:pt x="769" y="480"/>
                    </a:lnTo>
                    <a:lnTo>
                      <a:pt x="0" y="528"/>
                    </a:lnTo>
                    <a:lnTo>
                      <a:pt x="0" y="528"/>
                    </a:lnTo>
                    <a:lnTo>
                      <a:pt x="769" y="480"/>
                    </a:lnTo>
                    <a:lnTo>
                      <a:pt x="1585" y="384"/>
                    </a:lnTo>
                    <a:lnTo>
                      <a:pt x="2402" y="240"/>
                    </a:lnTo>
                    <a:lnTo>
                      <a:pt x="3266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0" name="Google Shape;2900;p45"/>
              <p:cNvSpPr/>
              <p:nvPr/>
            </p:nvSpPr>
            <p:spPr>
              <a:xfrm>
                <a:off x="7245000" y="1884975"/>
                <a:ext cx="36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45" h="1" fill="none" extrusionOk="0">
                    <a:moveTo>
                      <a:pt x="144" y="0"/>
                    </a:moveTo>
                    <a:lnTo>
                      <a:pt x="14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4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1" name="Google Shape;2901;p45"/>
              <p:cNvSpPr/>
              <p:nvPr/>
            </p:nvSpPr>
            <p:spPr>
              <a:xfrm>
                <a:off x="7249800" y="18837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2" name="Google Shape;2902;p45"/>
              <p:cNvSpPr/>
              <p:nvPr/>
            </p:nvSpPr>
            <p:spPr>
              <a:xfrm>
                <a:off x="6966450" y="1476750"/>
                <a:ext cx="212525" cy="212525"/>
              </a:xfrm>
              <a:custGeom>
                <a:avLst/>
                <a:gdLst/>
                <a:ahLst/>
                <a:cxnLst/>
                <a:rect l="l" t="t" r="r" b="b"/>
                <a:pathLst>
                  <a:path w="8501" h="8501" fill="none" extrusionOk="0">
                    <a:moveTo>
                      <a:pt x="8501" y="1"/>
                    </a:moveTo>
                    <a:lnTo>
                      <a:pt x="8501" y="1"/>
                    </a:lnTo>
                    <a:lnTo>
                      <a:pt x="8021" y="1"/>
                    </a:lnTo>
                    <a:lnTo>
                      <a:pt x="8021" y="1"/>
                    </a:lnTo>
                    <a:lnTo>
                      <a:pt x="7348" y="49"/>
                    </a:lnTo>
                    <a:lnTo>
                      <a:pt x="6676" y="145"/>
                    </a:lnTo>
                    <a:lnTo>
                      <a:pt x="6051" y="289"/>
                    </a:lnTo>
                    <a:lnTo>
                      <a:pt x="5475" y="433"/>
                    </a:lnTo>
                    <a:lnTo>
                      <a:pt x="4947" y="625"/>
                    </a:lnTo>
                    <a:lnTo>
                      <a:pt x="4467" y="817"/>
                    </a:lnTo>
                    <a:lnTo>
                      <a:pt x="3986" y="1057"/>
                    </a:lnTo>
                    <a:lnTo>
                      <a:pt x="3554" y="1297"/>
                    </a:lnTo>
                    <a:lnTo>
                      <a:pt x="3122" y="1585"/>
                    </a:lnTo>
                    <a:lnTo>
                      <a:pt x="2786" y="1874"/>
                    </a:lnTo>
                    <a:lnTo>
                      <a:pt x="2450" y="2162"/>
                    </a:lnTo>
                    <a:lnTo>
                      <a:pt x="2113" y="2498"/>
                    </a:lnTo>
                    <a:lnTo>
                      <a:pt x="1585" y="3170"/>
                    </a:lnTo>
                    <a:lnTo>
                      <a:pt x="1153" y="3891"/>
                    </a:lnTo>
                    <a:lnTo>
                      <a:pt x="769" y="4611"/>
                    </a:lnTo>
                    <a:lnTo>
                      <a:pt x="529" y="5331"/>
                    </a:lnTo>
                    <a:lnTo>
                      <a:pt x="288" y="6004"/>
                    </a:lnTo>
                    <a:lnTo>
                      <a:pt x="144" y="6628"/>
                    </a:lnTo>
                    <a:lnTo>
                      <a:pt x="48" y="7252"/>
                    </a:lnTo>
                    <a:lnTo>
                      <a:pt x="0" y="7733"/>
                    </a:lnTo>
                    <a:lnTo>
                      <a:pt x="0" y="8501"/>
                    </a:lnTo>
                    <a:lnTo>
                      <a:pt x="0" y="8501"/>
                    </a:lnTo>
                    <a:lnTo>
                      <a:pt x="0" y="7733"/>
                    </a:lnTo>
                    <a:lnTo>
                      <a:pt x="48" y="7252"/>
                    </a:lnTo>
                    <a:lnTo>
                      <a:pt x="144" y="6628"/>
                    </a:lnTo>
                    <a:lnTo>
                      <a:pt x="288" y="6004"/>
                    </a:lnTo>
                    <a:lnTo>
                      <a:pt x="529" y="5331"/>
                    </a:lnTo>
                    <a:lnTo>
                      <a:pt x="769" y="4611"/>
                    </a:lnTo>
                    <a:lnTo>
                      <a:pt x="1153" y="3891"/>
                    </a:lnTo>
                    <a:lnTo>
                      <a:pt x="1585" y="3170"/>
                    </a:lnTo>
                    <a:lnTo>
                      <a:pt x="2113" y="2498"/>
                    </a:lnTo>
                    <a:lnTo>
                      <a:pt x="2450" y="2162"/>
                    </a:lnTo>
                    <a:lnTo>
                      <a:pt x="2786" y="1874"/>
                    </a:lnTo>
                    <a:lnTo>
                      <a:pt x="3122" y="1585"/>
                    </a:lnTo>
                    <a:lnTo>
                      <a:pt x="3554" y="1297"/>
                    </a:lnTo>
                    <a:lnTo>
                      <a:pt x="3986" y="1057"/>
                    </a:lnTo>
                    <a:lnTo>
                      <a:pt x="4467" y="817"/>
                    </a:lnTo>
                    <a:lnTo>
                      <a:pt x="4947" y="625"/>
                    </a:lnTo>
                    <a:lnTo>
                      <a:pt x="5475" y="433"/>
                    </a:lnTo>
                    <a:lnTo>
                      <a:pt x="6051" y="289"/>
                    </a:lnTo>
                    <a:lnTo>
                      <a:pt x="6676" y="145"/>
                    </a:lnTo>
                    <a:lnTo>
                      <a:pt x="7348" y="49"/>
                    </a:lnTo>
                    <a:lnTo>
                      <a:pt x="8021" y="1"/>
                    </a:lnTo>
                    <a:lnTo>
                      <a:pt x="8021" y="1"/>
                    </a:lnTo>
                    <a:lnTo>
                      <a:pt x="850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3" name="Google Shape;2903;p45"/>
              <p:cNvSpPr/>
              <p:nvPr/>
            </p:nvSpPr>
            <p:spPr>
              <a:xfrm>
                <a:off x="7178950" y="14767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4" name="Google Shape;2904;p45"/>
              <p:cNvSpPr/>
              <p:nvPr/>
            </p:nvSpPr>
            <p:spPr>
              <a:xfrm>
                <a:off x="6966450" y="1476750"/>
                <a:ext cx="415425" cy="421450"/>
              </a:xfrm>
              <a:custGeom>
                <a:avLst/>
                <a:gdLst/>
                <a:ahLst/>
                <a:cxnLst/>
                <a:rect l="l" t="t" r="r" b="b"/>
                <a:pathLst>
                  <a:path w="16617" h="16858" extrusionOk="0">
                    <a:moveTo>
                      <a:pt x="9797" y="865"/>
                    </a:moveTo>
                    <a:lnTo>
                      <a:pt x="10278" y="961"/>
                    </a:lnTo>
                    <a:lnTo>
                      <a:pt x="10758" y="1057"/>
                    </a:lnTo>
                    <a:lnTo>
                      <a:pt x="11238" y="1249"/>
                    </a:lnTo>
                    <a:lnTo>
                      <a:pt x="11670" y="1441"/>
                    </a:lnTo>
                    <a:lnTo>
                      <a:pt x="12055" y="1681"/>
                    </a:lnTo>
                    <a:lnTo>
                      <a:pt x="12439" y="1970"/>
                    </a:lnTo>
                    <a:lnTo>
                      <a:pt x="12775" y="2258"/>
                    </a:lnTo>
                    <a:lnTo>
                      <a:pt x="13111" y="2594"/>
                    </a:lnTo>
                    <a:lnTo>
                      <a:pt x="13351" y="2978"/>
                    </a:lnTo>
                    <a:lnTo>
                      <a:pt x="13639" y="3362"/>
                    </a:lnTo>
                    <a:lnTo>
                      <a:pt x="13832" y="3747"/>
                    </a:lnTo>
                    <a:lnTo>
                      <a:pt x="14024" y="4179"/>
                    </a:lnTo>
                    <a:lnTo>
                      <a:pt x="14168" y="4611"/>
                    </a:lnTo>
                    <a:lnTo>
                      <a:pt x="14312" y="5091"/>
                    </a:lnTo>
                    <a:lnTo>
                      <a:pt x="14408" y="5523"/>
                    </a:lnTo>
                    <a:lnTo>
                      <a:pt x="14456" y="6004"/>
                    </a:lnTo>
                    <a:lnTo>
                      <a:pt x="14456" y="6436"/>
                    </a:lnTo>
                    <a:lnTo>
                      <a:pt x="14456" y="6916"/>
                    </a:lnTo>
                    <a:lnTo>
                      <a:pt x="14408" y="7348"/>
                    </a:lnTo>
                    <a:lnTo>
                      <a:pt x="14312" y="7829"/>
                    </a:lnTo>
                    <a:lnTo>
                      <a:pt x="14216" y="8261"/>
                    </a:lnTo>
                    <a:lnTo>
                      <a:pt x="14024" y="8693"/>
                    </a:lnTo>
                    <a:lnTo>
                      <a:pt x="13880" y="9077"/>
                    </a:lnTo>
                    <a:lnTo>
                      <a:pt x="13639" y="9462"/>
                    </a:lnTo>
                    <a:lnTo>
                      <a:pt x="13351" y="9846"/>
                    </a:lnTo>
                    <a:lnTo>
                      <a:pt x="13063" y="10182"/>
                    </a:lnTo>
                    <a:lnTo>
                      <a:pt x="12727" y="10518"/>
                    </a:lnTo>
                    <a:lnTo>
                      <a:pt x="12343" y="10758"/>
                    </a:lnTo>
                    <a:lnTo>
                      <a:pt x="11911" y="11046"/>
                    </a:lnTo>
                    <a:lnTo>
                      <a:pt x="11478" y="11238"/>
                    </a:lnTo>
                    <a:lnTo>
                      <a:pt x="10950" y="11431"/>
                    </a:lnTo>
                    <a:lnTo>
                      <a:pt x="10374" y="11575"/>
                    </a:lnTo>
                    <a:lnTo>
                      <a:pt x="9845" y="11671"/>
                    </a:lnTo>
                    <a:lnTo>
                      <a:pt x="9317" y="11719"/>
                    </a:lnTo>
                    <a:lnTo>
                      <a:pt x="8261" y="11719"/>
                    </a:lnTo>
                    <a:lnTo>
                      <a:pt x="7684" y="11623"/>
                    </a:lnTo>
                    <a:lnTo>
                      <a:pt x="7156" y="11479"/>
                    </a:lnTo>
                    <a:lnTo>
                      <a:pt x="6676" y="11286"/>
                    </a:lnTo>
                    <a:lnTo>
                      <a:pt x="6244" y="11094"/>
                    </a:lnTo>
                    <a:lnTo>
                      <a:pt x="5811" y="10806"/>
                    </a:lnTo>
                    <a:lnTo>
                      <a:pt x="5427" y="10470"/>
                    </a:lnTo>
                    <a:lnTo>
                      <a:pt x="5091" y="10134"/>
                    </a:lnTo>
                    <a:lnTo>
                      <a:pt x="4803" y="9750"/>
                    </a:lnTo>
                    <a:lnTo>
                      <a:pt x="4515" y="9365"/>
                    </a:lnTo>
                    <a:lnTo>
                      <a:pt x="4275" y="8933"/>
                    </a:lnTo>
                    <a:lnTo>
                      <a:pt x="4082" y="8453"/>
                    </a:lnTo>
                    <a:lnTo>
                      <a:pt x="3938" y="7973"/>
                    </a:lnTo>
                    <a:lnTo>
                      <a:pt x="3842" y="7492"/>
                    </a:lnTo>
                    <a:lnTo>
                      <a:pt x="3746" y="7012"/>
                    </a:lnTo>
                    <a:lnTo>
                      <a:pt x="3746" y="6484"/>
                    </a:lnTo>
                    <a:lnTo>
                      <a:pt x="3746" y="6244"/>
                    </a:lnTo>
                    <a:lnTo>
                      <a:pt x="3794" y="5619"/>
                    </a:lnTo>
                    <a:lnTo>
                      <a:pt x="3842" y="5235"/>
                    </a:lnTo>
                    <a:lnTo>
                      <a:pt x="3938" y="4755"/>
                    </a:lnTo>
                    <a:lnTo>
                      <a:pt x="4082" y="4275"/>
                    </a:lnTo>
                    <a:lnTo>
                      <a:pt x="4275" y="3795"/>
                    </a:lnTo>
                    <a:lnTo>
                      <a:pt x="4515" y="3266"/>
                    </a:lnTo>
                    <a:lnTo>
                      <a:pt x="4851" y="2738"/>
                    </a:lnTo>
                    <a:lnTo>
                      <a:pt x="5283" y="2306"/>
                    </a:lnTo>
                    <a:lnTo>
                      <a:pt x="5811" y="1874"/>
                    </a:lnTo>
                    <a:lnTo>
                      <a:pt x="6436" y="1489"/>
                    </a:lnTo>
                    <a:lnTo>
                      <a:pt x="6772" y="1297"/>
                    </a:lnTo>
                    <a:lnTo>
                      <a:pt x="7156" y="1153"/>
                    </a:lnTo>
                    <a:lnTo>
                      <a:pt x="7540" y="1057"/>
                    </a:lnTo>
                    <a:lnTo>
                      <a:pt x="7972" y="961"/>
                    </a:lnTo>
                    <a:lnTo>
                      <a:pt x="8453" y="913"/>
                    </a:lnTo>
                    <a:lnTo>
                      <a:pt x="8933" y="865"/>
                    </a:lnTo>
                    <a:close/>
                    <a:moveTo>
                      <a:pt x="8021" y="1"/>
                    </a:moveTo>
                    <a:lnTo>
                      <a:pt x="7348" y="49"/>
                    </a:lnTo>
                    <a:lnTo>
                      <a:pt x="6676" y="145"/>
                    </a:lnTo>
                    <a:lnTo>
                      <a:pt x="6051" y="289"/>
                    </a:lnTo>
                    <a:lnTo>
                      <a:pt x="5475" y="433"/>
                    </a:lnTo>
                    <a:lnTo>
                      <a:pt x="4947" y="625"/>
                    </a:lnTo>
                    <a:lnTo>
                      <a:pt x="4467" y="817"/>
                    </a:lnTo>
                    <a:lnTo>
                      <a:pt x="3986" y="1057"/>
                    </a:lnTo>
                    <a:lnTo>
                      <a:pt x="3554" y="1297"/>
                    </a:lnTo>
                    <a:lnTo>
                      <a:pt x="3122" y="1585"/>
                    </a:lnTo>
                    <a:lnTo>
                      <a:pt x="2786" y="1874"/>
                    </a:lnTo>
                    <a:lnTo>
                      <a:pt x="2450" y="2162"/>
                    </a:lnTo>
                    <a:lnTo>
                      <a:pt x="2113" y="2498"/>
                    </a:lnTo>
                    <a:lnTo>
                      <a:pt x="1585" y="3170"/>
                    </a:lnTo>
                    <a:lnTo>
                      <a:pt x="1153" y="3891"/>
                    </a:lnTo>
                    <a:lnTo>
                      <a:pt x="769" y="4611"/>
                    </a:lnTo>
                    <a:lnTo>
                      <a:pt x="529" y="5331"/>
                    </a:lnTo>
                    <a:lnTo>
                      <a:pt x="288" y="6004"/>
                    </a:lnTo>
                    <a:lnTo>
                      <a:pt x="144" y="6628"/>
                    </a:lnTo>
                    <a:lnTo>
                      <a:pt x="48" y="7252"/>
                    </a:lnTo>
                    <a:lnTo>
                      <a:pt x="0" y="7733"/>
                    </a:lnTo>
                    <a:lnTo>
                      <a:pt x="0" y="8501"/>
                    </a:lnTo>
                    <a:lnTo>
                      <a:pt x="0" y="8741"/>
                    </a:lnTo>
                    <a:lnTo>
                      <a:pt x="48" y="9510"/>
                    </a:lnTo>
                    <a:lnTo>
                      <a:pt x="144" y="10278"/>
                    </a:lnTo>
                    <a:lnTo>
                      <a:pt x="288" y="11046"/>
                    </a:lnTo>
                    <a:lnTo>
                      <a:pt x="529" y="11767"/>
                    </a:lnTo>
                    <a:lnTo>
                      <a:pt x="817" y="12487"/>
                    </a:lnTo>
                    <a:lnTo>
                      <a:pt x="1201" y="13159"/>
                    </a:lnTo>
                    <a:lnTo>
                      <a:pt x="1585" y="13784"/>
                    </a:lnTo>
                    <a:lnTo>
                      <a:pt x="2065" y="14360"/>
                    </a:lnTo>
                    <a:lnTo>
                      <a:pt x="2594" y="14936"/>
                    </a:lnTo>
                    <a:lnTo>
                      <a:pt x="3218" y="15417"/>
                    </a:lnTo>
                    <a:lnTo>
                      <a:pt x="3842" y="15801"/>
                    </a:lnTo>
                    <a:lnTo>
                      <a:pt x="4563" y="16185"/>
                    </a:lnTo>
                    <a:lnTo>
                      <a:pt x="5283" y="16473"/>
                    </a:lnTo>
                    <a:lnTo>
                      <a:pt x="6099" y="16665"/>
                    </a:lnTo>
                    <a:lnTo>
                      <a:pt x="6964" y="16809"/>
                    </a:lnTo>
                    <a:lnTo>
                      <a:pt x="7876" y="16857"/>
                    </a:lnTo>
                    <a:lnTo>
                      <a:pt x="8645" y="16809"/>
                    </a:lnTo>
                    <a:lnTo>
                      <a:pt x="9461" y="16713"/>
                    </a:lnTo>
                    <a:lnTo>
                      <a:pt x="10278" y="16569"/>
                    </a:lnTo>
                    <a:lnTo>
                      <a:pt x="11142" y="16329"/>
                    </a:lnTo>
                    <a:lnTo>
                      <a:pt x="11286" y="16329"/>
                    </a:lnTo>
                    <a:lnTo>
                      <a:pt x="11334" y="16281"/>
                    </a:lnTo>
                    <a:lnTo>
                      <a:pt x="12103" y="16041"/>
                    </a:lnTo>
                    <a:lnTo>
                      <a:pt x="12775" y="15657"/>
                    </a:lnTo>
                    <a:lnTo>
                      <a:pt x="13399" y="15273"/>
                    </a:lnTo>
                    <a:lnTo>
                      <a:pt x="13976" y="14840"/>
                    </a:lnTo>
                    <a:lnTo>
                      <a:pt x="14504" y="14360"/>
                    </a:lnTo>
                    <a:lnTo>
                      <a:pt x="14984" y="13832"/>
                    </a:lnTo>
                    <a:lnTo>
                      <a:pt x="15368" y="13255"/>
                    </a:lnTo>
                    <a:lnTo>
                      <a:pt x="15705" y="12631"/>
                    </a:lnTo>
                    <a:lnTo>
                      <a:pt x="15993" y="12007"/>
                    </a:lnTo>
                    <a:lnTo>
                      <a:pt x="16233" y="11334"/>
                    </a:lnTo>
                    <a:lnTo>
                      <a:pt x="16377" y="10662"/>
                    </a:lnTo>
                    <a:lnTo>
                      <a:pt x="16521" y="9990"/>
                    </a:lnTo>
                    <a:lnTo>
                      <a:pt x="16569" y="9269"/>
                    </a:lnTo>
                    <a:lnTo>
                      <a:pt x="16617" y="8597"/>
                    </a:lnTo>
                    <a:lnTo>
                      <a:pt x="16569" y="7877"/>
                    </a:lnTo>
                    <a:lnTo>
                      <a:pt x="16473" y="7156"/>
                    </a:lnTo>
                    <a:lnTo>
                      <a:pt x="16329" y="6484"/>
                    </a:lnTo>
                    <a:lnTo>
                      <a:pt x="16137" y="5764"/>
                    </a:lnTo>
                    <a:lnTo>
                      <a:pt x="15897" y="5091"/>
                    </a:lnTo>
                    <a:lnTo>
                      <a:pt x="15608" y="4467"/>
                    </a:lnTo>
                    <a:lnTo>
                      <a:pt x="15272" y="3843"/>
                    </a:lnTo>
                    <a:lnTo>
                      <a:pt x="14888" y="3266"/>
                    </a:lnTo>
                    <a:lnTo>
                      <a:pt x="14456" y="2690"/>
                    </a:lnTo>
                    <a:lnTo>
                      <a:pt x="13976" y="2162"/>
                    </a:lnTo>
                    <a:lnTo>
                      <a:pt x="13447" y="1681"/>
                    </a:lnTo>
                    <a:lnTo>
                      <a:pt x="12871" y="1249"/>
                    </a:lnTo>
                    <a:lnTo>
                      <a:pt x="12247" y="913"/>
                    </a:lnTo>
                    <a:lnTo>
                      <a:pt x="11574" y="577"/>
                    </a:lnTo>
                    <a:lnTo>
                      <a:pt x="10902" y="337"/>
                    </a:lnTo>
                    <a:lnTo>
                      <a:pt x="10134" y="145"/>
                    </a:lnTo>
                    <a:lnTo>
                      <a:pt x="9317" y="49"/>
                    </a:lnTo>
                    <a:lnTo>
                      <a:pt x="8501" y="1"/>
                    </a:lnTo>
                    <a:close/>
                  </a:path>
                </a:pathLst>
              </a:custGeom>
              <a:solidFill>
                <a:srgbClr val="FAF9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5" name="Google Shape;2905;p45"/>
              <p:cNvSpPr/>
              <p:nvPr/>
            </p:nvSpPr>
            <p:spPr>
              <a:xfrm>
                <a:off x="7060100" y="1498350"/>
                <a:ext cx="267750" cy="271375"/>
              </a:xfrm>
              <a:custGeom>
                <a:avLst/>
                <a:gdLst/>
                <a:ahLst/>
                <a:cxnLst/>
                <a:rect l="l" t="t" r="r" b="b"/>
                <a:pathLst>
                  <a:path w="10710" h="10855" fill="none" extrusionOk="0">
                    <a:moveTo>
                      <a:pt x="5091" y="10855"/>
                    </a:moveTo>
                    <a:lnTo>
                      <a:pt x="5091" y="10855"/>
                    </a:lnTo>
                    <a:lnTo>
                      <a:pt x="4515" y="10855"/>
                    </a:lnTo>
                    <a:lnTo>
                      <a:pt x="3938" y="10759"/>
                    </a:lnTo>
                    <a:lnTo>
                      <a:pt x="3410" y="10615"/>
                    </a:lnTo>
                    <a:lnTo>
                      <a:pt x="2930" y="10422"/>
                    </a:lnTo>
                    <a:lnTo>
                      <a:pt x="2498" y="10230"/>
                    </a:lnTo>
                    <a:lnTo>
                      <a:pt x="2065" y="9942"/>
                    </a:lnTo>
                    <a:lnTo>
                      <a:pt x="1681" y="9606"/>
                    </a:lnTo>
                    <a:lnTo>
                      <a:pt x="1345" y="9270"/>
                    </a:lnTo>
                    <a:lnTo>
                      <a:pt x="1057" y="8886"/>
                    </a:lnTo>
                    <a:lnTo>
                      <a:pt x="769" y="8501"/>
                    </a:lnTo>
                    <a:lnTo>
                      <a:pt x="529" y="8069"/>
                    </a:lnTo>
                    <a:lnTo>
                      <a:pt x="336" y="7589"/>
                    </a:lnTo>
                    <a:lnTo>
                      <a:pt x="192" y="7109"/>
                    </a:lnTo>
                    <a:lnTo>
                      <a:pt x="96" y="6628"/>
                    </a:lnTo>
                    <a:lnTo>
                      <a:pt x="0" y="6148"/>
                    </a:lnTo>
                    <a:lnTo>
                      <a:pt x="0" y="5620"/>
                    </a:lnTo>
                    <a:lnTo>
                      <a:pt x="0" y="5620"/>
                    </a:lnTo>
                    <a:lnTo>
                      <a:pt x="0" y="5380"/>
                    </a:lnTo>
                    <a:lnTo>
                      <a:pt x="48" y="4755"/>
                    </a:lnTo>
                    <a:lnTo>
                      <a:pt x="96" y="4371"/>
                    </a:lnTo>
                    <a:lnTo>
                      <a:pt x="192" y="3891"/>
                    </a:lnTo>
                    <a:lnTo>
                      <a:pt x="336" y="3411"/>
                    </a:lnTo>
                    <a:lnTo>
                      <a:pt x="529" y="2931"/>
                    </a:lnTo>
                    <a:lnTo>
                      <a:pt x="769" y="2402"/>
                    </a:lnTo>
                    <a:lnTo>
                      <a:pt x="1105" y="1874"/>
                    </a:lnTo>
                    <a:lnTo>
                      <a:pt x="1537" y="1442"/>
                    </a:lnTo>
                    <a:lnTo>
                      <a:pt x="2065" y="1010"/>
                    </a:lnTo>
                    <a:lnTo>
                      <a:pt x="2690" y="625"/>
                    </a:lnTo>
                    <a:lnTo>
                      <a:pt x="3026" y="433"/>
                    </a:lnTo>
                    <a:lnTo>
                      <a:pt x="3410" y="289"/>
                    </a:lnTo>
                    <a:lnTo>
                      <a:pt x="3794" y="193"/>
                    </a:lnTo>
                    <a:lnTo>
                      <a:pt x="4226" y="97"/>
                    </a:lnTo>
                    <a:lnTo>
                      <a:pt x="4707" y="49"/>
                    </a:lnTo>
                    <a:lnTo>
                      <a:pt x="5187" y="1"/>
                    </a:lnTo>
                    <a:lnTo>
                      <a:pt x="5187" y="1"/>
                    </a:lnTo>
                    <a:lnTo>
                      <a:pt x="5475" y="1"/>
                    </a:lnTo>
                    <a:lnTo>
                      <a:pt x="5475" y="1"/>
                    </a:lnTo>
                    <a:lnTo>
                      <a:pt x="6051" y="1"/>
                    </a:lnTo>
                    <a:lnTo>
                      <a:pt x="6532" y="97"/>
                    </a:lnTo>
                    <a:lnTo>
                      <a:pt x="7012" y="193"/>
                    </a:lnTo>
                    <a:lnTo>
                      <a:pt x="7492" y="385"/>
                    </a:lnTo>
                    <a:lnTo>
                      <a:pt x="7924" y="577"/>
                    </a:lnTo>
                    <a:lnTo>
                      <a:pt x="8309" y="817"/>
                    </a:lnTo>
                    <a:lnTo>
                      <a:pt x="8693" y="1106"/>
                    </a:lnTo>
                    <a:lnTo>
                      <a:pt x="9029" y="1394"/>
                    </a:lnTo>
                    <a:lnTo>
                      <a:pt x="9365" y="1730"/>
                    </a:lnTo>
                    <a:lnTo>
                      <a:pt x="9605" y="2114"/>
                    </a:lnTo>
                    <a:lnTo>
                      <a:pt x="9893" y="2498"/>
                    </a:lnTo>
                    <a:lnTo>
                      <a:pt x="10086" y="2883"/>
                    </a:lnTo>
                    <a:lnTo>
                      <a:pt x="10278" y="3315"/>
                    </a:lnTo>
                    <a:lnTo>
                      <a:pt x="10422" y="3747"/>
                    </a:lnTo>
                    <a:lnTo>
                      <a:pt x="10566" y="4227"/>
                    </a:lnTo>
                    <a:lnTo>
                      <a:pt x="10662" y="4659"/>
                    </a:lnTo>
                    <a:lnTo>
                      <a:pt x="10710" y="5140"/>
                    </a:lnTo>
                    <a:lnTo>
                      <a:pt x="10710" y="5572"/>
                    </a:lnTo>
                    <a:lnTo>
                      <a:pt x="10710" y="6052"/>
                    </a:lnTo>
                    <a:lnTo>
                      <a:pt x="10662" y="6484"/>
                    </a:lnTo>
                    <a:lnTo>
                      <a:pt x="10566" y="6965"/>
                    </a:lnTo>
                    <a:lnTo>
                      <a:pt x="10470" y="7397"/>
                    </a:lnTo>
                    <a:lnTo>
                      <a:pt x="10278" y="7829"/>
                    </a:lnTo>
                    <a:lnTo>
                      <a:pt x="10134" y="8213"/>
                    </a:lnTo>
                    <a:lnTo>
                      <a:pt x="9893" y="8598"/>
                    </a:lnTo>
                    <a:lnTo>
                      <a:pt x="9605" y="8982"/>
                    </a:lnTo>
                    <a:lnTo>
                      <a:pt x="9317" y="9318"/>
                    </a:lnTo>
                    <a:lnTo>
                      <a:pt x="8981" y="9654"/>
                    </a:lnTo>
                    <a:lnTo>
                      <a:pt x="8597" y="9894"/>
                    </a:lnTo>
                    <a:lnTo>
                      <a:pt x="8165" y="10182"/>
                    </a:lnTo>
                    <a:lnTo>
                      <a:pt x="7732" y="10374"/>
                    </a:lnTo>
                    <a:lnTo>
                      <a:pt x="7204" y="10567"/>
                    </a:lnTo>
                    <a:lnTo>
                      <a:pt x="7204" y="10567"/>
                    </a:lnTo>
                    <a:lnTo>
                      <a:pt x="6628" y="10711"/>
                    </a:lnTo>
                    <a:lnTo>
                      <a:pt x="6099" y="10807"/>
                    </a:lnTo>
                    <a:lnTo>
                      <a:pt x="5571" y="10855"/>
                    </a:lnTo>
                    <a:lnTo>
                      <a:pt x="5091" y="1085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6" name="Google Shape;2906;p45"/>
              <p:cNvSpPr/>
              <p:nvPr/>
            </p:nvSpPr>
            <p:spPr>
              <a:xfrm>
                <a:off x="6966450" y="1476750"/>
                <a:ext cx="415425" cy="421450"/>
              </a:xfrm>
              <a:custGeom>
                <a:avLst/>
                <a:gdLst/>
                <a:ahLst/>
                <a:cxnLst/>
                <a:rect l="l" t="t" r="r" b="b"/>
                <a:pathLst>
                  <a:path w="16617" h="16858" fill="none" extrusionOk="0">
                    <a:moveTo>
                      <a:pt x="8501" y="1"/>
                    </a:moveTo>
                    <a:lnTo>
                      <a:pt x="8501" y="1"/>
                    </a:lnTo>
                    <a:lnTo>
                      <a:pt x="8501" y="1"/>
                    </a:lnTo>
                    <a:lnTo>
                      <a:pt x="8021" y="1"/>
                    </a:lnTo>
                    <a:lnTo>
                      <a:pt x="8021" y="1"/>
                    </a:lnTo>
                    <a:lnTo>
                      <a:pt x="7348" y="49"/>
                    </a:lnTo>
                    <a:lnTo>
                      <a:pt x="6676" y="145"/>
                    </a:lnTo>
                    <a:lnTo>
                      <a:pt x="6051" y="289"/>
                    </a:lnTo>
                    <a:lnTo>
                      <a:pt x="5475" y="433"/>
                    </a:lnTo>
                    <a:lnTo>
                      <a:pt x="4947" y="625"/>
                    </a:lnTo>
                    <a:lnTo>
                      <a:pt x="4467" y="817"/>
                    </a:lnTo>
                    <a:lnTo>
                      <a:pt x="3986" y="1057"/>
                    </a:lnTo>
                    <a:lnTo>
                      <a:pt x="3554" y="1297"/>
                    </a:lnTo>
                    <a:lnTo>
                      <a:pt x="3122" y="1585"/>
                    </a:lnTo>
                    <a:lnTo>
                      <a:pt x="2786" y="1874"/>
                    </a:lnTo>
                    <a:lnTo>
                      <a:pt x="2450" y="2162"/>
                    </a:lnTo>
                    <a:lnTo>
                      <a:pt x="2113" y="2498"/>
                    </a:lnTo>
                    <a:lnTo>
                      <a:pt x="1585" y="3170"/>
                    </a:lnTo>
                    <a:lnTo>
                      <a:pt x="1153" y="3891"/>
                    </a:lnTo>
                    <a:lnTo>
                      <a:pt x="769" y="4611"/>
                    </a:lnTo>
                    <a:lnTo>
                      <a:pt x="529" y="5331"/>
                    </a:lnTo>
                    <a:lnTo>
                      <a:pt x="288" y="6004"/>
                    </a:lnTo>
                    <a:lnTo>
                      <a:pt x="144" y="6628"/>
                    </a:lnTo>
                    <a:lnTo>
                      <a:pt x="48" y="7252"/>
                    </a:lnTo>
                    <a:lnTo>
                      <a:pt x="0" y="7733"/>
                    </a:lnTo>
                    <a:lnTo>
                      <a:pt x="0" y="8501"/>
                    </a:lnTo>
                    <a:lnTo>
                      <a:pt x="0" y="8501"/>
                    </a:lnTo>
                    <a:lnTo>
                      <a:pt x="0" y="8741"/>
                    </a:lnTo>
                    <a:lnTo>
                      <a:pt x="0" y="8741"/>
                    </a:lnTo>
                    <a:lnTo>
                      <a:pt x="48" y="9510"/>
                    </a:lnTo>
                    <a:lnTo>
                      <a:pt x="144" y="10278"/>
                    </a:lnTo>
                    <a:lnTo>
                      <a:pt x="288" y="11046"/>
                    </a:lnTo>
                    <a:lnTo>
                      <a:pt x="529" y="11767"/>
                    </a:lnTo>
                    <a:lnTo>
                      <a:pt x="817" y="12487"/>
                    </a:lnTo>
                    <a:lnTo>
                      <a:pt x="1201" y="13159"/>
                    </a:lnTo>
                    <a:lnTo>
                      <a:pt x="1585" y="13784"/>
                    </a:lnTo>
                    <a:lnTo>
                      <a:pt x="2065" y="14360"/>
                    </a:lnTo>
                    <a:lnTo>
                      <a:pt x="2594" y="14936"/>
                    </a:lnTo>
                    <a:lnTo>
                      <a:pt x="3218" y="15417"/>
                    </a:lnTo>
                    <a:lnTo>
                      <a:pt x="3842" y="15801"/>
                    </a:lnTo>
                    <a:lnTo>
                      <a:pt x="4563" y="16185"/>
                    </a:lnTo>
                    <a:lnTo>
                      <a:pt x="5283" y="16473"/>
                    </a:lnTo>
                    <a:lnTo>
                      <a:pt x="6099" y="16665"/>
                    </a:lnTo>
                    <a:lnTo>
                      <a:pt x="6964" y="16809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7876" y="16857"/>
                    </a:lnTo>
                    <a:lnTo>
                      <a:pt x="8645" y="16809"/>
                    </a:lnTo>
                    <a:lnTo>
                      <a:pt x="9461" y="16713"/>
                    </a:lnTo>
                    <a:lnTo>
                      <a:pt x="10278" y="16569"/>
                    </a:lnTo>
                    <a:lnTo>
                      <a:pt x="11142" y="16329"/>
                    </a:lnTo>
                    <a:lnTo>
                      <a:pt x="11142" y="16329"/>
                    </a:lnTo>
                    <a:lnTo>
                      <a:pt x="11142" y="16329"/>
                    </a:lnTo>
                    <a:lnTo>
                      <a:pt x="11142" y="16329"/>
                    </a:lnTo>
                    <a:lnTo>
                      <a:pt x="11286" y="16329"/>
                    </a:lnTo>
                    <a:lnTo>
                      <a:pt x="11286" y="16329"/>
                    </a:lnTo>
                    <a:lnTo>
                      <a:pt x="11334" y="16281"/>
                    </a:lnTo>
                    <a:lnTo>
                      <a:pt x="11334" y="16281"/>
                    </a:lnTo>
                    <a:lnTo>
                      <a:pt x="11334" y="16281"/>
                    </a:lnTo>
                    <a:lnTo>
                      <a:pt x="11334" y="16281"/>
                    </a:lnTo>
                    <a:lnTo>
                      <a:pt x="12103" y="16041"/>
                    </a:lnTo>
                    <a:lnTo>
                      <a:pt x="12775" y="15657"/>
                    </a:lnTo>
                    <a:lnTo>
                      <a:pt x="13399" y="15273"/>
                    </a:lnTo>
                    <a:lnTo>
                      <a:pt x="13976" y="14840"/>
                    </a:lnTo>
                    <a:lnTo>
                      <a:pt x="14504" y="14360"/>
                    </a:lnTo>
                    <a:lnTo>
                      <a:pt x="14984" y="13832"/>
                    </a:lnTo>
                    <a:lnTo>
                      <a:pt x="15368" y="13255"/>
                    </a:lnTo>
                    <a:lnTo>
                      <a:pt x="15705" y="12631"/>
                    </a:lnTo>
                    <a:lnTo>
                      <a:pt x="15993" y="12007"/>
                    </a:lnTo>
                    <a:lnTo>
                      <a:pt x="16233" y="11334"/>
                    </a:lnTo>
                    <a:lnTo>
                      <a:pt x="16377" y="10662"/>
                    </a:lnTo>
                    <a:lnTo>
                      <a:pt x="16521" y="9990"/>
                    </a:lnTo>
                    <a:lnTo>
                      <a:pt x="16569" y="9269"/>
                    </a:lnTo>
                    <a:lnTo>
                      <a:pt x="16617" y="8597"/>
                    </a:lnTo>
                    <a:lnTo>
                      <a:pt x="16569" y="7877"/>
                    </a:lnTo>
                    <a:lnTo>
                      <a:pt x="16473" y="7156"/>
                    </a:lnTo>
                    <a:lnTo>
                      <a:pt x="16329" y="6484"/>
                    </a:lnTo>
                    <a:lnTo>
                      <a:pt x="16137" y="5764"/>
                    </a:lnTo>
                    <a:lnTo>
                      <a:pt x="15897" y="5091"/>
                    </a:lnTo>
                    <a:lnTo>
                      <a:pt x="15608" y="4467"/>
                    </a:lnTo>
                    <a:lnTo>
                      <a:pt x="15272" y="3843"/>
                    </a:lnTo>
                    <a:lnTo>
                      <a:pt x="14888" y="3266"/>
                    </a:lnTo>
                    <a:lnTo>
                      <a:pt x="14456" y="2690"/>
                    </a:lnTo>
                    <a:lnTo>
                      <a:pt x="13976" y="2162"/>
                    </a:lnTo>
                    <a:lnTo>
                      <a:pt x="13447" y="1681"/>
                    </a:lnTo>
                    <a:lnTo>
                      <a:pt x="12871" y="1249"/>
                    </a:lnTo>
                    <a:lnTo>
                      <a:pt x="12247" y="913"/>
                    </a:lnTo>
                    <a:lnTo>
                      <a:pt x="11574" y="577"/>
                    </a:lnTo>
                    <a:lnTo>
                      <a:pt x="10902" y="337"/>
                    </a:lnTo>
                    <a:lnTo>
                      <a:pt x="10134" y="145"/>
                    </a:lnTo>
                    <a:lnTo>
                      <a:pt x="9317" y="49"/>
                    </a:lnTo>
                    <a:lnTo>
                      <a:pt x="8501" y="1"/>
                    </a:lnTo>
                    <a:lnTo>
                      <a:pt x="8501" y="1"/>
                    </a:lnTo>
                    <a:lnTo>
                      <a:pt x="850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7" name="Google Shape;2907;p45"/>
              <p:cNvSpPr/>
              <p:nvPr/>
            </p:nvSpPr>
            <p:spPr>
              <a:xfrm>
                <a:off x="7263000" y="1541575"/>
                <a:ext cx="78075" cy="20450"/>
              </a:xfrm>
              <a:custGeom>
                <a:avLst/>
                <a:gdLst/>
                <a:ahLst/>
                <a:cxnLst/>
                <a:rect l="l" t="t" r="r" b="b"/>
                <a:pathLst>
                  <a:path w="3123" h="818" extrusionOk="0">
                    <a:moveTo>
                      <a:pt x="721" y="1"/>
                    </a:moveTo>
                    <a:lnTo>
                      <a:pt x="1" y="289"/>
                    </a:lnTo>
                    <a:lnTo>
                      <a:pt x="961" y="337"/>
                    </a:lnTo>
                    <a:lnTo>
                      <a:pt x="1777" y="481"/>
                    </a:lnTo>
                    <a:lnTo>
                      <a:pt x="2546" y="625"/>
                    </a:lnTo>
                    <a:lnTo>
                      <a:pt x="3122" y="817"/>
                    </a:lnTo>
                    <a:lnTo>
                      <a:pt x="2882" y="481"/>
                    </a:lnTo>
                    <a:lnTo>
                      <a:pt x="2114" y="241"/>
                    </a:lnTo>
                    <a:lnTo>
                      <a:pt x="1393" y="145"/>
                    </a:lnTo>
                    <a:lnTo>
                      <a:pt x="72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8" name="Google Shape;2908;p45"/>
              <p:cNvSpPr/>
              <p:nvPr/>
            </p:nvSpPr>
            <p:spPr>
              <a:xfrm>
                <a:off x="7195775" y="1643650"/>
                <a:ext cx="150100" cy="151300"/>
              </a:xfrm>
              <a:custGeom>
                <a:avLst/>
                <a:gdLst/>
                <a:ahLst/>
                <a:cxnLst/>
                <a:rect l="l" t="t" r="r" b="b"/>
                <a:pathLst>
                  <a:path w="6004" h="6052" extrusionOk="0">
                    <a:moveTo>
                      <a:pt x="2738" y="0"/>
                    </a:moveTo>
                    <a:lnTo>
                      <a:pt x="2545" y="96"/>
                    </a:lnTo>
                    <a:lnTo>
                      <a:pt x="2209" y="336"/>
                    </a:lnTo>
                    <a:lnTo>
                      <a:pt x="1297" y="1153"/>
                    </a:lnTo>
                    <a:lnTo>
                      <a:pt x="432" y="1969"/>
                    </a:lnTo>
                    <a:lnTo>
                      <a:pt x="96" y="2305"/>
                    </a:lnTo>
                    <a:lnTo>
                      <a:pt x="0" y="2497"/>
                    </a:lnTo>
                    <a:lnTo>
                      <a:pt x="0" y="2689"/>
                    </a:lnTo>
                    <a:lnTo>
                      <a:pt x="144" y="3170"/>
                    </a:lnTo>
                    <a:lnTo>
                      <a:pt x="528" y="4370"/>
                    </a:lnTo>
                    <a:lnTo>
                      <a:pt x="1153" y="6051"/>
                    </a:lnTo>
                    <a:lnTo>
                      <a:pt x="4034" y="6051"/>
                    </a:lnTo>
                    <a:lnTo>
                      <a:pt x="4466" y="6003"/>
                    </a:lnTo>
                    <a:lnTo>
                      <a:pt x="4755" y="6003"/>
                    </a:lnTo>
                    <a:lnTo>
                      <a:pt x="4851" y="5907"/>
                    </a:lnTo>
                    <a:lnTo>
                      <a:pt x="4947" y="5811"/>
                    </a:lnTo>
                    <a:lnTo>
                      <a:pt x="5139" y="5379"/>
                    </a:lnTo>
                    <a:lnTo>
                      <a:pt x="5379" y="4803"/>
                    </a:lnTo>
                    <a:lnTo>
                      <a:pt x="5571" y="4178"/>
                    </a:lnTo>
                    <a:lnTo>
                      <a:pt x="5763" y="3506"/>
                    </a:lnTo>
                    <a:lnTo>
                      <a:pt x="5907" y="2834"/>
                    </a:lnTo>
                    <a:lnTo>
                      <a:pt x="6003" y="2353"/>
                    </a:lnTo>
                    <a:lnTo>
                      <a:pt x="6003" y="2161"/>
                    </a:lnTo>
                    <a:lnTo>
                      <a:pt x="5955" y="2017"/>
                    </a:lnTo>
                    <a:lnTo>
                      <a:pt x="5907" y="1873"/>
                    </a:lnTo>
                    <a:lnTo>
                      <a:pt x="5763" y="1777"/>
                    </a:lnTo>
                    <a:lnTo>
                      <a:pt x="5427" y="1441"/>
                    </a:lnTo>
                    <a:lnTo>
                      <a:pt x="4899" y="1105"/>
                    </a:lnTo>
                    <a:lnTo>
                      <a:pt x="4370" y="816"/>
                    </a:lnTo>
                    <a:lnTo>
                      <a:pt x="3314" y="240"/>
                    </a:lnTo>
                    <a:lnTo>
                      <a:pt x="2930" y="48"/>
                    </a:lnTo>
                    <a:lnTo>
                      <a:pt x="273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9" name="Google Shape;2909;p45"/>
              <p:cNvSpPr/>
              <p:nvPr/>
            </p:nvSpPr>
            <p:spPr>
              <a:xfrm>
                <a:off x="6995250" y="1594425"/>
                <a:ext cx="129700" cy="148900"/>
              </a:xfrm>
              <a:custGeom>
                <a:avLst/>
                <a:gdLst/>
                <a:ahLst/>
                <a:cxnLst/>
                <a:rect l="l" t="t" r="r" b="b"/>
                <a:pathLst>
                  <a:path w="5188" h="5956" extrusionOk="0">
                    <a:moveTo>
                      <a:pt x="4419" y="0"/>
                    </a:moveTo>
                    <a:lnTo>
                      <a:pt x="3843" y="48"/>
                    </a:lnTo>
                    <a:lnTo>
                      <a:pt x="2690" y="192"/>
                    </a:lnTo>
                    <a:lnTo>
                      <a:pt x="1538" y="384"/>
                    </a:lnTo>
                    <a:lnTo>
                      <a:pt x="1154" y="480"/>
                    </a:lnTo>
                    <a:lnTo>
                      <a:pt x="961" y="528"/>
                    </a:lnTo>
                    <a:lnTo>
                      <a:pt x="865" y="768"/>
                    </a:lnTo>
                    <a:lnTo>
                      <a:pt x="721" y="1249"/>
                    </a:lnTo>
                    <a:lnTo>
                      <a:pt x="385" y="2641"/>
                    </a:lnTo>
                    <a:lnTo>
                      <a:pt x="1" y="4610"/>
                    </a:lnTo>
                    <a:lnTo>
                      <a:pt x="1154" y="5331"/>
                    </a:lnTo>
                    <a:lnTo>
                      <a:pt x="1970" y="5763"/>
                    </a:lnTo>
                    <a:lnTo>
                      <a:pt x="2306" y="5907"/>
                    </a:lnTo>
                    <a:lnTo>
                      <a:pt x="2498" y="5955"/>
                    </a:lnTo>
                    <a:lnTo>
                      <a:pt x="2690" y="5859"/>
                    </a:lnTo>
                    <a:lnTo>
                      <a:pt x="3026" y="5619"/>
                    </a:lnTo>
                    <a:lnTo>
                      <a:pt x="3939" y="4947"/>
                    </a:lnTo>
                    <a:lnTo>
                      <a:pt x="4803" y="4274"/>
                    </a:lnTo>
                    <a:lnTo>
                      <a:pt x="5092" y="4034"/>
                    </a:lnTo>
                    <a:lnTo>
                      <a:pt x="5188" y="3842"/>
                    </a:lnTo>
                    <a:lnTo>
                      <a:pt x="5092" y="3170"/>
                    </a:lnTo>
                    <a:lnTo>
                      <a:pt x="4899" y="1873"/>
                    </a:lnTo>
                    <a:lnTo>
                      <a:pt x="4659" y="624"/>
                    </a:lnTo>
                    <a:lnTo>
                      <a:pt x="4515" y="192"/>
                    </a:lnTo>
                    <a:lnTo>
                      <a:pt x="4467" y="48"/>
                    </a:lnTo>
                    <a:lnTo>
                      <a:pt x="441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0" name="Google Shape;2910;p45"/>
              <p:cNvSpPr/>
              <p:nvPr/>
            </p:nvSpPr>
            <p:spPr>
              <a:xfrm>
                <a:off x="7142925" y="1480350"/>
                <a:ext cx="159725" cy="99675"/>
              </a:xfrm>
              <a:custGeom>
                <a:avLst/>
                <a:gdLst/>
                <a:ahLst/>
                <a:cxnLst/>
                <a:rect l="l" t="t" r="r" b="b"/>
                <a:pathLst>
                  <a:path w="6389" h="3987" extrusionOk="0">
                    <a:moveTo>
                      <a:pt x="2402" y="1"/>
                    </a:moveTo>
                    <a:lnTo>
                      <a:pt x="1970" y="193"/>
                    </a:lnTo>
                    <a:lnTo>
                      <a:pt x="1154" y="625"/>
                    </a:lnTo>
                    <a:lnTo>
                      <a:pt x="337" y="1057"/>
                    </a:lnTo>
                    <a:lnTo>
                      <a:pt x="97" y="1249"/>
                    </a:lnTo>
                    <a:lnTo>
                      <a:pt x="1" y="1345"/>
                    </a:lnTo>
                    <a:lnTo>
                      <a:pt x="241" y="2306"/>
                    </a:lnTo>
                    <a:lnTo>
                      <a:pt x="433" y="3122"/>
                    </a:lnTo>
                    <a:lnTo>
                      <a:pt x="2450" y="3554"/>
                    </a:lnTo>
                    <a:lnTo>
                      <a:pt x="4563" y="3987"/>
                    </a:lnTo>
                    <a:lnTo>
                      <a:pt x="4900" y="3843"/>
                    </a:lnTo>
                    <a:lnTo>
                      <a:pt x="5524" y="3458"/>
                    </a:lnTo>
                    <a:lnTo>
                      <a:pt x="6100" y="3026"/>
                    </a:lnTo>
                    <a:lnTo>
                      <a:pt x="6292" y="2882"/>
                    </a:lnTo>
                    <a:lnTo>
                      <a:pt x="6388" y="2786"/>
                    </a:lnTo>
                    <a:lnTo>
                      <a:pt x="6340" y="2642"/>
                    </a:lnTo>
                    <a:lnTo>
                      <a:pt x="6196" y="2402"/>
                    </a:lnTo>
                    <a:lnTo>
                      <a:pt x="5764" y="1730"/>
                    </a:lnTo>
                    <a:lnTo>
                      <a:pt x="5140" y="817"/>
                    </a:lnTo>
                    <a:lnTo>
                      <a:pt x="3603" y="289"/>
                    </a:lnTo>
                    <a:lnTo>
                      <a:pt x="2834" y="97"/>
                    </a:lnTo>
                    <a:lnTo>
                      <a:pt x="240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1" name="Google Shape;2911;p45"/>
              <p:cNvSpPr/>
              <p:nvPr/>
            </p:nvSpPr>
            <p:spPr>
              <a:xfrm>
                <a:off x="7051700" y="1790125"/>
                <a:ext cx="124875" cy="100875"/>
              </a:xfrm>
              <a:custGeom>
                <a:avLst/>
                <a:gdLst/>
                <a:ahLst/>
                <a:cxnLst/>
                <a:rect l="l" t="t" r="r" b="b"/>
                <a:pathLst>
                  <a:path w="4995" h="4035" extrusionOk="0">
                    <a:moveTo>
                      <a:pt x="672" y="0"/>
                    </a:moveTo>
                    <a:lnTo>
                      <a:pt x="336" y="624"/>
                    </a:lnTo>
                    <a:lnTo>
                      <a:pt x="96" y="1153"/>
                    </a:lnTo>
                    <a:lnTo>
                      <a:pt x="0" y="1489"/>
                    </a:lnTo>
                    <a:lnTo>
                      <a:pt x="0" y="1633"/>
                    </a:lnTo>
                    <a:lnTo>
                      <a:pt x="48" y="1825"/>
                    </a:lnTo>
                    <a:lnTo>
                      <a:pt x="288" y="2401"/>
                    </a:lnTo>
                    <a:lnTo>
                      <a:pt x="576" y="3122"/>
                    </a:lnTo>
                    <a:lnTo>
                      <a:pt x="768" y="3218"/>
                    </a:lnTo>
                    <a:lnTo>
                      <a:pt x="1105" y="3362"/>
                    </a:lnTo>
                    <a:lnTo>
                      <a:pt x="1921" y="3650"/>
                    </a:lnTo>
                    <a:lnTo>
                      <a:pt x="3122" y="4034"/>
                    </a:lnTo>
                    <a:lnTo>
                      <a:pt x="3410" y="4034"/>
                    </a:lnTo>
                    <a:lnTo>
                      <a:pt x="4082" y="3890"/>
                    </a:lnTo>
                    <a:lnTo>
                      <a:pt x="4707" y="3698"/>
                    </a:lnTo>
                    <a:lnTo>
                      <a:pt x="4899" y="3602"/>
                    </a:lnTo>
                    <a:lnTo>
                      <a:pt x="4947" y="3554"/>
                    </a:lnTo>
                    <a:lnTo>
                      <a:pt x="4995" y="3506"/>
                    </a:lnTo>
                    <a:lnTo>
                      <a:pt x="4947" y="2497"/>
                    </a:lnTo>
                    <a:lnTo>
                      <a:pt x="4947" y="1873"/>
                    </a:lnTo>
                    <a:lnTo>
                      <a:pt x="4899" y="1537"/>
                    </a:lnTo>
                    <a:lnTo>
                      <a:pt x="4707" y="1393"/>
                    </a:lnTo>
                    <a:lnTo>
                      <a:pt x="4226" y="1201"/>
                    </a:lnTo>
                    <a:lnTo>
                      <a:pt x="2786" y="672"/>
                    </a:lnTo>
                    <a:lnTo>
                      <a:pt x="67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2" name="Google Shape;2912;p45"/>
              <p:cNvSpPr/>
              <p:nvPr/>
            </p:nvSpPr>
            <p:spPr>
              <a:xfrm>
                <a:off x="7012075" y="1497150"/>
                <a:ext cx="153700" cy="145325"/>
              </a:xfrm>
              <a:custGeom>
                <a:avLst/>
                <a:gdLst/>
                <a:ahLst/>
                <a:cxnLst/>
                <a:rect l="l" t="t" r="r" b="b"/>
                <a:pathLst>
                  <a:path w="6148" h="5813" extrusionOk="0">
                    <a:moveTo>
                      <a:pt x="2594" y="1"/>
                    </a:moveTo>
                    <a:lnTo>
                      <a:pt x="2065" y="289"/>
                    </a:lnTo>
                    <a:lnTo>
                      <a:pt x="2882" y="289"/>
                    </a:lnTo>
                    <a:lnTo>
                      <a:pt x="3890" y="385"/>
                    </a:lnTo>
                    <a:lnTo>
                      <a:pt x="4947" y="529"/>
                    </a:lnTo>
                    <a:lnTo>
                      <a:pt x="5907" y="673"/>
                    </a:lnTo>
                    <a:lnTo>
                      <a:pt x="5763" y="2210"/>
                    </a:lnTo>
                    <a:lnTo>
                      <a:pt x="1777" y="5476"/>
                    </a:lnTo>
                    <a:lnTo>
                      <a:pt x="432" y="4371"/>
                    </a:lnTo>
                    <a:lnTo>
                      <a:pt x="240" y="1730"/>
                    </a:lnTo>
                    <a:lnTo>
                      <a:pt x="0" y="2018"/>
                    </a:lnTo>
                    <a:lnTo>
                      <a:pt x="192" y="4900"/>
                    </a:lnTo>
                    <a:lnTo>
                      <a:pt x="1777" y="5812"/>
                    </a:lnTo>
                    <a:lnTo>
                      <a:pt x="6003" y="2354"/>
                    </a:lnTo>
                    <a:lnTo>
                      <a:pt x="6147" y="481"/>
                    </a:lnTo>
                    <a:lnTo>
                      <a:pt x="6051" y="481"/>
                    </a:lnTo>
                    <a:lnTo>
                      <a:pt x="4611" y="193"/>
                    </a:lnTo>
                    <a:lnTo>
                      <a:pt x="3554" y="49"/>
                    </a:lnTo>
                    <a:lnTo>
                      <a:pt x="30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3" name="Google Shape;2913;p45"/>
              <p:cNvSpPr/>
              <p:nvPr/>
            </p:nvSpPr>
            <p:spPr>
              <a:xfrm>
                <a:off x="7052900" y="1566800"/>
                <a:ext cx="325375" cy="286975"/>
              </a:xfrm>
              <a:custGeom>
                <a:avLst/>
                <a:gdLst/>
                <a:ahLst/>
                <a:cxnLst/>
                <a:rect l="l" t="t" r="r" b="b"/>
                <a:pathLst>
                  <a:path w="13015" h="11479" extrusionOk="0">
                    <a:moveTo>
                      <a:pt x="7924" y="0"/>
                    </a:moveTo>
                    <a:lnTo>
                      <a:pt x="8405" y="3650"/>
                    </a:lnTo>
                    <a:lnTo>
                      <a:pt x="7012" y="5763"/>
                    </a:lnTo>
                    <a:lnTo>
                      <a:pt x="2690" y="4755"/>
                    </a:lnTo>
                    <a:lnTo>
                      <a:pt x="0" y="6244"/>
                    </a:lnTo>
                    <a:lnTo>
                      <a:pt x="0" y="6292"/>
                    </a:lnTo>
                    <a:lnTo>
                      <a:pt x="0" y="6724"/>
                    </a:lnTo>
                    <a:lnTo>
                      <a:pt x="48" y="7156"/>
                    </a:lnTo>
                    <a:lnTo>
                      <a:pt x="96" y="7732"/>
                    </a:lnTo>
                    <a:lnTo>
                      <a:pt x="240" y="8357"/>
                    </a:lnTo>
                    <a:lnTo>
                      <a:pt x="528" y="9029"/>
                    </a:lnTo>
                    <a:lnTo>
                      <a:pt x="672" y="9365"/>
                    </a:lnTo>
                    <a:lnTo>
                      <a:pt x="913" y="9750"/>
                    </a:lnTo>
                    <a:lnTo>
                      <a:pt x="1153" y="10086"/>
                    </a:lnTo>
                    <a:lnTo>
                      <a:pt x="1393" y="10422"/>
                    </a:lnTo>
                    <a:lnTo>
                      <a:pt x="3122" y="11478"/>
                    </a:lnTo>
                    <a:lnTo>
                      <a:pt x="3170" y="11478"/>
                    </a:lnTo>
                    <a:lnTo>
                      <a:pt x="5235" y="10278"/>
                    </a:lnTo>
                    <a:lnTo>
                      <a:pt x="6387" y="9605"/>
                    </a:lnTo>
                    <a:lnTo>
                      <a:pt x="6964" y="9221"/>
                    </a:lnTo>
                    <a:lnTo>
                      <a:pt x="8693" y="7732"/>
                    </a:lnTo>
                    <a:lnTo>
                      <a:pt x="11766" y="5187"/>
                    </a:lnTo>
                    <a:lnTo>
                      <a:pt x="11766" y="5139"/>
                    </a:lnTo>
                    <a:lnTo>
                      <a:pt x="12199" y="4611"/>
                    </a:lnTo>
                    <a:lnTo>
                      <a:pt x="13015" y="3506"/>
                    </a:lnTo>
                    <a:lnTo>
                      <a:pt x="12919" y="3122"/>
                    </a:lnTo>
                    <a:lnTo>
                      <a:pt x="12199" y="4179"/>
                    </a:lnTo>
                    <a:lnTo>
                      <a:pt x="11574" y="4995"/>
                    </a:lnTo>
                    <a:lnTo>
                      <a:pt x="9029" y="7108"/>
                    </a:lnTo>
                    <a:lnTo>
                      <a:pt x="6772" y="9029"/>
                    </a:lnTo>
                    <a:lnTo>
                      <a:pt x="6339" y="9317"/>
                    </a:lnTo>
                    <a:lnTo>
                      <a:pt x="5379" y="9894"/>
                    </a:lnTo>
                    <a:lnTo>
                      <a:pt x="3122" y="11190"/>
                    </a:lnTo>
                    <a:lnTo>
                      <a:pt x="1585" y="10230"/>
                    </a:lnTo>
                    <a:lnTo>
                      <a:pt x="1153" y="9653"/>
                    </a:lnTo>
                    <a:lnTo>
                      <a:pt x="817" y="9029"/>
                    </a:lnTo>
                    <a:lnTo>
                      <a:pt x="576" y="8453"/>
                    </a:lnTo>
                    <a:lnTo>
                      <a:pt x="432" y="7877"/>
                    </a:lnTo>
                    <a:lnTo>
                      <a:pt x="336" y="7348"/>
                    </a:lnTo>
                    <a:lnTo>
                      <a:pt x="288" y="6964"/>
                    </a:lnTo>
                    <a:lnTo>
                      <a:pt x="240" y="6388"/>
                    </a:lnTo>
                    <a:lnTo>
                      <a:pt x="2738" y="5043"/>
                    </a:lnTo>
                    <a:lnTo>
                      <a:pt x="7108" y="6052"/>
                    </a:lnTo>
                    <a:lnTo>
                      <a:pt x="8693" y="3698"/>
                    </a:lnTo>
                    <a:lnTo>
                      <a:pt x="821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4" name="Google Shape;2914;p45"/>
              <p:cNvSpPr/>
              <p:nvPr/>
            </p:nvSpPr>
            <p:spPr>
              <a:xfrm>
                <a:off x="7305025" y="1774500"/>
                <a:ext cx="21625" cy="69675"/>
              </a:xfrm>
              <a:custGeom>
                <a:avLst/>
                <a:gdLst/>
                <a:ahLst/>
                <a:cxnLst/>
                <a:rect l="l" t="t" r="r" b="b"/>
                <a:pathLst>
                  <a:path w="865" h="2787" extrusionOk="0">
                    <a:moveTo>
                      <a:pt x="241" y="1"/>
                    </a:moveTo>
                    <a:lnTo>
                      <a:pt x="0" y="97"/>
                    </a:lnTo>
                    <a:lnTo>
                      <a:pt x="144" y="577"/>
                    </a:lnTo>
                    <a:lnTo>
                      <a:pt x="337" y="1297"/>
                    </a:lnTo>
                    <a:lnTo>
                      <a:pt x="625" y="2786"/>
                    </a:lnTo>
                    <a:lnTo>
                      <a:pt x="865" y="2546"/>
                    </a:lnTo>
                    <a:lnTo>
                      <a:pt x="529" y="1105"/>
                    </a:lnTo>
                    <a:lnTo>
                      <a:pt x="385" y="481"/>
                    </a:lnTo>
                    <a:lnTo>
                      <a:pt x="24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5" name="Google Shape;2915;p45"/>
              <p:cNvSpPr/>
              <p:nvPr/>
            </p:nvSpPr>
            <p:spPr>
              <a:xfrm>
                <a:off x="6968850" y="1702475"/>
                <a:ext cx="37250" cy="37250"/>
              </a:xfrm>
              <a:custGeom>
                <a:avLst/>
                <a:gdLst/>
                <a:ahLst/>
                <a:cxnLst/>
                <a:rect l="l" t="t" r="r" b="b"/>
                <a:pathLst>
                  <a:path w="1490" h="1490" extrusionOk="0">
                    <a:moveTo>
                      <a:pt x="1393" y="0"/>
                    </a:moveTo>
                    <a:lnTo>
                      <a:pt x="1201" y="96"/>
                    </a:lnTo>
                    <a:lnTo>
                      <a:pt x="817" y="336"/>
                    </a:lnTo>
                    <a:lnTo>
                      <a:pt x="385" y="673"/>
                    </a:lnTo>
                    <a:lnTo>
                      <a:pt x="192" y="865"/>
                    </a:lnTo>
                    <a:lnTo>
                      <a:pt x="0" y="1105"/>
                    </a:lnTo>
                    <a:lnTo>
                      <a:pt x="96" y="1489"/>
                    </a:lnTo>
                    <a:lnTo>
                      <a:pt x="192" y="1249"/>
                    </a:lnTo>
                    <a:lnTo>
                      <a:pt x="385" y="1009"/>
                    </a:lnTo>
                    <a:lnTo>
                      <a:pt x="625" y="817"/>
                    </a:lnTo>
                    <a:lnTo>
                      <a:pt x="865" y="625"/>
                    </a:lnTo>
                    <a:lnTo>
                      <a:pt x="1297" y="336"/>
                    </a:lnTo>
                    <a:lnTo>
                      <a:pt x="1489" y="240"/>
                    </a:lnTo>
                    <a:lnTo>
                      <a:pt x="139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6" name="Google Shape;2916;p45"/>
              <p:cNvSpPr/>
              <p:nvPr/>
            </p:nvSpPr>
            <p:spPr>
              <a:xfrm>
                <a:off x="7014475" y="1824925"/>
                <a:ext cx="51650" cy="132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530" extrusionOk="0">
                    <a:moveTo>
                      <a:pt x="2017" y="1"/>
                    </a:moveTo>
                    <a:lnTo>
                      <a:pt x="1009" y="145"/>
                    </a:lnTo>
                    <a:lnTo>
                      <a:pt x="0" y="289"/>
                    </a:lnTo>
                    <a:lnTo>
                      <a:pt x="192" y="529"/>
                    </a:lnTo>
                    <a:lnTo>
                      <a:pt x="1393" y="337"/>
                    </a:lnTo>
                    <a:lnTo>
                      <a:pt x="2065" y="241"/>
                    </a:lnTo>
                    <a:lnTo>
                      <a:pt x="20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7" name="Google Shape;2917;p45"/>
              <p:cNvSpPr/>
              <p:nvPr/>
            </p:nvSpPr>
            <p:spPr>
              <a:xfrm>
                <a:off x="7164550" y="1865750"/>
                <a:ext cx="30050" cy="31250"/>
              </a:xfrm>
              <a:custGeom>
                <a:avLst/>
                <a:gdLst/>
                <a:ahLst/>
                <a:cxnLst/>
                <a:rect l="l" t="t" r="r" b="b"/>
                <a:pathLst>
                  <a:path w="1202" h="1250" extrusionOk="0">
                    <a:moveTo>
                      <a:pt x="241" y="1"/>
                    </a:moveTo>
                    <a:lnTo>
                      <a:pt x="0" y="97"/>
                    </a:lnTo>
                    <a:lnTo>
                      <a:pt x="241" y="481"/>
                    </a:lnTo>
                    <a:lnTo>
                      <a:pt x="529" y="817"/>
                    </a:lnTo>
                    <a:lnTo>
                      <a:pt x="913" y="1249"/>
                    </a:lnTo>
                    <a:lnTo>
                      <a:pt x="1201" y="1201"/>
                    </a:lnTo>
                    <a:lnTo>
                      <a:pt x="817" y="769"/>
                    </a:lnTo>
                    <a:lnTo>
                      <a:pt x="481" y="385"/>
                    </a:lnTo>
                    <a:lnTo>
                      <a:pt x="24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18" name="Google Shape;2918;p45"/>
            <p:cNvGrpSpPr/>
            <p:nvPr/>
          </p:nvGrpSpPr>
          <p:grpSpPr>
            <a:xfrm>
              <a:off x="4194880" y="328742"/>
              <a:ext cx="413138" cy="962024"/>
              <a:chOff x="4194880" y="328742"/>
              <a:chExt cx="413138" cy="962024"/>
            </a:xfrm>
          </p:grpSpPr>
          <p:sp>
            <p:nvSpPr>
              <p:cNvPr id="2919" name="Google Shape;2919;p45"/>
              <p:cNvSpPr/>
              <p:nvPr/>
            </p:nvSpPr>
            <p:spPr>
              <a:xfrm flipH="1">
                <a:off x="4194880" y="328742"/>
                <a:ext cx="413138" cy="475806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0" name="Google Shape;2920;p45"/>
              <p:cNvSpPr/>
              <p:nvPr/>
            </p:nvSpPr>
            <p:spPr>
              <a:xfrm rot="-2306925" flipH="1">
                <a:off x="4256692" y="959568"/>
                <a:ext cx="247590" cy="285134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21" name="Google Shape;2921;p45"/>
            <p:cNvGrpSpPr/>
            <p:nvPr/>
          </p:nvGrpSpPr>
          <p:grpSpPr>
            <a:xfrm rot="10800000">
              <a:off x="5732238" y="773817"/>
              <a:ext cx="413138" cy="962024"/>
              <a:chOff x="4194880" y="328742"/>
              <a:chExt cx="413138" cy="962024"/>
            </a:xfrm>
          </p:grpSpPr>
          <p:sp>
            <p:nvSpPr>
              <p:cNvPr id="2922" name="Google Shape;2922;p45"/>
              <p:cNvSpPr/>
              <p:nvPr/>
            </p:nvSpPr>
            <p:spPr>
              <a:xfrm flipH="1">
                <a:off x="4194880" y="328742"/>
                <a:ext cx="413138" cy="475806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3" name="Google Shape;2923;p45"/>
              <p:cNvSpPr/>
              <p:nvPr/>
            </p:nvSpPr>
            <p:spPr>
              <a:xfrm rot="-2306925" flipH="1">
                <a:off x="4256692" y="959568"/>
                <a:ext cx="247590" cy="285134"/>
              </a:xfrm>
              <a:custGeom>
                <a:avLst/>
                <a:gdLst/>
                <a:ahLst/>
                <a:cxnLst/>
                <a:rect l="l" t="t" r="r" b="b"/>
                <a:pathLst>
                  <a:path w="7584" h="8734" extrusionOk="0">
                    <a:moveTo>
                      <a:pt x="545" y="1"/>
                    </a:moveTo>
                    <a:lnTo>
                      <a:pt x="424" y="41"/>
                    </a:lnTo>
                    <a:lnTo>
                      <a:pt x="323" y="102"/>
                    </a:lnTo>
                    <a:lnTo>
                      <a:pt x="243" y="182"/>
                    </a:lnTo>
                    <a:lnTo>
                      <a:pt x="162" y="283"/>
                    </a:lnTo>
                    <a:lnTo>
                      <a:pt x="101" y="384"/>
                    </a:lnTo>
                    <a:lnTo>
                      <a:pt x="41" y="505"/>
                    </a:lnTo>
                    <a:lnTo>
                      <a:pt x="21" y="626"/>
                    </a:lnTo>
                    <a:lnTo>
                      <a:pt x="0" y="787"/>
                    </a:lnTo>
                    <a:lnTo>
                      <a:pt x="41" y="969"/>
                    </a:lnTo>
                    <a:lnTo>
                      <a:pt x="121" y="1150"/>
                    </a:lnTo>
                    <a:lnTo>
                      <a:pt x="222" y="1372"/>
                    </a:lnTo>
                    <a:lnTo>
                      <a:pt x="404" y="1635"/>
                    </a:lnTo>
                    <a:lnTo>
                      <a:pt x="626" y="1917"/>
                    </a:lnTo>
                    <a:lnTo>
                      <a:pt x="908" y="2219"/>
                    </a:lnTo>
                    <a:lnTo>
                      <a:pt x="1251" y="2582"/>
                    </a:lnTo>
                    <a:lnTo>
                      <a:pt x="1695" y="2966"/>
                    </a:lnTo>
                    <a:lnTo>
                      <a:pt x="2199" y="3389"/>
                    </a:lnTo>
                    <a:lnTo>
                      <a:pt x="2784" y="3853"/>
                    </a:lnTo>
                    <a:lnTo>
                      <a:pt x="3207" y="4236"/>
                    </a:lnTo>
                    <a:lnTo>
                      <a:pt x="3631" y="4660"/>
                    </a:lnTo>
                    <a:lnTo>
                      <a:pt x="4034" y="5104"/>
                    </a:lnTo>
                    <a:lnTo>
                      <a:pt x="4438" y="5567"/>
                    </a:lnTo>
                    <a:lnTo>
                      <a:pt x="5184" y="6475"/>
                    </a:lnTo>
                    <a:lnTo>
                      <a:pt x="5849" y="7322"/>
                    </a:lnTo>
                    <a:lnTo>
                      <a:pt x="6434" y="8028"/>
                    </a:lnTo>
                    <a:lnTo>
                      <a:pt x="6676" y="8310"/>
                    </a:lnTo>
                    <a:lnTo>
                      <a:pt x="6918" y="8532"/>
                    </a:lnTo>
                    <a:lnTo>
                      <a:pt x="7120" y="8673"/>
                    </a:lnTo>
                    <a:lnTo>
                      <a:pt x="7201" y="8714"/>
                    </a:lnTo>
                    <a:lnTo>
                      <a:pt x="7281" y="8734"/>
                    </a:lnTo>
                    <a:lnTo>
                      <a:pt x="7362" y="8734"/>
                    </a:lnTo>
                    <a:lnTo>
                      <a:pt x="7423" y="8714"/>
                    </a:lnTo>
                    <a:lnTo>
                      <a:pt x="7483" y="8653"/>
                    </a:lnTo>
                    <a:lnTo>
                      <a:pt x="7523" y="8573"/>
                    </a:lnTo>
                    <a:lnTo>
                      <a:pt x="7564" y="8472"/>
                    </a:lnTo>
                    <a:lnTo>
                      <a:pt x="7584" y="8351"/>
                    </a:lnTo>
                    <a:lnTo>
                      <a:pt x="7584" y="8230"/>
                    </a:lnTo>
                    <a:lnTo>
                      <a:pt x="7564" y="8088"/>
                    </a:lnTo>
                    <a:lnTo>
                      <a:pt x="7483" y="7766"/>
                    </a:lnTo>
                    <a:lnTo>
                      <a:pt x="7342" y="7403"/>
                    </a:lnTo>
                    <a:lnTo>
                      <a:pt x="7160" y="6999"/>
                    </a:lnTo>
                    <a:lnTo>
                      <a:pt x="6939" y="6576"/>
                    </a:lnTo>
                    <a:lnTo>
                      <a:pt x="6676" y="6132"/>
                    </a:lnTo>
                    <a:lnTo>
                      <a:pt x="6374" y="5668"/>
                    </a:lnTo>
                    <a:lnTo>
                      <a:pt x="6071" y="5184"/>
                    </a:lnTo>
                    <a:lnTo>
                      <a:pt x="5749" y="4700"/>
                    </a:lnTo>
                    <a:lnTo>
                      <a:pt x="5063" y="3772"/>
                    </a:lnTo>
                    <a:lnTo>
                      <a:pt x="4397" y="2925"/>
                    </a:lnTo>
                    <a:lnTo>
                      <a:pt x="3812" y="2199"/>
                    </a:lnTo>
                    <a:lnTo>
                      <a:pt x="3550" y="1897"/>
                    </a:lnTo>
                    <a:lnTo>
                      <a:pt x="3288" y="1594"/>
                    </a:lnTo>
                    <a:lnTo>
                      <a:pt x="3006" y="1332"/>
                    </a:lnTo>
                    <a:lnTo>
                      <a:pt x="2743" y="1090"/>
                    </a:lnTo>
                    <a:lnTo>
                      <a:pt x="2481" y="868"/>
                    </a:lnTo>
                    <a:lnTo>
                      <a:pt x="2219" y="687"/>
                    </a:lnTo>
                    <a:lnTo>
                      <a:pt x="1957" y="505"/>
                    </a:lnTo>
                    <a:lnTo>
                      <a:pt x="1715" y="364"/>
                    </a:lnTo>
                    <a:lnTo>
                      <a:pt x="1473" y="243"/>
                    </a:lnTo>
                    <a:lnTo>
                      <a:pt x="1271" y="142"/>
                    </a:lnTo>
                    <a:lnTo>
                      <a:pt x="1049" y="61"/>
                    </a:lnTo>
                    <a:lnTo>
                      <a:pt x="868" y="21"/>
                    </a:lnTo>
                    <a:lnTo>
                      <a:pt x="706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24" name="Google Shape;2924;p45"/>
          <p:cNvGrpSpPr/>
          <p:nvPr/>
        </p:nvGrpSpPr>
        <p:grpSpPr>
          <a:xfrm rot="386444" flipH="1">
            <a:off x="5482873" y="1212338"/>
            <a:ext cx="2962115" cy="3778528"/>
            <a:chOff x="5111475" y="3562250"/>
            <a:chExt cx="901700" cy="1150225"/>
          </a:xfrm>
        </p:grpSpPr>
        <p:sp>
          <p:nvSpPr>
            <p:cNvPr id="2925" name="Google Shape;2925;p45"/>
            <p:cNvSpPr/>
            <p:nvPr/>
          </p:nvSpPr>
          <p:spPr>
            <a:xfrm>
              <a:off x="5113875" y="4345050"/>
              <a:ext cx="432250" cy="171725"/>
            </a:xfrm>
            <a:custGeom>
              <a:avLst/>
              <a:gdLst/>
              <a:ahLst/>
              <a:cxnLst/>
              <a:rect l="l" t="t" r="r" b="b"/>
              <a:pathLst>
                <a:path w="17290" h="6869" extrusionOk="0">
                  <a:moveTo>
                    <a:pt x="11574" y="1"/>
                  </a:moveTo>
                  <a:lnTo>
                    <a:pt x="10998" y="625"/>
                  </a:lnTo>
                  <a:lnTo>
                    <a:pt x="10422" y="1153"/>
                  </a:lnTo>
                  <a:lnTo>
                    <a:pt x="9846" y="1634"/>
                  </a:lnTo>
                  <a:lnTo>
                    <a:pt x="9317" y="2066"/>
                  </a:lnTo>
                  <a:lnTo>
                    <a:pt x="8789" y="2402"/>
                  </a:lnTo>
                  <a:lnTo>
                    <a:pt x="8309" y="2738"/>
                  </a:lnTo>
                  <a:lnTo>
                    <a:pt x="7828" y="2978"/>
                  </a:lnTo>
                  <a:lnTo>
                    <a:pt x="7348" y="3170"/>
                  </a:lnTo>
                  <a:lnTo>
                    <a:pt x="6916" y="3314"/>
                  </a:lnTo>
                  <a:lnTo>
                    <a:pt x="6484" y="3459"/>
                  </a:lnTo>
                  <a:lnTo>
                    <a:pt x="6052" y="3507"/>
                  </a:lnTo>
                  <a:lnTo>
                    <a:pt x="5667" y="3555"/>
                  </a:lnTo>
                  <a:lnTo>
                    <a:pt x="4947" y="3555"/>
                  </a:lnTo>
                  <a:lnTo>
                    <a:pt x="4275" y="3411"/>
                  </a:lnTo>
                  <a:lnTo>
                    <a:pt x="3698" y="3170"/>
                  </a:lnTo>
                  <a:lnTo>
                    <a:pt x="3218" y="2930"/>
                  </a:lnTo>
                  <a:lnTo>
                    <a:pt x="2786" y="2642"/>
                  </a:lnTo>
                  <a:lnTo>
                    <a:pt x="2450" y="2306"/>
                  </a:lnTo>
                  <a:lnTo>
                    <a:pt x="2162" y="2066"/>
                  </a:lnTo>
                  <a:lnTo>
                    <a:pt x="1969" y="1826"/>
                  </a:lnTo>
                  <a:lnTo>
                    <a:pt x="1825" y="1586"/>
                  </a:lnTo>
                  <a:lnTo>
                    <a:pt x="0" y="6868"/>
                  </a:lnTo>
                  <a:lnTo>
                    <a:pt x="1633" y="4563"/>
                  </a:lnTo>
                  <a:lnTo>
                    <a:pt x="1681" y="4659"/>
                  </a:lnTo>
                  <a:lnTo>
                    <a:pt x="1921" y="4899"/>
                  </a:lnTo>
                  <a:lnTo>
                    <a:pt x="2306" y="5235"/>
                  </a:lnTo>
                  <a:lnTo>
                    <a:pt x="2882" y="5620"/>
                  </a:lnTo>
                  <a:lnTo>
                    <a:pt x="3266" y="5812"/>
                  </a:lnTo>
                  <a:lnTo>
                    <a:pt x="3698" y="6004"/>
                  </a:lnTo>
                  <a:lnTo>
                    <a:pt x="4179" y="6148"/>
                  </a:lnTo>
                  <a:lnTo>
                    <a:pt x="4755" y="6292"/>
                  </a:lnTo>
                  <a:lnTo>
                    <a:pt x="5379" y="6436"/>
                  </a:lnTo>
                  <a:lnTo>
                    <a:pt x="6100" y="6532"/>
                  </a:lnTo>
                  <a:lnTo>
                    <a:pt x="6868" y="6580"/>
                  </a:lnTo>
                  <a:lnTo>
                    <a:pt x="7732" y="6580"/>
                  </a:lnTo>
                  <a:lnTo>
                    <a:pt x="8165" y="6532"/>
                  </a:lnTo>
                  <a:lnTo>
                    <a:pt x="8597" y="6484"/>
                  </a:lnTo>
                  <a:lnTo>
                    <a:pt x="9077" y="6388"/>
                  </a:lnTo>
                  <a:lnTo>
                    <a:pt x="9509" y="6244"/>
                  </a:lnTo>
                  <a:lnTo>
                    <a:pt x="10374" y="5908"/>
                  </a:lnTo>
                  <a:lnTo>
                    <a:pt x="11238" y="5476"/>
                  </a:lnTo>
                  <a:lnTo>
                    <a:pt x="12055" y="4995"/>
                  </a:lnTo>
                  <a:lnTo>
                    <a:pt x="12871" y="4467"/>
                  </a:lnTo>
                  <a:lnTo>
                    <a:pt x="13592" y="3891"/>
                  </a:lnTo>
                  <a:lnTo>
                    <a:pt x="14312" y="3314"/>
                  </a:lnTo>
                  <a:lnTo>
                    <a:pt x="14936" y="2690"/>
                  </a:lnTo>
                  <a:lnTo>
                    <a:pt x="15561" y="2162"/>
                  </a:lnTo>
                  <a:lnTo>
                    <a:pt x="16473" y="1153"/>
                  </a:lnTo>
                  <a:lnTo>
                    <a:pt x="17097" y="433"/>
                  </a:lnTo>
                  <a:lnTo>
                    <a:pt x="17289" y="145"/>
                  </a:lnTo>
                  <a:lnTo>
                    <a:pt x="11574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45"/>
            <p:cNvSpPr/>
            <p:nvPr/>
          </p:nvSpPr>
          <p:spPr>
            <a:xfrm>
              <a:off x="5113875" y="4345050"/>
              <a:ext cx="432250" cy="171725"/>
            </a:xfrm>
            <a:custGeom>
              <a:avLst/>
              <a:gdLst/>
              <a:ahLst/>
              <a:cxnLst/>
              <a:rect l="l" t="t" r="r" b="b"/>
              <a:pathLst>
                <a:path w="17290" h="6869" fill="none" extrusionOk="0">
                  <a:moveTo>
                    <a:pt x="17289" y="145"/>
                  </a:moveTo>
                  <a:lnTo>
                    <a:pt x="17289" y="145"/>
                  </a:lnTo>
                  <a:lnTo>
                    <a:pt x="17097" y="433"/>
                  </a:lnTo>
                  <a:lnTo>
                    <a:pt x="16473" y="1153"/>
                  </a:lnTo>
                  <a:lnTo>
                    <a:pt x="15561" y="2162"/>
                  </a:lnTo>
                  <a:lnTo>
                    <a:pt x="14936" y="2690"/>
                  </a:lnTo>
                  <a:lnTo>
                    <a:pt x="14312" y="3314"/>
                  </a:lnTo>
                  <a:lnTo>
                    <a:pt x="13592" y="3891"/>
                  </a:lnTo>
                  <a:lnTo>
                    <a:pt x="12871" y="4467"/>
                  </a:lnTo>
                  <a:lnTo>
                    <a:pt x="12055" y="4995"/>
                  </a:lnTo>
                  <a:lnTo>
                    <a:pt x="11238" y="5476"/>
                  </a:lnTo>
                  <a:lnTo>
                    <a:pt x="10374" y="5908"/>
                  </a:lnTo>
                  <a:lnTo>
                    <a:pt x="9509" y="6244"/>
                  </a:lnTo>
                  <a:lnTo>
                    <a:pt x="9077" y="6388"/>
                  </a:lnTo>
                  <a:lnTo>
                    <a:pt x="8597" y="6484"/>
                  </a:lnTo>
                  <a:lnTo>
                    <a:pt x="8165" y="6532"/>
                  </a:lnTo>
                  <a:lnTo>
                    <a:pt x="7732" y="6580"/>
                  </a:lnTo>
                  <a:lnTo>
                    <a:pt x="7732" y="6580"/>
                  </a:lnTo>
                  <a:lnTo>
                    <a:pt x="6868" y="6580"/>
                  </a:lnTo>
                  <a:lnTo>
                    <a:pt x="6100" y="6532"/>
                  </a:lnTo>
                  <a:lnTo>
                    <a:pt x="5379" y="6436"/>
                  </a:lnTo>
                  <a:lnTo>
                    <a:pt x="4755" y="6292"/>
                  </a:lnTo>
                  <a:lnTo>
                    <a:pt x="4179" y="6148"/>
                  </a:lnTo>
                  <a:lnTo>
                    <a:pt x="3698" y="6004"/>
                  </a:lnTo>
                  <a:lnTo>
                    <a:pt x="3266" y="5812"/>
                  </a:lnTo>
                  <a:lnTo>
                    <a:pt x="2882" y="5620"/>
                  </a:lnTo>
                  <a:lnTo>
                    <a:pt x="2306" y="5235"/>
                  </a:lnTo>
                  <a:lnTo>
                    <a:pt x="1921" y="4899"/>
                  </a:lnTo>
                  <a:lnTo>
                    <a:pt x="1681" y="4659"/>
                  </a:lnTo>
                  <a:lnTo>
                    <a:pt x="1633" y="4563"/>
                  </a:lnTo>
                  <a:lnTo>
                    <a:pt x="0" y="6868"/>
                  </a:lnTo>
                  <a:lnTo>
                    <a:pt x="1825" y="1586"/>
                  </a:lnTo>
                  <a:lnTo>
                    <a:pt x="1825" y="1586"/>
                  </a:lnTo>
                  <a:lnTo>
                    <a:pt x="1969" y="1826"/>
                  </a:lnTo>
                  <a:lnTo>
                    <a:pt x="2162" y="2066"/>
                  </a:lnTo>
                  <a:lnTo>
                    <a:pt x="2450" y="2306"/>
                  </a:lnTo>
                  <a:lnTo>
                    <a:pt x="2786" y="2642"/>
                  </a:lnTo>
                  <a:lnTo>
                    <a:pt x="3218" y="2930"/>
                  </a:lnTo>
                  <a:lnTo>
                    <a:pt x="3698" y="3170"/>
                  </a:lnTo>
                  <a:lnTo>
                    <a:pt x="4275" y="3411"/>
                  </a:lnTo>
                  <a:lnTo>
                    <a:pt x="4947" y="3555"/>
                  </a:lnTo>
                  <a:lnTo>
                    <a:pt x="5283" y="3555"/>
                  </a:lnTo>
                  <a:lnTo>
                    <a:pt x="5667" y="3555"/>
                  </a:lnTo>
                  <a:lnTo>
                    <a:pt x="6052" y="3507"/>
                  </a:lnTo>
                  <a:lnTo>
                    <a:pt x="6484" y="3459"/>
                  </a:lnTo>
                  <a:lnTo>
                    <a:pt x="6916" y="3314"/>
                  </a:lnTo>
                  <a:lnTo>
                    <a:pt x="7348" y="3170"/>
                  </a:lnTo>
                  <a:lnTo>
                    <a:pt x="7828" y="2978"/>
                  </a:lnTo>
                  <a:lnTo>
                    <a:pt x="8309" y="2738"/>
                  </a:lnTo>
                  <a:lnTo>
                    <a:pt x="8789" y="2402"/>
                  </a:lnTo>
                  <a:lnTo>
                    <a:pt x="9317" y="2066"/>
                  </a:lnTo>
                  <a:lnTo>
                    <a:pt x="9846" y="1634"/>
                  </a:lnTo>
                  <a:lnTo>
                    <a:pt x="10422" y="1153"/>
                  </a:lnTo>
                  <a:lnTo>
                    <a:pt x="10998" y="625"/>
                  </a:lnTo>
                  <a:lnTo>
                    <a:pt x="11574" y="1"/>
                  </a:lnTo>
                  <a:lnTo>
                    <a:pt x="17289" y="1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45"/>
            <p:cNvSpPr/>
            <p:nvPr/>
          </p:nvSpPr>
          <p:spPr>
            <a:xfrm>
              <a:off x="5271150" y="4427900"/>
              <a:ext cx="61250" cy="80475"/>
            </a:xfrm>
            <a:custGeom>
              <a:avLst/>
              <a:gdLst/>
              <a:ahLst/>
              <a:cxnLst/>
              <a:rect l="l" t="t" r="r" b="b"/>
              <a:pathLst>
                <a:path w="2450" h="3219" extrusionOk="0">
                  <a:moveTo>
                    <a:pt x="1441" y="3218"/>
                  </a:move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close/>
                  <a:moveTo>
                    <a:pt x="1489" y="3218"/>
                  </a:moveTo>
                  <a:lnTo>
                    <a:pt x="1489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89" y="3218"/>
                  </a:lnTo>
                  <a:close/>
                  <a:moveTo>
                    <a:pt x="1489" y="3218"/>
                  </a:move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close/>
                  <a:moveTo>
                    <a:pt x="1489" y="3218"/>
                  </a:move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close/>
                  <a:moveTo>
                    <a:pt x="1537" y="3218"/>
                  </a:move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close/>
                  <a:moveTo>
                    <a:pt x="1537" y="3218"/>
                  </a:move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close/>
                  <a:moveTo>
                    <a:pt x="1586" y="3218"/>
                  </a:move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close/>
                  <a:moveTo>
                    <a:pt x="1586" y="3218"/>
                  </a:move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close/>
                  <a:moveTo>
                    <a:pt x="1634" y="3218"/>
                  </a:moveTo>
                  <a:lnTo>
                    <a:pt x="1634" y="3218"/>
                  </a:lnTo>
                  <a:lnTo>
                    <a:pt x="1634" y="3218"/>
                  </a:lnTo>
                  <a:close/>
                  <a:moveTo>
                    <a:pt x="2018" y="3218"/>
                  </a:moveTo>
                  <a:lnTo>
                    <a:pt x="2018" y="3218"/>
                  </a:lnTo>
                  <a:lnTo>
                    <a:pt x="2018" y="3218"/>
                  </a:lnTo>
                  <a:lnTo>
                    <a:pt x="2018" y="3218"/>
                  </a:lnTo>
                  <a:close/>
                  <a:moveTo>
                    <a:pt x="2066" y="3170"/>
                  </a:moveTo>
                  <a:lnTo>
                    <a:pt x="2066" y="3170"/>
                  </a:lnTo>
                  <a:lnTo>
                    <a:pt x="2066" y="3170"/>
                  </a:lnTo>
                  <a:close/>
                  <a:moveTo>
                    <a:pt x="2162" y="3170"/>
                  </a:move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close/>
                  <a:moveTo>
                    <a:pt x="2162" y="3170"/>
                  </a:move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close/>
                  <a:moveTo>
                    <a:pt x="2210" y="3170"/>
                  </a:move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close/>
                  <a:moveTo>
                    <a:pt x="2210" y="3170"/>
                  </a:move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close/>
                  <a:moveTo>
                    <a:pt x="2258" y="3170"/>
                  </a:move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close/>
                  <a:moveTo>
                    <a:pt x="2258" y="3170"/>
                  </a:move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close/>
                  <a:moveTo>
                    <a:pt x="2258" y="3170"/>
                  </a:move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close/>
                  <a:moveTo>
                    <a:pt x="2306" y="3170"/>
                  </a:move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close/>
                  <a:moveTo>
                    <a:pt x="2306" y="3170"/>
                  </a:move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close/>
                  <a:moveTo>
                    <a:pt x="2354" y="3170"/>
                  </a:moveTo>
                  <a:lnTo>
                    <a:pt x="2354" y="3170"/>
                  </a:lnTo>
                  <a:lnTo>
                    <a:pt x="2354" y="3170"/>
                  </a:lnTo>
                  <a:lnTo>
                    <a:pt x="2354" y="3170"/>
                  </a:lnTo>
                  <a:lnTo>
                    <a:pt x="2354" y="3170"/>
                  </a:lnTo>
                  <a:close/>
                  <a:moveTo>
                    <a:pt x="2354" y="3122"/>
                  </a:move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close/>
                  <a:moveTo>
                    <a:pt x="2354" y="3122"/>
                  </a:move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close/>
                  <a:moveTo>
                    <a:pt x="2402" y="3122"/>
                  </a:move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close/>
                  <a:moveTo>
                    <a:pt x="2402" y="3122"/>
                  </a:move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close/>
                  <a:moveTo>
                    <a:pt x="2402" y="3122"/>
                  </a:move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close/>
                  <a:moveTo>
                    <a:pt x="2450" y="3122"/>
                  </a:moveTo>
                  <a:lnTo>
                    <a:pt x="2450" y="3122"/>
                  </a:lnTo>
                  <a:lnTo>
                    <a:pt x="2450" y="3122"/>
                  </a:lnTo>
                  <a:lnTo>
                    <a:pt x="2450" y="3122"/>
                  </a:lnTo>
                  <a:lnTo>
                    <a:pt x="2450" y="3122"/>
                  </a:lnTo>
                  <a:lnTo>
                    <a:pt x="2450" y="3122"/>
                  </a:lnTo>
                  <a:close/>
                  <a:moveTo>
                    <a:pt x="721" y="0"/>
                  </a:moveTo>
                  <a:lnTo>
                    <a:pt x="721" y="0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721" y="0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FF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45"/>
            <p:cNvSpPr/>
            <p:nvPr/>
          </p:nvSpPr>
          <p:spPr>
            <a:xfrm>
              <a:off x="53071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45"/>
            <p:cNvSpPr/>
            <p:nvPr/>
          </p:nvSpPr>
          <p:spPr>
            <a:xfrm>
              <a:off x="5307175" y="4508350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45"/>
            <p:cNvSpPr/>
            <p:nvPr/>
          </p:nvSpPr>
          <p:spPr>
            <a:xfrm>
              <a:off x="53083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45"/>
            <p:cNvSpPr/>
            <p:nvPr/>
          </p:nvSpPr>
          <p:spPr>
            <a:xfrm>
              <a:off x="53083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45"/>
            <p:cNvSpPr/>
            <p:nvPr/>
          </p:nvSpPr>
          <p:spPr>
            <a:xfrm>
              <a:off x="53095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45"/>
            <p:cNvSpPr/>
            <p:nvPr/>
          </p:nvSpPr>
          <p:spPr>
            <a:xfrm>
              <a:off x="53095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45"/>
            <p:cNvSpPr/>
            <p:nvPr/>
          </p:nvSpPr>
          <p:spPr>
            <a:xfrm>
              <a:off x="53107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45"/>
            <p:cNvSpPr/>
            <p:nvPr/>
          </p:nvSpPr>
          <p:spPr>
            <a:xfrm>
              <a:off x="53107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45"/>
            <p:cNvSpPr/>
            <p:nvPr/>
          </p:nvSpPr>
          <p:spPr>
            <a:xfrm>
              <a:off x="53119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45"/>
            <p:cNvSpPr/>
            <p:nvPr/>
          </p:nvSpPr>
          <p:spPr>
            <a:xfrm>
              <a:off x="5321575" y="4508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45"/>
            <p:cNvSpPr/>
            <p:nvPr/>
          </p:nvSpPr>
          <p:spPr>
            <a:xfrm>
              <a:off x="53227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45"/>
            <p:cNvSpPr/>
            <p:nvPr/>
          </p:nvSpPr>
          <p:spPr>
            <a:xfrm>
              <a:off x="53251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45"/>
            <p:cNvSpPr/>
            <p:nvPr/>
          </p:nvSpPr>
          <p:spPr>
            <a:xfrm>
              <a:off x="53251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45"/>
            <p:cNvSpPr/>
            <p:nvPr/>
          </p:nvSpPr>
          <p:spPr>
            <a:xfrm>
              <a:off x="53263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45"/>
            <p:cNvSpPr/>
            <p:nvPr/>
          </p:nvSpPr>
          <p:spPr>
            <a:xfrm>
              <a:off x="53263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45"/>
            <p:cNvSpPr/>
            <p:nvPr/>
          </p:nvSpPr>
          <p:spPr>
            <a:xfrm>
              <a:off x="53275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45"/>
            <p:cNvSpPr/>
            <p:nvPr/>
          </p:nvSpPr>
          <p:spPr>
            <a:xfrm>
              <a:off x="53275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45"/>
            <p:cNvSpPr/>
            <p:nvPr/>
          </p:nvSpPr>
          <p:spPr>
            <a:xfrm>
              <a:off x="53275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45"/>
            <p:cNvSpPr/>
            <p:nvPr/>
          </p:nvSpPr>
          <p:spPr>
            <a:xfrm>
              <a:off x="53287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45"/>
            <p:cNvSpPr/>
            <p:nvPr/>
          </p:nvSpPr>
          <p:spPr>
            <a:xfrm>
              <a:off x="53287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45"/>
            <p:cNvSpPr/>
            <p:nvPr/>
          </p:nvSpPr>
          <p:spPr>
            <a:xfrm>
              <a:off x="5329975" y="4507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45"/>
            <p:cNvSpPr/>
            <p:nvPr/>
          </p:nvSpPr>
          <p:spPr>
            <a:xfrm>
              <a:off x="53299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45"/>
            <p:cNvSpPr/>
            <p:nvPr/>
          </p:nvSpPr>
          <p:spPr>
            <a:xfrm>
              <a:off x="53299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45"/>
            <p:cNvSpPr/>
            <p:nvPr/>
          </p:nvSpPr>
          <p:spPr>
            <a:xfrm>
              <a:off x="53311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45"/>
            <p:cNvSpPr/>
            <p:nvPr/>
          </p:nvSpPr>
          <p:spPr>
            <a:xfrm>
              <a:off x="53311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45"/>
            <p:cNvSpPr/>
            <p:nvPr/>
          </p:nvSpPr>
          <p:spPr>
            <a:xfrm>
              <a:off x="53311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45"/>
            <p:cNvSpPr/>
            <p:nvPr/>
          </p:nvSpPr>
          <p:spPr>
            <a:xfrm>
              <a:off x="5332375" y="4505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45"/>
            <p:cNvSpPr/>
            <p:nvPr/>
          </p:nvSpPr>
          <p:spPr>
            <a:xfrm>
              <a:off x="5271150" y="4427900"/>
              <a:ext cx="18050" cy="3625"/>
            </a:xfrm>
            <a:custGeom>
              <a:avLst/>
              <a:gdLst/>
              <a:ahLst/>
              <a:cxnLst/>
              <a:rect l="l" t="t" r="r" b="b"/>
              <a:pathLst>
                <a:path w="722" h="145" fill="none" extrusionOk="0">
                  <a:moveTo>
                    <a:pt x="721" y="0"/>
                  </a:moveTo>
                  <a:lnTo>
                    <a:pt x="721" y="0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721" y="0"/>
                  </a:lnTo>
                  <a:lnTo>
                    <a:pt x="72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45"/>
            <p:cNvSpPr/>
            <p:nvPr/>
          </p:nvSpPr>
          <p:spPr>
            <a:xfrm>
              <a:off x="5271150" y="4427900"/>
              <a:ext cx="61250" cy="81675"/>
            </a:xfrm>
            <a:custGeom>
              <a:avLst/>
              <a:gdLst/>
              <a:ahLst/>
              <a:cxnLst/>
              <a:rect l="l" t="t" r="r" b="b"/>
              <a:pathLst>
                <a:path w="2450" h="3267" extrusionOk="0">
                  <a:moveTo>
                    <a:pt x="721" y="0"/>
                  </a:moveTo>
                  <a:lnTo>
                    <a:pt x="1" y="145"/>
                  </a:lnTo>
                  <a:lnTo>
                    <a:pt x="673" y="1729"/>
                  </a:lnTo>
                  <a:lnTo>
                    <a:pt x="1009" y="2498"/>
                  </a:lnTo>
                  <a:lnTo>
                    <a:pt x="1345" y="3266"/>
                  </a:lnTo>
                  <a:lnTo>
                    <a:pt x="1441" y="3266"/>
                  </a:lnTo>
                  <a:lnTo>
                    <a:pt x="1441" y="3218"/>
                  </a:lnTo>
                  <a:lnTo>
                    <a:pt x="2018" y="3218"/>
                  </a:lnTo>
                  <a:lnTo>
                    <a:pt x="2066" y="3170"/>
                  </a:lnTo>
                  <a:lnTo>
                    <a:pt x="2354" y="3170"/>
                  </a:lnTo>
                  <a:lnTo>
                    <a:pt x="2354" y="3122"/>
                  </a:lnTo>
                  <a:lnTo>
                    <a:pt x="2450" y="3122"/>
                  </a:lnTo>
                  <a:lnTo>
                    <a:pt x="721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45"/>
            <p:cNvSpPr/>
            <p:nvPr/>
          </p:nvSpPr>
          <p:spPr>
            <a:xfrm>
              <a:off x="5271150" y="4427900"/>
              <a:ext cx="61250" cy="81675"/>
            </a:xfrm>
            <a:custGeom>
              <a:avLst/>
              <a:gdLst/>
              <a:ahLst/>
              <a:cxnLst/>
              <a:rect l="l" t="t" r="r" b="b"/>
              <a:pathLst>
                <a:path w="2450" h="3267" fill="none" extrusionOk="0">
                  <a:moveTo>
                    <a:pt x="721" y="0"/>
                  </a:moveTo>
                  <a:lnTo>
                    <a:pt x="721" y="0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673" y="1729"/>
                  </a:lnTo>
                  <a:lnTo>
                    <a:pt x="1009" y="2498"/>
                  </a:lnTo>
                  <a:lnTo>
                    <a:pt x="1345" y="3266"/>
                  </a:lnTo>
                  <a:lnTo>
                    <a:pt x="1345" y="3266"/>
                  </a:lnTo>
                  <a:lnTo>
                    <a:pt x="1441" y="3266"/>
                  </a:lnTo>
                  <a:lnTo>
                    <a:pt x="1441" y="3266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41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489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37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586" y="3218"/>
                  </a:lnTo>
                  <a:lnTo>
                    <a:pt x="1634" y="3218"/>
                  </a:lnTo>
                  <a:lnTo>
                    <a:pt x="1634" y="3218"/>
                  </a:lnTo>
                  <a:lnTo>
                    <a:pt x="1634" y="3218"/>
                  </a:lnTo>
                  <a:lnTo>
                    <a:pt x="2018" y="3218"/>
                  </a:lnTo>
                  <a:lnTo>
                    <a:pt x="2018" y="3218"/>
                  </a:lnTo>
                  <a:lnTo>
                    <a:pt x="2018" y="3218"/>
                  </a:lnTo>
                  <a:lnTo>
                    <a:pt x="2066" y="3170"/>
                  </a:lnTo>
                  <a:lnTo>
                    <a:pt x="2066" y="3170"/>
                  </a:lnTo>
                  <a:lnTo>
                    <a:pt x="2066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162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10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258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06" y="3170"/>
                  </a:lnTo>
                  <a:lnTo>
                    <a:pt x="2354" y="3170"/>
                  </a:lnTo>
                  <a:lnTo>
                    <a:pt x="2354" y="3170"/>
                  </a:lnTo>
                  <a:lnTo>
                    <a:pt x="2354" y="3170"/>
                  </a:lnTo>
                  <a:lnTo>
                    <a:pt x="2354" y="3170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354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02" y="3122"/>
                  </a:lnTo>
                  <a:lnTo>
                    <a:pt x="2450" y="3122"/>
                  </a:lnTo>
                  <a:lnTo>
                    <a:pt x="2450" y="3122"/>
                  </a:lnTo>
                  <a:lnTo>
                    <a:pt x="2450" y="3122"/>
                  </a:lnTo>
                  <a:lnTo>
                    <a:pt x="72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45"/>
            <p:cNvSpPr/>
            <p:nvPr/>
          </p:nvSpPr>
          <p:spPr>
            <a:xfrm>
              <a:off x="5111475" y="4382275"/>
              <a:ext cx="69650" cy="138100"/>
            </a:xfrm>
            <a:custGeom>
              <a:avLst/>
              <a:gdLst/>
              <a:ahLst/>
              <a:cxnLst/>
              <a:rect l="l" t="t" r="r" b="b"/>
              <a:pathLst>
                <a:path w="2786" h="5524" extrusionOk="0">
                  <a:moveTo>
                    <a:pt x="1633" y="0"/>
                  </a:moveTo>
                  <a:lnTo>
                    <a:pt x="769" y="2786"/>
                  </a:lnTo>
                  <a:lnTo>
                    <a:pt x="192" y="4659"/>
                  </a:lnTo>
                  <a:lnTo>
                    <a:pt x="0" y="5283"/>
                  </a:lnTo>
                  <a:lnTo>
                    <a:pt x="0" y="5523"/>
                  </a:lnTo>
                  <a:lnTo>
                    <a:pt x="96" y="5475"/>
                  </a:lnTo>
                  <a:lnTo>
                    <a:pt x="288" y="5283"/>
                  </a:lnTo>
                  <a:lnTo>
                    <a:pt x="817" y="4755"/>
                  </a:lnTo>
                  <a:lnTo>
                    <a:pt x="1393" y="4083"/>
                  </a:lnTo>
                  <a:lnTo>
                    <a:pt x="1585" y="3794"/>
                  </a:lnTo>
                  <a:lnTo>
                    <a:pt x="1681" y="3602"/>
                  </a:lnTo>
                  <a:lnTo>
                    <a:pt x="1777" y="3939"/>
                  </a:lnTo>
                  <a:lnTo>
                    <a:pt x="1873" y="4179"/>
                  </a:lnTo>
                  <a:lnTo>
                    <a:pt x="1969" y="4227"/>
                  </a:lnTo>
                  <a:lnTo>
                    <a:pt x="2065" y="4227"/>
                  </a:lnTo>
                  <a:lnTo>
                    <a:pt x="2306" y="4083"/>
                  </a:lnTo>
                  <a:lnTo>
                    <a:pt x="2594" y="3843"/>
                  </a:lnTo>
                  <a:lnTo>
                    <a:pt x="2690" y="3698"/>
                  </a:lnTo>
                  <a:lnTo>
                    <a:pt x="2786" y="3506"/>
                  </a:lnTo>
                  <a:lnTo>
                    <a:pt x="2786" y="3362"/>
                  </a:lnTo>
                  <a:lnTo>
                    <a:pt x="2786" y="3170"/>
                  </a:lnTo>
                  <a:lnTo>
                    <a:pt x="2690" y="3026"/>
                  </a:lnTo>
                  <a:lnTo>
                    <a:pt x="2594" y="2930"/>
                  </a:lnTo>
                  <a:lnTo>
                    <a:pt x="2354" y="2738"/>
                  </a:lnTo>
                  <a:lnTo>
                    <a:pt x="2113" y="2642"/>
                  </a:lnTo>
                  <a:lnTo>
                    <a:pt x="2017" y="2642"/>
                  </a:lnTo>
                  <a:lnTo>
                    <a:pt x="2450" y="1633"/>
                  </a:lnTo>
                  <a:lnTo>
                    <a:pt x="2690" y="961"/>
                  </a:lnTo>
                  <a:lnTo>
                    <a:pt x="2786" y="721"/>
                  </a:lnTo>
                  <a:lnTo>
                    <a:pt x="2786" y="577"/>
                  </a:lnTo>
                  <a:lnTo>
                    <a:pt x="2594" y="433"/>
                  </a:lnTo>
                  <a:lnTo>
                    <a:pt x="2209" y="241"/>
                  </a:lnTo>
                  <a:lnTo>
                    <a:pt x="1825" y="49"/>
                  </a:lnTo>
                  <a:lnTo>
                    <a:pt x="1681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45"/>
            <p:cNvSpPr/>
            <p:nvPr/>
          </p:nvSpPr>
          <p:spPr>
            <a:xfrm>
              <a:off x="5336000" y="4311450"/>
              <a:ext cx="284575" cy="397425"/>
            </a:xfrm>
            <a:custGeom>
              <a:avLst/>
              <a:gdLst/>
              <a:ahLst/>
              <a:cxnLst/>
              <a:rect l="l" t="t" r="r" b="b"/>
              <a:pathLst>
                <a:path w="11383" h="15897" extrusionOk="0">
                  <a:moveTo>
                    <a:pt x="11382" y="0"/>
                  </a:moveTo>
                  <a:lnTo>
                    <a:pt x="6772" y="3410"/>
                  </a:lnTo>
                  <a:lnTo>
                    <a:pt x="6820" y="4226"/>
                  </a:lnTo>
                  <a:lnTo>
                    <a:pt x="6820" y="4995"/>
                  </a:lnTo>
                  <a:lnTo>
                    <a:pt x="6724" y="5715"/>
                  </a:lnTo>
                  <a:lnTo>
                    <a:pt x="6676" y="6339"/>
                  </a:lnTo>
                  <a:lnTo>
                    <a:pt x="6531" y="6964"/>
                  </a:lnTo>
                  <a:lnTo>
                    <a:pt x="6387" y="7492"/>
                  </a:lnTo>
                  <a:lnTo>
                    <a:pt x="6195" y="7972"/>
                  </a:lnTo>
                  <a:lnTo>
                    <a:pt x="5955" y="8404"/>
                  </a:lnTo>
                  <a:lnTo>
                    <a:pt x="5715" y="8837"/>
                  </a:lnTo>
                  <a:lnTo>
                    <a:pt x="5475" y="9173"/>
                  </a:lnTo>
                  <a:lnTo>
                    <a:pt x="5187" y="9461"/>
                  </a:lnTo>
                  <a:lnTo>
                    <a:pt x="4899" y="9749"/>
                  </a:lnTo>
                  <a:lnTo>
                    <a:pt x="4610" y="9989"/>
                  </a:lnTo>
                  <a:lnTo>
                    <a:pt x="4274" y="10181"/>
                  </a:lnTo>
                  <a:lnTo>
                    <a:pt x="3938" y="10325"/>
                  </a:lnTo>
                  <a:lnTo>
                    <a:pt x="3602" y="10469"/>
                  </a:lnTo>
                  <a:lnTo>
                    <a:pt x="2978" y="10662"/>
                  </a:lnTo>
                  <a:lnTo>
                    <a:pt x="2305" y="10758"/>
                  </a:lnTo>
                  <a:lnTo>
                    <a:pt x="1729" y="10806"/>
                  </a:lnTo>
                  <a:lnTo>
                    <a:pt x="1153" y="10806"/>
                  </a:lnTo>
                  <a:lnTo>
                    <a:pt x="720" y="10758"/>
                  </a:lnTo>
                  <a:lnTo>
                    <a:pt x="336" y="10710"/>
                  </a:lnTo>
                  <a:lnTo>
                    <a:pt x="0" y="10614"/>
                  </a:lnTo>
                  <a:lnTo>
                    <a:pt x="1825" y="15896"/>
                  </a:lnTo>
                  <a:lnTo>
                    <a:pt x="1825" y="15896"/>
                  </a:lnTo>
                  <a:lnTo>
                    <a:pt x="1681" y="13783"/>
                  </a:lnTo>
                  <a:lnTo>
                    <a:pt x="2161" y="13783"/>
                  </a:lnTo>
                  <a:lnTo>
                    <a:pt x="2786" y="13735"/>
                  </a:lnTo>
                  <a:lnTo>
                    <a:pt x="3506" y="13639"/>
                  </a:lnTo>
                  <a:lnTo>
                    <a:pt x="4418" y="13447"/>
                  </a:lnTo>
                  <a:lnTo>
                    <a:pt x="5427" y="13111"/>
                  </a:lnTo>
                  <a:lnTo>
                    <a:pt x="6003" y="12871"/>
                  </a:lnTo>
                  <a:lnTo>
                    <a:pt x="6531" y="12631"/>
                  </a:lnTo>
                  <a:lnTo>
                    <a:pt x="7108" y="12342"/>
                  </a:lnTo>
                  <a:lnTo>
                    <a:pt x="7684" y="12006"/>
                  </a:lnTo>
                  <a:lnTo>
                    <a:pt x="8020" y="11718"/>
                  </a:lnTo>
                  <a:lnTo>
                    <a:pt x="8356" y="11430"/>
                  </a:lnTo>
                  <a:lnTo>
                    <a:pt x="8693" y="11094"/>
                  </a:lnTo>
                  <a:lnTo>
                    <a:pt x="8981" y="10710"/>
                  </a:lnTo>
                  <a:lnTo>
                    <a:pt x="9221" y="10325"/>
                  </a:lnTo>
                  <a:lnTo>
                    <a:pt x="9509" y="9893"/>
                  </a:lnTo>
                  <a:lnTo>
                    <a:pt x="9941" y="8981"/>
                  </a:lnTo>
                  <a:lnTo>
                    <a:pt x="10325" y="8020"/>
                  </a:lnTo>
                  <a:lnTo>
                    <a:pt x="10614" y="7012"/>
                  </a:lnTo>
                  <a:lnTo>
                    <a:pt x="10854" y="6003"/>
                  </a:lnTo>
                  <a:lnTo>
                    <a:pt x="11046" y="4995"/>
                  </a:lnTo>
                  <a:lnTo>
                    <a:pt x="11190" y="4034"/>
                  </a:lnTo>
                  <a:lnTo>
                    <a:pt x="11286" y="3074"/>
                  </a:lnTo>
                  <a:lnTo>
                    <a:pt x="11382" y="1489"/>
                  </a:lnTo>
                  <a:lnTo>
                    <a:pt x="11382" y="384"/>
                  </a:lnTo>
                  <a:lnTo>
                    <a:pt x="11382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45"/>
            <p:cNvSpPr/>
            <p:nvPr/>
          </p:nvSpPr>
          <p:spPr>
            <a:xfrm>
              <a:off x="5336000" y="4311450"/>
              <a:ext cx="284575" cy="397425"/>
            </a:xfrm>
            <a:custGeom>
              <a:avLst/>
              <a:gdLst/>
              <a:ahLst/>
              <a:cxnLst/>
              <a:rect l="l" t="t" r="r" b="b"/>
              <a:pathLst>
                <a:path w="11383" h="15897" fill="none" extrusionOk="0">
                  <a:moveTo>
                    <a:pt x="11382" y="0"/>
                  </a:moveTo>
                  <a:lnTo>
                    <a:pt x="11382" y="0"/>
                  </a:lnTo>
                  <a:lnTo>
                    <a:pt x="11382" y="384"/>
                  </a:lnTo>
                  <a:lnTo>
                    <a:pt x="11382" y="1489"/>
                  </a:lnTo>
                  <a:lnTo>
                    <a:pt x="11286" y="3074"/>
                  </a:lnTo>
                  <a:lnTo>
                    <a:pt x="11190" y="4034"/>
                  </a:lnTo>
                  <a:lnTo>
                    <a:pt x="11046" y="4995"/>
                  </a:lnTo>
                  <a:lnTo>
                    <a:pt x="10854" y="6003"/>
                  </a:lnTo>
                  <a:lnTo>
                    <a:pt x="10614" y="7012"/>
                  </a:lnTo>
                  <a:lnTo>
                    <a:pt x="10325" y="8020"/>
                  </a:lnTo>
                  <a:lnTo>
                    <a:pt x="9941" y="8981"/>
                  </a:lnTo>
                  <a:lnTo>
                    <a:pt x="9509" y="9893"/>
                  </a:lnTo>
                  <a:lnTo>
                    <a:pt x="9221" y="10325"/>
                  </a:lnTo>
                  <a:lnTo>
                    <a:pt x="8981" y="10710"/>
                  </a:lnTo>
                  <a:lnTo>
                    <a:pt x="8693" y="11094"/>
                  </a:lnTo>
                  <a:lnTo>
                    <a:pt x="8356" y="11430"/>
                  </a:lnTo>
                  <a:lnTo>
                    <a:pt x="8020" y="11718"/>
                  </a:lnTo>
                  <a:lnTo>
                    <a:pt x="7684" y="12006"/>
                  </a:lnTo>
                  <a:lnTo>
                    <a:pt x="7684" y="12006"/>
                  </a:lnTo>
                  <a:lnTo>
                    <a:pt x="7108" y="12342"/>
                  </a:lnTo>
                  <a:lnTo>
                    <a:pt x="6531" y="12631"/>
                  </a:lnTo>
                  <a:lnTo>
                    <a:pt x="6003" y="12871"/>
                  </a:lnTo>
                  <a:lnTo>
                    <a:pt x="5427" y="13111"/>
                  </a:lnTo>
                  <a:lnTo>
                    <a:pt x="4418" y="13447"/>
                  </a:lnTo>
                  <a:lnTo>
                    <a:pt x="3506" y="13639"/>
                  </a:lnTo>
                  <a:lnTo>
                    <a:pt x="2786" y="13735"/>
                  </a:lnTo>
                  <a:lnTo>
                    <a:pt x="2161" y="13783"/>
                  </a:lnTo>
                  <a:lnTo>
                    <a:pt x="1681" y="13783"/>
                  </a:lnTo>
                  <a:lnTo>
                    <a:pt x="1825" y="15896"/>
                  </a:lnTo>
                  <a:lnTo>
                    <a:pt x="0" y="10614"/>
                  </a:lnTo>
                  <a:lnTo>
                    <a:pt x="0" y="10614"/>
                  </a:lnTo>
                  <a:lnTo>
                    <a:pt x="336" y="10710"/>
                  </a:lnTo>
                  <a:lnTo>
                    <a:pt x="720" y="10758"/>
                  </a:lnTo>
                  <a:lnTo>
                    <a:pt x="1153" y="10806"/>
                  </a:lnTo>
                  <a:lnTo>
                    <a:pt x="1729" y="10806"/>
                  </a:lnTo>
                  <a:lnTo>
                    <a:pt x="2305" y="10758"/>
                  </a:lnTo>
                  <a:lnTo>
                    <a:pt x="2978" y="10662"/>
                  </a:lnTo>
                  <a:lnTo>
                    <a:pt x="3602" y="10469"/>
                  </a:lnTo>
                  <a:lnTo>
                    <a:pt x="3938" y="10325"/>
                  </a:lnTo>
                  <a:lnTo>
                    <a:pt x="4274" y="10181"/>
                  </a:lnTo>
                  <a:lnTo>
                    <a:pt x="4610" y="9989"/>
                  </a:lnTo>
                  <a:lnTo>
                    <a:pt x="4899" y="9749"/>
                  </a:lnTo>
                  <a:lnTo>
                    <a:pt x="5187" y="9461"/>
                  </a:lnTo>
                  <a:lnTo>
                    <a:pt x="5475" y="9173"/>
                  </a:lnTo>
                  <a:lnTo>
                    <a:pt x="5715" y="8837"/>
                  </a:lnTo>
                  <a:lnTo>
                    <a:pt x="5955" y="8404"/>
                  </a:lnTo>
                  <a:lnTo>
                    <a:pt x="6195" y="7972"/>
                  </a:lnTo>
                  <a:lnTo>
                    <a:pt x="6387" y="7492"/>
                  </a:lnTo>
                  <a:lnTo>
                    <a:pt x="6531" y="6964"/>
                  </a:lnTo>
                  <a:lnTo>
                    <a:pt x="6676" y="6339"/>
                  </a:lnTo>
                  <a:lnTo>
                    <a:pt x="6724" y="5715"/>
                  </a:lnTo>
                  <a:lnTo>
                    <a:pt x="6820" y="4995"/>
                  </a:lnTo>
                  <a:lnTo>
                    <a:pt x="6820" y="4226"/>
                  </a:lnTo>
                  <a:lnTo>
                    <a:pt x="6772" y="3410"/>
                  </a:lnTo>
                  <a:lnTo>
                    <a:pt x="1138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45"/>
            <p:cNvSpPr/>
            <p:nvPr/>
          </p:nvSpPr>
          <p:spPr>
            <a:xfrm>
              <a:off x="5465650" y="4529950"/>
              <a:ext cx="14450" cy="19225"/>
            </a:xfrm>
            <a:custGeom>
              <a:avLst/>
              <a:gdLst/>
              <a:ahLst/>
              <a:cxnLst/>
              <a:rect l="l" t="t" r="r" b="b"/>
              <a:pathLst>
                <a:path w="578" h="769" extrusionOk="0">
                  <a:moveTo>
                    <a:pt x="577" y="1"/>
                  </a:moveTo>
                  <a:lnTo>
                    <a:pt x="577" y="1"/>
                  </a:lnTo>
                  <a:lnTo>
                    <a:pt x="289" y="433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289" y="433"/>
                  </a:lnTo>
                  <a:lnTo>
                    <a:pt x="577" y="1"/>
                  </a:lnTo>
                  <a:lnTo>
                    <a:pt x="577" y="1"/>
                  </a:lnTo>
                  <a:close/>
                </a:path>
              </a:pathLst>
            </a:custGeom>
            <a:solidFill>
              <a:srgbClr val="FF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45"/>
            <p:cNvSpPr/>
            <p:nvPr/>
          </p:nvSpPr>
          <p:spPr>
            <a:xfrm>
              <a:off x="5465650" y="4529950"/>
              <a:ext cx="14450" cy="19225"/>
            </a:xfrm>
            <a:custGeom>
              <a:avLst/>
              <a:gdLst/>
              <a:ahLst/>
              <a:cxnLst/>
              <a:rect l="l" t="t" r="r" b="b"/>
              <a:pathLst>
                <a:path w="578" h="769" fill="none" extrusionOk="0">
                  <a:moveTo>
                    <a:pt x="577" y="1"/>
                  </a:moveTo>
                  <a:lnTo>
                    <a:pt x="577" y="1"/>
                  </a:lnTo>
                  <a:lnTo>
                    <a:pt x="289" y="433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289" y="433"/>
                  </a:lnTo>
                  <a:lnTo>
                    <a:pt x="577" y="1"/>
                  </a:lnTo>
                  <a:lnTo>
                    <a:pt x="5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45"/>
            <p:cNvSpPr/>
            <p:nvPr/>
          </p:nvSpPr>
          <p:spPr>
            <a:xfrm>
              <a:off x="5465650" y="4529950"/>
              <a:ext cx="108100" cy="54050"/>
            </a:xfrm>
            <a:custGeom>
              <a:avLst/>
              <a:gdLst/>
              <a:ahLst/>
              <a:cxnLst/>
              <a:rect l="l" t="t" r="r" b="b"/>
              <a:pathLst>
                <a:path w="4324" h="2162" extrusionOk="0">
                  <a:moveTo>
                    <a:pt x="577" y="1"/>
                  </a:moveTo>
                  <a:lnTo>
                    <a:pt x="289" y="433"/>
                  </a:lnTo>
                  <a:lnTo>
                    <a:pt x="1" y="769"/>
                  </a:lnTo>
                  <a:lnTo>
                    <a:pt x="1826" y="1489"/>
                  </a:lnTo>
                  <a:lnTo>
                    <a:pt x="3651" y="2162"/>
                  </a:lnTo>
                  <a:lnTo>
                    <a:pt x="3987" y="1633"/>
                  </a:lnTo>
                  <a:lnTo>
                    <a:pt x="4323" y="1105"/>
                  </a:lnTo>
                  <a:lnTo>
                    <a:pt x="577" y="1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45"/>
            <p:cNvSpPr/>
            <p:nvPr/>
          </p:nvSpPr>
          <p:spPr>
            <a:xfrm>
              <a:off x="5465650" y="4529950"/>
              <a:ext cx="108100" cy="54050"/>
            </a:xfrm>
            <a:custGeom>
              <a:avLst/>
              <a:gdLst/>
              <a:ahLst/>
              <a:cxnLst/>
              <a:rect l="l" t="t" r="r" b="b"/>
              <a:pathLst>
                <a:path w="4324" h="2162" fill="none" extrusionOk="0">
                  <a:moveTo>
                    <a:pt x="577" y="1"/>
                  </a:moveTo>
                  <a:lnTo>
                    <a:pt x="577" y="1"/>
                  </a:lnTo>
                  <a:lnTo>
                    <a:pt x="289" y="433"/>
                  </a:lnTo>
                  <a:lnTo>
                    <a:pt x="1" y="769"/>
                  </a:lnTo>
                  <a:lnTo>
                    <a:pt x="1" y="769"/>
                  </a:lnTo>
                  <a:lnTo>
                    <a:pt x="1826" y="1489"/>
                  </a:lnTo>
                  <a:lnTo>
                    <a:pt x="3651" y="2162"/>
                  </a:lnTo>
                  <a:lnTo>
                    <a:pt x="3651" y="2162"/>
                  </a:lnTo>
                  <a:lnTo>
                    <a:pt x="3987" y="1633"/>
                  </a:lnTo>
                  <a:lnTo>
                    <a:pt x="4323" y="1105"/>
                  </a:lnTo>
                  <a:lnTo>
                    <a:pt x="57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45"/>
            <p:cNvSpPr/>
            <p:nvPr/>
          </p:nvSpPr>
          <p:spPr>
            <a:xfrm>
              <a:off x="5331175" y="4571975"/>
              <a:ext cx="78075" cy="140500"/>
            </a:xfrm>
            <a:custGeom>
              <a:avLst/>
              <a:gdLst/>
              <a:ahLst/>
              <a:cxnLst/>
              <a:rect l="l" t="t" r="r" b="b"/>
              <a:pathLst>
                <a:path w="3123" h="5620" extrusionOk="0">
                  <a:moveTo>
                    <a:pt x="1009" y="0"/>
                  </a:moveTo>
                  <a:lnTo>
                    <a:pt x="577" y="48"/>
                  </a:lnTo>
                  <a:lnTo>
                    <a:pt x="193" y="145"/>
                  </a:lnTo>
                  <a:lnTo>
                    <a:pt x="49" y="193"/>
                  </a:lnTo>
                  <a:lnTo>
                    <a:pt x="1" y="241"/>
                  </a:lnTo>
                  <a:lnTo>
                    <a:pt x="1009" y="2978"/>
                  </a:lnTo>
                  <a:lnTo>
                    <a:pt x="1682" y="4803"/>
                  </a:lnTo>
                  <a:lnTo>
                    <a:pt x="1970" y="5379"/>
                  </a:lnTo>
                  <a:lnTo>
                    <a:pt x="2066" y="5619"/>
                  </a:lnTo>
                  <a:lnTo>
                    <a:pt x="2114" y="5475"/>
                  </a:lnTo>
                  <a:lnTo>
                    <a:pt x="2162" y="5235"/>
                  </a:lnTo>
                  <a:lnTo>
                    <a:pt x="2258" y="4467"/>
                  </a:lnTo>
                  <a:lnTo>
                    <a:pt x="2306" y="3602"/>
                  </a:lnTo>
                  <a:lnTo>
                    <a:pt x="2258" y="3266"/>
                  </a:lnTo>
                  <a:lnTo>
                    <a:pt x="2210" y="3074"/>
                  </a:lnTo>
                  <a:lnTo>
                    <a:pt x="2498" y="3266"/>
                  </a:lnTo>
                  <a:lnTo>
                    <a:pt x="2738" y="3362"/>
                  </a:lnTo>
                  <a:lnTo>
                    <a:pt x="2834" y="3362"/>
                  </a:lnTo>
                  <a:lnTo>
                    <a:pt x="2930" y="3314"/>
                  </a:lnTo>
                  <a:lnTo>
                    <a:pt x="3027" y="3074"/>
                  </a:lnTo>
                  <a:lnTo>
                    <a:pt x="3123" y="2690"/>
                  </a:lnTo>
                  <a:lnTo>
                    <a:pt x="3075" y="2498"/>
                  </a:lnTo>
                  <a:lnTo>
                    <a:pt x="3075" y="2306"/>
                  </a:lnTo>
                  <a:lnTo>
                    <a:pt x="2979" y="2162"/>
                  </a:lnTo>
                  <a:lnTo>
                    <a:pt x="2834" y="2066"/>
                  </a:lnTo>
                  <a:lnTo>
                    <a:pt x="2690" y="1970"/>
                  </a:lnTo>
                  <a:lnTo>
                    <a:pt x="2258" y="1970"/>
                  </a:lnTo>
                  <a:lnTo>
                    <a:pt x="2018" y="2018"/>
                  </a:lnTo>
                  <a:lnTo>
                    <a:pt x="1922" y="2066"/>
                  </a:lnTo>
                  <a:lnTo>
                    <a:pt x="1634" y="1057"/>
                  </a:lnTo>
                  <a:lnTo>
                    <a:pt x="1442" y="337"/>
                  </a:lnTo>
                  <a:lnTo>
                    <a:pt x="1346" y="97"/>
                  </a:lnTo>
                  <a:lnTo>
                    <a:pt x="1250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45"/>
            <p:cNvSpPr/>
            <p:nvPr/>
          </p:nvSpPr>
          <p:spPr>
            <a:xfrm>
              <a:off x="5280750" y="4345050"/>
              <a:ext cx="341025" cy="217350"/>
            </a:xfrm>
            <a:custGeom>
              <a:avLst/>
              <a:gdLst/>
              <a:ahLst/>
              <a:cxnLst/>
              <a:rect l="l" t="t" r="r" b="b"/>
              <a:pathLst>
                <a:path w="13641" h="8694" extrusionOk="0">
                  <a:moveTo>
                    <a:pt x="4899" y="1"/>
                  </a:moveTo>
                  <a:lnTo>
                    <a:pt x="2210" y="1730"/>
                  </a:lnTo>
                  <a:lnTo>
                    <a:pt x="1" y="2690"/>
                  </a:lnTo>
                  <a:lnTo>
                    <a:pt x="2258" y="6868"/>
                  </a:lnTo>
                  <a:lnTo>
                    <a:pt x="3123" y="6532"/>
                  </a:lnTo>
                  <a:lnTo>
                    <a:pt x="4035" y="6100"/>
                  </a:lnTo>
                  <a:lnTo>
                    <a:pt x="4996" y="5620"/>
                  </a:lnTo>
                  <a:lnTo>
                    <a:pt x="5860" y="5091"/>
                  </a:lnTo>
                  <a:lnTo>
                    <a:pt x="7253" y="4227"/>
                  </a:lnTo>
                  <a:lnTo>
                    <a:pt x="7781" y="3843"/>
                  </a:lnTo>
                  <a:lnTo>
                    <a:pt x="8357" y="3651"/>
                  </a:lnTo>
                  <a:lnTo>
                    <a:pt x="8357" y="3651"/>
                  </a:lnTo>
                  <a:lnTo>
                    <a:pt x="7397" y="7253"/>
                  </a:lnTo>
                  <a:lnTo>
                    <a:pt x="12439" y="8693"/>
                  </a:lnTo>
                  <a:lnTo>
                    <a:pt x="12632" y="8261"/>
                  </a:lnTo>
                  <a:lnTo>
                    <a:pt x="12824" y="7781"/>
                  </a:lnTo>
                  <a:lnTo>
                    <a:pt x="13112" y="6772"/>
                  </a:lnTo>
                  <a:lnTo>
                    <a:pt x="13304" y="5716"/>
                  </a:lnTo>
                  <a:lnTo>
                    <a:pt x="13448" y="4707"/>
                  </a:lnTo>
                  <a:lnTo>
                    <a:pt x="13544" y="3795"/>
                  </a:lnTo>
                  <a:lnTo>
                    <a:pt x="13640" y="3074"/>
                  </a:lnTo>
                  <a:lnTo>
                    <a:pt x="13640" y="2402"/>
                  </a:lnTo>
                  <a:lnTo>
                    <a:pt x="4899" y="1"/>
                  </a:lnTo>
                  <a:close/>
                </a:path>
              </a:pathLst>
            </a:custGeom>
            <a:solidFill>
              <a:srgbClr val="4D6D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45"/>
            <p:cNvSpPr/>
            <p:nvPr/>
          </p:nvSpPr>
          <p:spPr>
            <a:xfrm>
              <a:off x="5280750" y="4345050"/>
              <a:ext cx="341025" cy="217350"/>
            </a:xfrm>
            <a:custGeom>
              <a:avLst/>
              <a:gdLst/>
              <a:ahLst/>
              <a:cxnLst/>
              <a:rect l="l" t="t" r="r" b="b"/>
              <a:pathLst>
                <a:path w="13641" h="8694" fill="none" extrusionOk="0">
                  <a:moveTo>
                    <a:pt x="13640" y="2402"/>
                  </a:moveTo>
                  <a:lnTo>
                    <a:pt x="13640" y="2402"/>
                  </a:lnTo>
                  <a:lnTo>
                    <a:pt x="13640" y="3074"/>
                  </a:lnTo>
                  <a:lnTo>
                    <a:pt x="13544" y="3795"/>
                  </a:lnTo>
                  <a:lnTo>
                    <a:pt x="13448" y="4707"/>
                  </a:lnTo>
                  <a:lnTo>
                    <a:pt x="13304" y="5716"/>
                  </a:lnTo>
                  <a:lnTo>
                    <a:pt x="13112" y="6772"/>
                  </a:lnTo>
                  <a:lnTo>
                    <a:pt x="12824" y="7781"/>
                  </a:lnTo>
                  <a:lnTo>
                    <a:pt x="12632" y="8261"/>
                  </a:lnTo>
                  <a:lnTo>
                    <a:pt x="12439" y="8693"/>
                  </a:lnTo>
                  <a:lnTo>
                    <a:pt x="7397" y="7253"/>
                  </a:lnTo>
                  <a:lnTo>
                    <a:pt x="8357" y="3651"/>
                  </a:lnTo>
                  <a:lnTo>
                    <a:pt x="7781" y="3843"/>
                  </a:lnTo>
                  <a:lnTo>
                    <a:pt x="7781" y="3843"/>
                  </a:lnTo>
                  <a:lnTo>
                    <a:pt x="7253" y="4227"/>
                  </a:lnTo>
                  <a:lnTo>
                    <a:pt x="5860" y="5091"/>
                  </a:lnTo>
                  <a:lnTo>
                    <a:pt x="4996" y="5620"/>
                  </a:lnTo>
                  <a:lnTo>
                    <a:pt x="4035" y="6100"/>
                  </a:lnTo>
                  <a:lnTo>
                    <a:pt x="3123" y="6532"/>
                  </a:lnTo>
                  <a:lnTo>
                    <a:pt x="2258" y="6868"/>
                  </a:lnTo>
                  <a:lnTo>
                    <a:pt x="1" y="2690"/>
                  </a:lnTo>
                  <a:lnTo>
                    <a:pt x="2210" y="1730"/>
                  </a:lnTo>
                  <a:lnTo>
                    <a:pt x="4899" y="1"/>
                  </a:lnTo>
                  <a:lnTo>
                    <a:pt x="13640" y="240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45"/>
            <p:cNvSpPr/>
            <p:nvPr/>
          </p:nvSpPr>
          <p:spPr>
            <a:xfrm>
              <a:off x="5588125" y="4017275"/>
              <a:ext cx="361400" cy="229350"/>
            </a:xfrm>
            <a:custGeom>
              <a:avLst/>
              <a:gdLst/>
              <a:ahLst/>
              <a:cxnLst/>
              <a:rect l="l" t="t" r="r" b="b"/>
              <a:pathLst>
                <a:path w="14456" h="9174" extrusionOk="0">
                  <a:moveTo>
                    <a:pt x="12919" y="1"/>
                  </a:moveTo>
                  <a:lnTo>
                    <a:pt x="11286" y="1394"/>
                  </a:lnTo>
                  <a:lnTo>
                    <a:pt x="9797" y="2546"/>
                  </a:lnTo>
                  <a:lnTo>
                    <a:pt x="8501" y="3507"/>
                  </a:lnTo>
                  <a:lnTo>
                    <a:pt x="7300" y="4227"/>
                  </a:lnTo>
                  <a:lnTo>
                    <a:pt x="6244" y="4803"/>
                  </a:lnTo>
                  <a:lnTo>
                    <a:pt x="5283" y="5236"/>
                  </a:lnTo>
                  <a:lnTo>
                    <a:pt x="4467" y="5524"/>
                  </a:lnTo>
                  <a:lnTo>
                    <a:pt x="3794" y="5716"/>
                  </a:lnTo>
                  <a:lnTo>
                    <a:pt x="3170" y="5764"/>
                  </a:lnTo>
                  <a:lnTo>
                    <a:pt x="2690" y="5764"/>
                  </a:lnTo>
                  <a:lnTo>
                    <a:pt x="2306" y="5716"/>
                  </a:lnTo>
                  <a:lnTo>
                    <a:pt x="2017" y="5620"/>
                  </a:lnTo>
                  <a:lnTo>
                    <a:pt x="1777" y="5524"/>
                  </a:lnTo>
                  <a:lnTo>
                    <a:pt x="1633" y="5428"/>
                  </a:lnTo>
                  <a:lnTo>
                    <a:pt x="1489" y="5332"/>
                  </a:lnTo>
                  <a:lnTo>
                    <a:pt x="0" y="8741"/>
                  </a:lnTo>
                  <a:lnTo>
                    <a:pt x="817" y="8934"/>
                  </a:lnTo>
                  <a:lnTo>
                    <a:pt x="1633" y="9078"/>
                  </a:lnTo>
                  <a:lnTo>
                    <a:pt x="2450" y="9174"/>
                  </a:lnTo>
                  <a:lnTo>
                    <a:pt x="3218" y="9174"/>
                  </a:lnTo>
                  <a:lnTo>
                    <a:pt x="3986" y="9126"/>
                  </a:lnTo>
                  <a:lnTo>
                    <a:pt x="4707" y="9030"/>
                  </a:lnTo>
                  <a:lnTo>
                    <a:pt x="5427" y="8885"/>
                  </a:lnTo>
                  <a:lnTo>
                    <a:pt x="6100" y="8693"/>
                  </a:lnTo>
                  <a:lnTo>
                    <a:pt x="6724" y="8501"/>
                  </a:lnTo>
                  <a:lnTo>
                    <a:pt x="7348" y="8213"/>
                  </a:lnTo>
                  <a:lnTo>
                    <a:pt x="7973" y="7925"/>
                  </a:lnTo>
                  <a:lnTo>
                    <a:pt x="8549" y="7589"/>
                  </a:lnTo>
                  <a:lnTo>
                    <a:pt x="9125" y="7253"/>
                  </a:lnTo>
                  <a:lnTo>
                    <a:pt x="9653" y="6868"/>
                  </a:lnTo>
                  <a:lnTo>
                    <a:pt x="10614" y="6100"/>
                  </a:lnTo>
                  <a:lnTo>
                    <a:pt x="11478" y="5284"/>
                  </a:lnTo>
                  <a:lnTo>
                    <a:pt x="12247" y="4467"/>
                  </a:lnTo>
                  <a:lnTo>
                    <a:pt x="12919" y="3699"/>
                  </a:lnTo>
                  <a:lnTo>
                    <a:pt x="13447" y="2978"/>
                  </a:lnTo>
                  <a:lnTo>
                    <a:pt x="13880" y="2402"/>
                  </a:lnTo>
                  <a:lnTo>
                    <a:pt x="14168" y="1922"/>
                  </a:lnTo>
                  <a:lnTo>
                    <a:pt x="14456" y="1490"/>
                  </a:lnTo>
                  <a:lnTo>
                    <a:pt x="12919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45"/>
            <p:cNvSpPr/>
            <p:nvPr/>
          </p:nvSpPr>
          <p:spPr>
            <a:xfrm>
              <a:off x="5588125" y="4017275"/>
              <a:ext cx="361400" cy="229350"/>
            </a:xfrm>
            <a:custGeom>
              <a:avLst/>
              <a:gdLst/>
              <a:ahLst/>
              <a:cxnLst/>
              <a:rect l="l" t="t" r="r" b="b"/>
              <a:pathLst>
                <a:path w="14456" h="9174" fill="none" extrusionOk="0">
                  <a:moveTo>
                    <a:pt x="1489" y="5332"/>
                  </a:moveTo>
                  <a:lnTo>
                    <a:pt x="1489" y="5332"/>
                  </a:lnTo>
                  <a:lnTo>
                    <a:pt x="1633" y="5428"/>
                  </a:lnTo>
                  <a:lnTo>
                    <a:pt x="1777" y="5524"/>
                  </a:lnTo>
                  <a:lnTo>
                    <a:pt x="2017" y="5620"/>
                  </a:lnTo>
                  <a:lnTo>
                    <a:pt x="2306" y="5716"/>
                  </a:lnTo>
                  <a:lnTo>
                    <a:pt x="2690" y="5764"/>
                  </a:lnTo>
                  <a:lnTo>
                    <a:pt x="3170" y="5764"/>
                  </a:lnTo>
                  <a:lnTo>
                    <a:pt x="3794" y="5716"/>
                  </a:lnTo>
                  <a:lnTo>
                    <a:pt x="4467" y="5524"/>
                  </a:lnTo>
                  <a:lnTo>
                    <a:pt x="5283" y="5236"/>
                  </a:lnTo>
                  <a:lnTo>
                    <a:pt x="6244" y="4803"/>
                  </a:lnTo>
                  <a:lnTo>
                    <a:pt x="7300" y="4227"/>
                  </a:lnTo>
                  <a:lnTo>
                    <a:pt x="8501" y="3507"/>
                  </a:lnTo>
                  <a:lnTo>
                    <a:pt x="9797" y="2546"/>
                  </a:lnTo>
                  <a:lnTo>
                    <a:pt x="11286" y="1394"/>
                  </a:lnTo>
                  <a:lnTo>
                    <a:pt x="12919" y="1"/>
                  </a:lnTo>
                  <a:lnTo>
                    <a:pt x="14456" y="1490"/>
                  </a:lnTo>
                  <a:lnTo>
                    <a:pt x="14456" y="1490"/>
                  </a:lnTo>
                  <a:lnTo>
                    <a:pt x="14168" y="1922"/>
                  </a:lnTo>
                  <a:lnTo>
                    <a:pt x="13880" y="2402"/>
                  </a:lnTo>
                  <a:lnTo>
                    <a:pt x="13447" y="2978"/>
                  </a:lnTo>
                  <a:lnTo>
                    <a:pt x="12919" y="3699"/>
                  </a:lnTo>
                  <a:lnTo>
                    <a:pt x="12247" y="4467"/>
                  </a:lnTo>
                  <a:lnTo>
                    <a:pt x="11478" y="5284"/>
                  </a:lnTo>
                  <a:lnTo>
                    <a:pt x="10614" y="6100"/>
                  </a:lnTo>
                  <a:lnTo>
                    <a:pt x="9653" y="6868"/>
                  </a:lnTo>
                  <a:lnTo>
                    <a:pt x="9125" y="7253"/>
                  </a:lnTo>
                  <a:lnTo>
                    <a:pt x="8549" y="7589"/>
                  </a:lnTo>
                  <a:lnTo>
                    <a:pt x="7973" y="7925"/>
                  </a:lnTo>
                  <a:lnTo>
                    <a:pt x="7348" y="8213"/>
                  </a:lnTo>
                  <a:lnTo>
                    <a:pt x="6724" y="8501"/>
                  </a:lnTo>
                  <a:lnTo>
                    <a:pt x="6100" y="8693"/>
                  </a:lnTo>
                  <a:lnTo>
                    <a:pt x="5427" y="8885"/>
                  </a:lnTo>
                  <a:lnTo>
                    <a:pt x="4707" y="9030"/>
                  </a:lnTo>
                  <a:lnTo>
                    <a:pt x="3986" y="9126"/>
                  </a:lnTo>
                  <a:lnTo>
                    <a:pt x="3218" y="9174"/>
                  </a:lnTo>
                  <a:lnTo>
                    <a:pt x="2450" y="9174"/>
                  </a:lnTo>
                  <a:lnTo>
                    <a:pt x="1633" y="9078"/>
                  </a:lnTo>
                  <a:lnTo>
                    <a:pt x="817" y="8934"/>
                  </a:lnTo>
                  <a:lnTo>
                    <a:pt x="0" y="8741"/>
                  </a:lnTo>
                  <a:lnTo>
                    <a:pt x="1489" y="533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45"/>
            <p:cNvSpPr/>
            <p:nvPr/>
          </p:nvSpPr>
          <p:spPr>
            <a:xfrm>
              <a:off x="5711775" y="4143350"/>
              <a:ext cx="20450" cy="8425"/>
            </a:xfrm>
            <a:custGeom>
              <a:avLst/>
              <a:gdLst/>
              <a:ahLst/>
              <a:cxnLst/>
              <a:rect l="l" t="t" r="r" b="b"/>
              <a:pathLst>
                <a:path w="818" h="337" extrusionOk="0">
                  <a:moveTo>
                    <a:pt x="817" y="0"/>
                  </a:moveTo>
                  <a:lnTo>
                    <a:pt x="817" y="0"/>
                  </a:lnTo>
                  <a:lnTo>
                    <a:pt x="1" y="337"/>
                  </a:lnTo>
                  <a:lnTo>
                    <a:pt x="1" y="337"/>
                  </a:lnTo>
                  <a:lnTo>
                    <a:pt x="1" y="337"/>
                  </a:lnTo>
                  <a:lnTo>
                    <a:pt x="817" y="0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FF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45"/>
            <p:cNvSpPr/>
            <p:nvPr/>
          </p:nvSpPr>
          <p:spPr>
            <a:xfrm>
              <a:off x="5711775" y="4143350"/>
              <a:ext cx="20450" cy="8425"/>
            </a:xfrm>
            <a:custGeom>
              <a:avLst/>
              <a:gdLst/>
              <a:ahLst/>
              <a:cxnLst/>
              <a:rect l="l" t="t" r="r" b="b"/>
              <a:pathLst>
                <a:path w="818" h="337" fill="none" extrusionOk="0">
                  <a:moveTo>
                    <a:pt x="817" y="0"/>
                  </a:moveTo>
                  <a:lnTo>
                    <a:pt x="817" y="0"/>
                  </a:lnTo>
                  <a:lnTo>
                    <a:pt x="1" y="337"/>
                  </a:lnTo>
                  <a:lnTo>
                    <a:pt x="1" y="337"/>
                  </a:lnTo>
                  <a:lnTo>
                    <a:pt x="1" y="337"/>
                  </a:lnTo>
                  <a:lnTo>
                    <a:pt x="817" y="0"/>
                  </a:lnTo>
                  <a:lnTo>
                    <a:pt x="8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45"/>
            <p:cNvSpPr/>
            <p:nvPr/>
          </p:nvSpPr>
          <p:spPr>
            <a:xfrm>
              <a:off x="5711775" y="4143350"/>
              <a:ext cx="20450" cy="97275"/>
            </a:xfrm>
            <a:custGeom>
              <a:avLst/>
              <a:gdLst/>
              <a:ahLst/>
              <a:cxnLst/>
              <a:rect l="l" t="t" r="r" b="b"/>
              <a:pathLst>
                <a:path w="818" h="3891" extrusionOk="0">
                  <a:moveTo>
                    <a:pt x="817" y="0"/>
                  </a:moveTo>
                  <a:lnTo>
                    <a:pt x="1" y="337"/>
                  </a:lnTo>
                  <a:lnTo>
                    <a:pt x="193" y="3891"/>
                  </a:lnTo>
                  <a:lnTo>
                    <a:pt x="721" y="3794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45"/>
            <p:cNvSpPr/>
            <p:nvPr/>
          </p:nvSpPr>
          <p:spPr>
            <a:xfrm>
              <a:off x="5711775" y="4143350"/>
              <a:ext cx="20450" cy="97275"/>
            </a:xfrm>
            <a:custGeom>
              <a:avLst/>
              <a:gdLst/>
              <a:ahLst/>
              <a:cxnLst/>
              <a:rect l="l" t="t" r="r" b="b"/>
              <a:pathLst>
                <a:path w="818" h="3891" fill="none" extrusionOk="0">
                  <a:moveTo>
                    <a:pt x="817" y="0"/>
                  </a:moveTo>
                  <a:lnTo>
                    <a:pt x="817" y="0"/>
                  </a:lnTo>
                  <a:lnTo>
                    <a:pt x="1" y="337"/>
                  </a:lnTo>
                  <a:lnTo>
                    <a:pt x="193" y="3891"/>
                  </a:lnTo>
                  <a:lnTo>
                    <a:pt x="193" y="3891"/>
                  </a:lnTo>
                  <a:lnTo>
                    <a:pt x="721" y="3794"/>
                  </a:lnTo>
                  <a:lnTo>
                    <a:pt x="8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45"/>
            <p:cNvSpPr/>
            <p:nvPr/>
          </p:nvSpPr>
          <p:spPr>
            <a:xfrm>
              <a:off x="5585725" y="4140950"/>
              <a:ext cx="133300" cy="133300"/>
            </a:xfrm>
            <a:custGeom>
              <a:avLst/>
              <a:gdLst/>
              <a:ahLst/>
              <a:cxnLst/>
              <a:rect l="l" t="t" r="r" b="b"/>
              <a:pathLst>
                <a:path w="5332" h="5332" extrusionOk="0">
                  <a:moveTo>
                    <a:pt x="5043" y="0"/>
                  </a:moveTo>
                  <a:lnTo>
                    <a:pt x="4130" y="96"/>
                  </a:lnTo>
                  <a:lnTo>
                    <a:pt x="3266" y="96"/>
                  </a:lnTo>
                  <a:lnTo>
                    <a:pt x="1681" y="145"/>
                  </a:lnTo>
                  <a:lnTo>
                    <a:pt x="529" y="96"/>
                  </a:lnTo>
                  <a:lnTo>
                    <a:pt x="0" y="48"/>
                  </a:lnTo>
                  <a:lnTo>
                    <a:pt x="673" y="2402"/>
                  </a:lnTo>
                  <a:lnTo>
                    <a:pt x="1105" y="4035"/>
                  </a:lnTo>
                  <a:lnTo>
                    <a:pt x="1297" y="4611"/>
                  </a:lnTo>
                  <a:lnTo>
                    <a:pt x="1393" y="4851"/>
                  </a:lnTo>
                  <a:lnTo>
                    <a:pt x="1633" y="4947"/>
                  </a:lnTo>
                  <a:lnTo>
                    <a:pt x="2113" y="4995"/>
                  </a:lnTo>
                  <a:lnTo>
                    <a:pt x="3410" y="5139"/>
                  </a:lnTo>
                  <a:lnTo>
                    <a:pt x="5331" y="5331"/>
                  </a:lnTo>
                  <a:lnTo>
                    <a:pt x="5043" y="0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45"/>
            <p:cNvSpPr/>
            <p:nvPr/>
          </p:nvSpPr>
          <p:spPr>
            <a:xfrm>
              <a:off x="5585725" y="4140950"/>
              <a:ext cx="133300" cy="133300"/>
            </a:xfrm>
            <a:custGeom>
              <a:avLst/>
              <a:gdLst/>
              <a:ahLst/>
              <a:cxnLst/>
              <a:rect l="l" t="t" r="r" b="b"/>
              <a:pathLst>
                <a:path w="5332" h="5332" fill="none" extrusionOk="0">
                  <a:moveTo>
                    <a:pt x="0" y="48"/>
                  </a:moveTo>
                  <a:lnTo>
                    <a:pt x="0" y="48"/>
                  </a:lnTo>
                  <a:lnTo>
                    <a:pt x="529" y="96"/>
                  </a:lnTo>
                  <a:lnTo>
                    <a:pt x="1681" y="145"/>
                  </a:lnTo>
                  <a:lnTo>
                    <a:pt x="3266" y="96"/>
                  </a:lnTo>
                  <a:lnTo>
                    <a:pt x="4130" y="96"/>
                  </a:lnTo>
                  <a:lnTo>
                    <a:pt x="5043" y="0"/>
                  </a:lnTo>
                  <a:lnTo>
                    <a:pt x="5331" y="5331"/>
                  </a:lnTo>
                  <a:lnTo>
                    <a:pt x="5331" y="5331"/>
                  </a:lnTo>
                  <a:lnTo>
                    <a:pt x="3410" y="5139"/>
                  </a:lnTo>
                  <a:lnTo>
                    <a:pt x="2113" y="4995"/>
                  </a:lnTo>
                  <a:lnTo>
                    <a:pt x="1633" y="4947"/>
                  </a:lnTo>
                  <a:lnTo>
                    <a:pt x="1393" y="4851"/>
                  </a:lnTo>
                  <a:lnTo>
                    <a:pt x="1393" y="4851"/>
                  </a:lnTo>
                  <a:lnTo>
                    <a:pt x="1297" y="4611"/>
                  </a:lnTo>
                  <a:lnTo>
                    <a:pt x="1105" y="4035"/>
                  </a:lnTo>
                  <a:lnTo>
                    <a:pt x="673" y="2402"/>
                  </a:lnTo>
                  <a:lnTo>
                    <a:pt x="0" y="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45"/>
            <p:cNvSpPr/>
            <p:nvPr/>
          </p:nvSpPr>
          <p:spPr>
            <a:xfrm>
              <a:off x="5684175" y="4142150"/>
              <a:ext cx="21625" cy="130900"/>
            </a:xfrm>
            <a:custGeom>
              <a:avLst/>
              <a:gdLst/>
              <a:ahLst/>
              <a:cxnLst/>
              <a:rect l="l" t="t" r="r" b="b"/>
              <a:pathLst>
                <a:path w="865" h="5236" extrusionOk="0">
                  <a:moveTo>
                    <a:pt x="865" y="0"/>
                  </a:moveTo>
                  <a:lnTo>
                    <a:pt x="0" y="48"/>
                  </a:lnTo>
                  <a:lnTo>
                    <a:pt x="433" y="5187"/>
                  </a:lnTo>
                  <a:lnTo>
                    <a:pt x="865" y="5235"/>
                  </a:lnTo>
                  <a:lnTo>
                    <a:pt x="865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45"/>
            <p:cNvSpPr/>
            <p:nvPr/>
          </p:nvSpPr>
          <p:spPr>
            <a:xfrm>
              <a:off x="5684175" y="4142150"/>
              <a:ext cx="21625" cy="130900"/>
            </a:xfrm>
            <a:custGeom>
              <a:avLst/>
              <a:gdLst/>
              <a:ahLst/>
              <a:cxnLst/>
              <a:rect l="l" t="t" r="r" b="b"/>
              <a:pathLst>
                <a:path w="865" h="5236" fill="none" extrusionOk="0">
                  <a:moveTo>
                    <a:pt x="0" y="48"/>
                  </a:moveTo>
                  <a:lnTo>
                    <a:pt x="0" y="48"/>
                  </a:lnTo>
                  <a:lnTo>
                    <a:pt x="433" y="5187"/>
                  </a:lnTo>
                  <a:lnTo>
                    <a:pt x="433" y="5187"/>
                  </a:lnTo>
                  <a:lnTo>
                    <a:pt x="865" y="5235"/>
                  </a:lnTo>
                  <a:lnTo>
                    <a:pt x="865" y="0"/>
                  </a:lnTo>
                  <a:lnTo>
                    <a:pt x="865" y="0"/>
                  </a:lnTo>
                  <a:lnTo>
                    <a:pt x="0" y="4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45"/>
            <p:cNvSpPr/>
            <p:nvPr/>
          </p:nvSpPr>
          <p:spPr>
            <a:xfrm>
              <a:off x="5655350" y="4143350"/>
              <a:ext cx="24050" cy="127300"/>
            </a:xfrm>
            <a:custGeom>
              <a:avLst/>
              <a:gdLst/>
              <a:ahLst/>
              <a:cxnLst/>
              <a:rect l="l" t="t" r="r" b="b"/>
              <a:pathLst>
                <a:path w="962" h="5092" extrusionOk="0">
                  <a:moveTo>
                    <a:pt x="769" y="0"/>
                  </a:moveTo>
                  <a:lnTo>
                    <a:pt x="97" y="49"/>
                  </a:lnTo>
                  <a:lnTo>
                    <a:pt x="1" y="4995"/>
                  </a:lnTo>
                  <a:lnTo>
                    <a:pt x="961" y="5091"/>
                  </a:lnTo>
                  <a:lnTo>
                    <a:pt x="769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45"/>
            <p:cNvSpPr/>
            <p:nvPr/>
          </p:nvSpPr>
          <p:spPr>
            <a:xfrm>
              <a:off x="5655350" y="4143350"/>
              <a:ext cx="24050" cy="127300"/>
            </a:xfrm>
            <a:custGeom>
              <a:avLst/>
              <a:gdLst/>
              <a:ahLst/>
              <a:cxnLst/>
              <a:rect l="l" t="t" r="r" b="b"/>
              <a:pathLst>
                <a:path w="962" h="5092" fill="none" extrusionOk="0">
                  <a:moveTo>
                    <a:pt x="97" y="49"/>
                  </a:moveTo>
                  <a:lnTo>
                    <a:pt x="1" y="4995"/>
                  </a:lnTo>
                  <a:lnTo>
                    <a:pt x="1" y="4995"/>
                  </a:lnTo>
                  <a:lnTo>
                    <a:pt x="961" y="5091"/>
                  </a:lnTo>
                  <a:lnTo>
                    <a:pt x="769" y="0"/>
                  </a:lnTo>
                  <a:lnTo>
                    <a:pt x="769" y="0"/>
                  </a:lnTo>
                  <a:lnTo>
                    <a:pt x="97" y="4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45"/>
            <p:cNvSpPr/>
            <p:nvPr/>
          </p:nvSpPr>
          <p:spPr>
            <a:xfrm>
              <a:off x="5705775" y="4140950"/>
              <a:ext cx="13250" cy="133300"/>
            </a:xfrm>
            <a:custGeom>
              <a:avLst/>
              <a:gdLst/>
              <a:ahLst/>
              <a:cxnLst/>
              <a:rect l="l" t="t" r="r" b="b"/>
              <a:pathLst>
                <a:path w="530" h="5332" extrusionOk="0">
                  <a:moveTo>
                    <a:pt x="241" y="0"/>
                  </a:moveTo>
                  <a:lnTo>
                    <a:pt x="1" y="48"/>
                  </a:lnTo>
                  <a:lnTo>
                    <a:pt x="1" y="5283"/>
                  </a:lnTo>
                  <a:lnTo>
                    <a:pt x="529" y="5331"/>
                  </a:lnTo>
                  <a:lnTo>
                    <a:pt x="433" y="3987"/>
                  </a:lnTo>
                  <a:lnTo>
                    <a:pt x="241" y="433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FAF8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45"/>
            <p:cNvSpPr/>
            <p:nvPr/>
          </p:nvSpPr>
          <p:spPr>
            <a:xfrm>
              <a:off x="5705775" y="4140950"/>
              <a:ext cx="13250" cy="133300"/>
            </a:xfrm>
            <a:custGeom>
              <a:avLst/>
              <a:gdLst/>
              <a:ahLst/>
              <a:cxnLst/>
              <a:rect l="l" t="t" r="r" b="b"/>
              <a:pathLst>
                <a:path w="530" h="5332" fill="none" extrusionOk="0">
                  <a:moveTo>
                    <a:pt x="241" y="0"/>
                  </a:moveTo>
                  <a:lnTo>
                    <a:pt x="241" y="0"/>
                  </a:lnTo>
                  <a:lnTo>
                    <a:pt x="1" y="48"/>
                  </a:lnTo>
                  <a:lnTo>
                    <a:pt x="1" y="5283"/>
                  </a:lnTo>
                  <a:lnTo>
                    <a:pt x="1" y="5283"/>
                  </a:lnTo>
                  <a:lnTo>
                    <a:pt x="529" y="5331"/>
                  </a:lnTo>
                  <a:lnTo>
                    <a:pt x="433" y="3987"/>
                  </a:lnTo>
                  <a:lnTo>
                    <a:pt x="241" y="433"/>
                  </a:lnTo>
                  <a:lnTo>
                    <a:pt x="241" y="433"/>
                  </a:lnTo>
                  <a:lnTo>
                    <a:pt x="24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45"/>
            <p:cNvSpPr/>
            <p:nvPr/>
          </p:nvSpPr>
          <p:spPr>
            <a:xfrm>
              <a:off x="5624150" y="4143350"/>
              <a:ext cx="73250" cy="128500"/>
            </a:xfrm>
            <a:custGeom>
              <a:avLst/>
              <a:gdLst/>
              <a:ahLst/>
              <a:cxnLst/>
              <a:rect l="l" t="t" r="r" b="b"/>
              <a:pathLst>
                <a:path w="2930" h="5140" extrusionOk="0">
                  <a:moveTo>
                    <a:pt x="0" y="49"/>
                  </a:moveTo>
                  <a:lnTo>
                    <a:pt x="144" y="193"/>
                  </a:lnTo>
                  <a:lnTo>
                    <a:pt x="288" y="385"/>
                  </a:lnTo>
                  <a:lnTo>
                    <a:pt x="528" y="817"/>
                  </a:lnTo>
                  <a:lnTo>
                    <a:pt x="720" y="1393"/>
                  </a:lnTo>
                  <a:lnTo>
                    <a:pt x="865" y="2018"/>
                  </a:lnTo>
                  <a:lnTo>
                    <a:pt x="961" y="2690"/>
                  </a:lnTo>
                  <a:lnTo>
                    <a:pt x="1057" y="3410"/>
                  </a:lnTo>
                  <a:lnTo>
                    <a:pt x="1057" y="4179"/>
                  </a:lnTo>
                  <a:lnTo>
                    <a:pt x="1057" y="4947"/>
                  </a:lnTo>
                  <a:lnTo>
                    <a:pt x="1249" y="4967"/>
                  </a:lnTo>
                  <a:lnTo>
                    <a:pt x="1249" y="4967"/>
                  </a:lnTo>
                  <a:lnTo>
                    <a:pt x="1345" y="49"/>
                  </a:lnTo>
                  <a:close/>
                  <a:moveTo>
                    <a:pt x="1249" y="4967"/>
                  </a:moveTo>
                  <a:lnTo>
                    <a:pt x="1249" y="4995"/>
                  </a:lnTo>
                  <a:lnTo>
                    <a:pt x="2209" y="5091"/>
                  </a:lnTo>
                  <a:lnTo>
                    <a:pt x="2208" y="5065"/>
                  </a:lnTo>
                  <a:lnTo>
                    <a:pt x="2208" y="5065"/>
                  </a:lnTo>
                  <a:lnTo>
                    <a:pt x="1249" y="4967"/>
                  </a:lnTo>
                  <a:close/>
                  <a:moveTo>
                    <a:pt x="2017" y="0"/>
                  </a:moveTo>
                  <a:lnTo>
                    <a:pt x="2208" y="5065"/>
                  </a:lnTo>
                  <a:lnTo>
                    <a:pt x="2208" y="5065"/>
                  </a:lnTo>
                  <a:lnTo>
                    <a:pt x="2833" y="5129"/>
                  </a:lnTo>
                  <a:lnTo>
                    <a:pt x="2833" y="5129"/>
                  </a:lnTo>
                  <a:lnTo>
                    <a:pt x="2401" y="0"/>
                  </a:lnTo>
                  <a:close/>
                  <a:moveTo>
                    <a:pt x="2833" y="5129"/>
                  </a:moveTo>
                  <a:lnTo>
                    <a:pt x="2834" y="5139"/>
                  </a:lnTo>
                  <a:lnTo>
                    <a:pt x="2930" y="5139"/>
                  </a:lnTo>
                  <a:lnTo>
                    <a:pt x="2833" y="5129"/>
                  </a:lnTo>
                  <a:close/>
                </a:path>
              </a:pathLst>
            </a:custGeom>
            <a:solidFill>
              <a:srgbClr val="FAF8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45"/>
            <p:cNvSpPr/>
            <p:nvPr/>
          </p:nvSpPr>
          <p:spPr>
            <a:xfrm>
              <a:off x="5699775" y="4271825"/>
              <a:ext cx="3625" cy="1225"/>
            </a:xfrm>
            <a:custGeom>
              <a:avLst/>
              <a:gdLst/>
              <a:ahLst/>
              <a:cxnLst/>
              <a:rect l="l" t="t" r="r" b="b"/>
              <a:pathLst>
                <a:path w="145" h="49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45" y="48"/>
                  </a:lnTo>
                  <a:lnTo>
                    <a:pt x="145" y="48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45"/>
            <p:cNvSpPr/>
            <p:nvPr/>
          </p:nvSpPr>
          <p:spPr>
            <a:xfrm>
              <a:off x="5624150" y="4143350"/>
              <a:ext cx="73250" cy="128500"/>
            </a:xfrm>
            <a:custGeom>
              <a:avLst/>
              <a:gdLst/>
              <a:ahLst/>
              <a:cxnLst/>
              <a:rect l="l" t="t" r="r" b="b"/>
              <a:pathLst>
                <a:path w="2930" h="5140" fill="none" extrusionOk="0">
                  <a:moveTo>
                    <a:pt x="2401" y="0"/>
                  </a:moveTo>
                  <a:lnTo>
                    <a:pt x="2401" y="0"/>
                  </a:lnTo>
                  <a:lnTo>
                    <a:pt x="2017" y="0"/>
                  </a:lnTo>
                  <a:lnTo>
                    <a:pt x="2209" y="5091"/>
                  </a:lnTo>
                  <a:lnTo>
                    <a:pt x="2209" y="5091"/>
                  </a:lnTo>
                  <a:lnTo>
                    <a:pt x="1249" y="4995"/>
                  </a:lnTo>
                  <a:lnTo>
                    <a:pt x="1345" y="49"/>
                  </a:lnTo>
                  <a:lnTo>
                    <a:pt x="1345" y="49"/>
                  </a:lnTo>
                  <a:lnTo>
                    <a:pt x="720" y="49"/>
                  </a:lnTo>
                  <a:lnTo>
                    <a:pt x="720" y="49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144" y="193"/>
                  </a:lnTo>
                  <a:lnTo>
                    <a:pt x="288" y="385"/>
                  </a:lnTo>
                  <a:lnTo>
                    <a:pt x="528" y="817"/>
                  </a:lnTo>
                  <a:lnTo>
                    <a:pt x="720" y="1393"/>
                  </a:lnTo>
                  <a:lnTo>
                    <a:pt x="865" y="2018"/>
                  </a:lnTo>
                  <a:lnTo>
                    <a:pt x="961" y="2690"/>
                  </a:lnTo>
                  <a:lnTo>
                    <a:pt x="1057" y="3410"/>
                  </a:lnTo>
                  <a:lnTo>
                    <a:pt x="1057" y="4179"/>
                  </a:lnTo>
                  <a:lnTo>
                    <a:pt x="1057" y="4947"/>
                  </a:lnTo>
                  <a:lnTo>
                    <a:pt x="1057" y="4947"/>
                  </a:lnTo>
                  <a:lnTo>
                    <a:pt x="2930" y="5139"/>
                  </a:lnTo>
                  <a:lnTo>
                    <a:pt x="2930" y="5139"/>
                  </a:lnTo>
                  <a:lnTo>
                    <a:pt x="2834" y="5139"/>
                  </a:lnTo>
                  <a:lnTo>
                    <a:pt x="2834" y="5139"/>
                  </a:lnTo>
                  <a:lnTo>
                    <a:pt x="240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45"/>
            <p:cNvSpPr/>
            <p:nvPr/>
          </p:nvSpPr>
          <p:spPr>
            <a:xfrm>
              <a:off x="5684175" y="4142150"/>
              <a:ext cx="21625" cy="130900"/>
            </a:xfrm>
            <a:custGeom>
              <a:avLst/>
              <a:gdLst/>
              <a:ahLst/>
              <a:cxnLst/>
              <a:rect l="l" t="t" r="r" b="b"/>
              <a:pathLst>
                <a:path w="865" h="5236" extrusionOk="0">
                  <a:moveTo>
                    <a:pt x="865" y="0"/>
                  </a:moveTo>
                  <a:lnTo>
                    <a:pt x="0" y="48"/>
                  </a:lnTo>
                  <a:lnTo>
                    <a:pt x="433" y="5187"/>
                  </a:lnTo>
                  <a:lnTo>
                    <a:pt x="625" y="5187"/>
                  </a:lnTo>
                  <a:lnTo>
                    <a:pt x="769" y="5235"/>
                  </a:lnTo>
                  <a:lnTo>
                    <a:pt x="865" y="5235"/>
                  </a:lnTo>
                  <a:lnTo>
                    <a:pt x="865" y="0"/>
                  </a:lnTo>
                  <a:close/>
                </a:path>
              </a:pathLst>
            </a:custGeom>
            <a:solidFill>
              <a:srgbClr val="95B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45"/>
            <p:cNvSpPr/>
            <p:nvPr/>
          </p:nvSpPr>
          <p:spPr>
            <a:xfrm>
              <a:off x="5684175" y="4142150"/>
              <a:ext cx="21625" cy="130900"/>
            </a:xfrm>
            <a:custGeom>
              <a:avLst/>
              <a:gdLst/>
              <a:ahLst/>
              <a:cxnLst/>
              <a:rect l="l" t="t" r="r" b="b"/>
              <a:pathLst>
                <a:path w="865" h="5236" fill="none" extrusionOk="0">
                  <a:moveTo>
                    <a:pt x="865" y="0"/>
                  </a:moveTo>
                  <a:lnTo>
                    <a:pt x="865" y="0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433" y="5187"/>
                  </a:lnTo>
                  <a:lnTo>
                    <a:pt x="433" y="5187"/>
                  </a:lnTo>
                  <a:lnTo>
                    <a:pt x="529" y="5187"/>
                  </a:lnTo>
                  <a:lnTo>
                    <a:pt x="529" y="5187"/>
                  </a:lnTo>
                  <a:lnTo>
                    <a:pt x="625" y="5187"/>
                  </a:lnTo>
                  <a:lnTo>
                    <a:pt x="625" y="5187"/>
                  </a:lnTo>
                  <a:lnTo>
                    <a:pt x="769" y="5235"/>
                  </a:lnTo>
                  <a:lnTo>
                    <a:pt x="769" y="5235"/>
                  </a:lnTo>
                  <a:lnTo>
                    <a:pt x="865" y="5235"/>
                  </a:lnTo>
                  <a:lnTo>
                    <a:pt x="8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45"/>
            <p:cNvSpPr/>
            <p:nvPr/>
          </p:nvSpPr>
          <p:spPr>
            <a:xfrm>
              <a:off x="5655350" y="4143350"/>
              <a:ext cx="24050" cy="127300"/>
            </a:xfrm>
            <a:custGeom>
              <a:avLst/>
              <a:gdLst/>
              <a:ahLst/>
              <a:cxnLst/>
              <a:rect l="l" t="t" r="r" b="b"/>
              <a:pathLst>
                <a:path w="962" h="5092" extrusionOk="0">
                  <a:moveTo>
                    <a:pt x="769" y="0"/>
                  </a:moveTo>
                  <a:lnTo>
                    <a:pt x="97" y="49"/>
                  </a:lnTo>
                  <a:lnTo>
                    <a:pt x="1" y="4995"/>
                  </a:lnTo>
                  <a:lnTo>
                    <a:pt x="961" y="5091"/>
                  </a:lnTo>
                  <a:lnTo>
                    <a:pt x="769" y="0"/>
                  </a:lnTo>
                  <a:close/>
                </a:path>
              </a:pathLst>
            </a:custGeom>
            <a:solidFill>
              <a:srgbClr val="95B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45"/>
            <p:cNvSpPr/>
            <p:nvPr/>
          </p:nvSpPr>
          <p:spPr>
            <a:xfrm>
              <a:off x="5655350" y="4143350"/>
              <a:ext cx="24050" cy="127300"/>
            </a:xfrm>
            <a:custGeom>
              <a:avLst/>
              <a:gdLst/>
              <a:ahLst/>
              <a:cxnLst/>
              <a:rect l="l" t="t" r="r" b="b"/>
              <a:pathLst>
                <a:path w="962" h="5092" fill="none" extrusionOk="0">
                  <a:moveTo>
                    <a:pt x="769" y="0"/>
                  </a:moveTo>
                  <a:lnTo>
                    <a:pt x="769" y="0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1" y="4995"/>
                  </a:lnTo>
                  <a:lnTo>
                    <a:pt x="1" y="4995"/>
                  </a:lnTo>
                  <a:lnTo>
                    <a:pt x="961" y="5091"/>
                  </a:lnTo>
                  <a:lnTo>
                    <a:pt x="76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45"/>
            <p:cNvSpPr/>
            <p:nvPr/>
          </p:nvSpPr>
          <p:spPr>
            <a:xfrm>
              <a:off x="5887075" y="3939250"/>
              <a:ext cx="126100" cy="134500"/>
            </a:xfrm>
            <a:custGeom>
              <a:avLst/>
              <a:gdLst/>
              <a:ahLst/>
              <a:cxnLst/>
              <a:rect l="l" t="t" r="r" b="b"/>
              <a:pathLst>
                <a:path w="5044" h="5380" extrusionOk="0">
                  <a:moveTo>
                    <a:pt x="2930" y="0"/>
                  </a:moveTo>
                  <a:lnTo>
                    <a:pt x="2786" y="96"/>
                  </a:lnTo>
                  <a:lnTo>
                    <a:pt x="2546" y="336"/>
                  </a:lnTo>
                  <a:lnTo>
                    <a:pt x="2354" y="625"/>
                  </a:lnTo>
                  <a:lnTo>
                    <a:pt x="1874" y="1249"/>
                  </a:lnTo>
                  <a:lnTo>
                    <a:pt x="1489" y="1825"/>
                  </a:lnTo>
                  <a:lnTo>
                    <a:pt x="1105" y="1873"/>
                  </a:lnTo>
                  <a:lnTo>
                    <a:pt x="1057" y="1537"/>
                  </a:lnTo>
                  <a:lnTo>
                    <a:pt x="1057" y="1201"/>
                  </a:lnTo>
                  <a:lnTo>
                    <a:pt x="1009" y="1057"/>
                  </a:lnTo>
                  <a:lnTo>
                    <a:pt x="961" y="913"/>
                  </a:lnTo>
                  <a:lnTo>
                    <a:pt x="865" y="817"/>
                  </a:lnTo>
                  <a:lnTo>
                    <a:pt x="769" y="769"/>
                  </a:lnTo>
                  <a:lnTo>
                    <a:pt x="673" y="769"/>
                  </a:lnTo>
                  <a:lnTo>
                    <a:pt x="577" y="817"/>
                  </a:lnTo>
                  <a:lnTo>
                    <a:pt x="481" y="961"/>
                  </a:lnTo>
                  <a:lnTo>
                    <a:pt x="385" y="1201"/>
                  </a:lnTo>
                  <a:lnTo>
                    <a:pt x="289" y="1489"/>
                  </a:lnTo>
                  <a:lnTo>
                    <a:pt x="193" y="2113"/>
                  </a:lnTo>
                  <a:lnTo>
                    <a:pt x="193" y="2642"/>
                  </a:lnTo>
                  <a:lnTo>
                    <a:pt x="49" y="2882"/>
                  </a:lnTo>
                  <a:lnTo>
                    <a:pt x="1" y="3122"/>
                  </a:lnTo>
                  <a:lnTo>
                    <a:pt x="1" y="3410"/>
                  </a:lnTo>
                  <a:lnTo>
                    <a:pt x="1" y="3650"/>
                  </a:lnTo>
                  <a:lnTo>
                    <a:pt x="97" y="3938"/>
                  </a:lnTo>
                  <a:lnTo>
                    <a:pt x="193" y="4178"/>
                  </a:lnTo>
                  <a:lnTo>
                    <a:pt x="385" y="4370"/>
                  </a:lnTo>
                  <a:lnTo>
                    <a:pt x="577" y="4563"/>
                  </a:lnTo>
                  <a:lnTo>
                    <a:pt x="1153" y="5043"/>
                  </a:lnTo>
                  <a:lnTo>
                    <a:pt x="1441" y="5235"/>
                  </a:lnTo>
                  <a:lnTo>
                    <a:pt x="1730" y="5331"/>
                  </a:lnTo>
                  <a:lnTo>
                    <a:pt x="2018" y="5379"/>
                  </a:lnTo>
                  <a:lnTo>
                    <a:pt x="2306" y="5379"/>
                  </a:lnTo>
                  <a:lnTo>
                    <a:pt x="2594" y="5331"/>
                  </a:lnTo>
                  <a:lnTo>
                    <a:pt x="2882" y="5235"/>
                  </a:lnTo>
                  <a:lnTo>
                    <a:pt x="3122" y="5043"/>
                  </a:lnTo>
                  <a:lnTo>
                    <a:pt x="3362" y="4803"/>
                  </a:lnTo>
                  <a:lnTo>
                    <a:pt x="3506" y="4611"/>
                  </a:lnTo>
                  <a:lnTo>
                    <a:pt x="3603" y="4419"/>
                  </a:lnTo>
                  <a:lnTo>
                    <a:pt x="3651" y="4178"/>
                  </a:lnTo>
                  <a:lnTo>
                    <a:pt x="3699" y="3938"/>
                  </a:lnTo>
                  <a:lnTo>
                    <a:pt x="4131" y="3698"/>
                  </a:lnTo>
                  <a:lnTo>
                    <a:pt x="4611" y="3458"/>
                  </a:lnTo>
                  <a:lnTo>
                    <a:pt x="4947" y="3218"/>
                  </a:lnTo>
                  <a:lnTo>
                    <a:pt x="4995" y="3074"/>
                  </a:lnTo>
                  <a:lnTo>
                    <a:pt x="5043" y="2978"/>
                  </a:lnTo>
                  <a:lnTo>
                    <a:pt x="4995" y="2930"/>
                  </a:lnTo>
                  <a:lnTo>
                    <a:pt x="4947" y="2930"/>
                  </a:lnTo>
                  <a:lnTo>
                    <a:pt x="4803" y="2882"/>
                  </a:lnTo>
                  <a:lnTo>
                    <a:pt x="4563" y="2882"/>
                  </a:lnTo>
                  <a:lnTo>
                    <a:pt x="4323" y="2930"/>
                  </a:lnTo>
                  <a:lnTo>
                    <a:pt x="3843" y="3074"/>
                  </a:lnTo>
                  <a:lnTo>
                    <a:pt x="3554" y="3170"/>
                  </a:lnTo>
                  <a:lnTo>
                    <a:pt x="3554" y="3170"/>
                  </a:lnTo>
                  <a:lnTo>
                    <a:pt x="3843" y="2930"/>
                  </a:lnTo>
                  <a:lnTo>
                    <a:pt x="4275" y="2546"/>
                  </a:lnTo>
                  <a:lnTo>
                    <a:pt x="4515" y="2305"/>
                  </a:lnTo>
                  <a:lnTo>
                    <a:pt x="4707" y="2113"/>
                  </a:lnTo>
                  <a:lnTo>
                    <a:pt x="4803" y="1921"/>
                  </a:lnTo>
                  <a:lnTo>
                    <a:pt x="4851" y="1729"/>
                  </a:lnTo>
                  <a:lnTo>
                    <a:pt x="4803" y="1681"/>
                  </a:lnTo>
                  <a:lnTo>
                    <a:pt x="4755" y="1681"/>
                  </a:lnTo>
                  <a:lnTo>
                    <a:pt x="4515" y="1729"/>
                  </a:lnTo>
                  <a:lnTo>
                    <a:pt x="4275" y="1873"/>
                  </a:lnTo>
                  <a:lnTo>
                    <a:pt x="3939" y="2065"/>
                  </a:lnTo>
                  <a:lnTo>
                    <a:pt x="3362" y="2449"/>
                  </a:lnTo>
                  <a:lnTo>
                    <a:pt x="3122" y="2642"/>
                  </a:lnTo>
                  <a:lnTo>
                    <a:pt x="3314" y="2401"/>
                  </a:lnTo>
                  <a:lnTo>
                    <a:pt x="3747" y="1825"/>
                  </a:lnTo>
                  <a:lnTo>
                    <a:pt x="3939" y="1489"/>
                  </a:lnTo>
                  <a:lnTo>
                    <a:pt x="4131" y="1153"/>
                  </a:lnTo>
                  <a:lnTo>
                    <a:pt x="4227" y="865"/>
                  </a:lnTo>
                  <a:lnTo>
                    <a:pt x="4227" y="769"/>
                  </a:lnTo>
                  <a:lnTo>
                    <a:pt x="4227" y="673"/>
                  </a:lnTo>
                  <a:lnTo>
                    <a:pt x="4179" y="625"/>
                  </a:lnTo>
                  <a:lnTo>
                    <a:pt x="4083" y="577"/>
                  </a:lnTo>
                  <a:lnTo>
                    <a:pt x="3891" y="673"/>
                  </a:lnTo>
                  <a:lnTo>
                    <a:pt x="3603" y="817"/>
                  </a:lnTo>
                  <a:lnTo>
                    <a:pt x="3266" y="1057"/>
                  </a:lnTo>
                  <a:lnTo>
                    <a:pt x="2690" y="1633"/>
                  </a:lnTo>
                  <a:lnTo>
                    <a:pt x="2306" y="2017"/>
                  </a:lnTo>
                  <a:lnTo>
                    <a:pt x="2258" y="1969"/>
                  </a:lnTo>
                  <a:lnTo>
                    <a:pt x="2498" y="1633"/>
                  </a:lnTo>
                  <a:lnTo>
                    <a:pt x="2786" y="1057"/>
                  </a:lnTo>
                  <a:lnTo>
                    <a:pt x="3026" y="480"/>
                  </a:lnTo>
                  <a:lnTo>
                    <a:pt x="3074" y="240"/>
                  </a:lnTo>
                  <a:lnTo>
                    <a:pt x="3026" y="48"/>
                  </a:lnTo>
                  <a:lnTo>
                    <a:pt x="2978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45"/>
            <p:cNvSpPr/>
            <p:nvPr/>
          </p:nvSpPr>
          <p:spPr>
            <a:xfrm>
              <a:off x="5379200" y="4120550"/>
              <a:ext cx="271375" cy="284550"/>
            </a:xfrm>
            <a:custGeom>
              <a:avLst/>
              <a:gdLst/>
              <a:ahLst/>
              <a:cxnLst/>
              <a:rect l="l" t="t" r="r" b="b"/>
              <a:pathLst>
                <a:path w="10855" h="11382" extrusionOk="0">
                  <a:moveTo>
                    <a:pt x="5092" y="0"/>
                  </a:moveTo>
                  <a:lnTo>
                    <a:pt x="4419" y="144"/>
                  </a:lnTo>
                  <a:lnTo>
                    <a:pt x="3939" y="288"/>
                  </a:lnTo>
                  <a:lnTo>
                    <a:pt x="3699" y="384"/>
                  </a:lnTo>
                  <a:lnTo>
                    <a:pt x="3459" y="576"/>
                  </a:lnTo>
                  <a:lnTo>
                    <a:pt x="3219" y="768"/>
                  </a:lnTo>
                  <a:lnTo>
                    <a:pt x="2979" y="1009"/>
                  </a:lnTo>
                  <a:lnTo>
                    <a:pt x="2594" y="1585"/>
                  </a:lnTo>
                  <a:lnTo>
                    <a:pt x="2210" y="2209"/>
                  </a:lnTo>
                  <a:lnTo>
                    <a:pt x="1826" y="2978"/>
                  </a:lnTo>
                  <a:lnTo>
                    <a:pt x="1538" y="3746"/>
                  </a:lnTo>
                  <a:lnTo>
                    <a:pt x="1250" y="4562"/>
                  </a:lnTo>
                  <a:lnTo>
                    <a:pt x="961" y="5379"/>
                  </a:lnTo>
                  <a:lnTo>
                    <a:pt x="529" y="6964"/>
                  </a:lnTo>
                  <a:lnTo>
                    <a:pt x="241" y="8308"/>
                  </a:lnTo>
                  <a:lnTo>
                    <a:pt x="1" y="9653"/>
                  </a:lnTo>
                  <a:lnTo>
                    <a:pt x="625" y="9941"/>
                  </a:lnTo>
                  <a:lnTo>
                    <a:pt x="1250" y="10181"/>
                  </a:lnTo>
                  <a:lnTo>
                    <a:pt x="1922" y="10421"/>
                  </a:lnTo>
                  <a:lnTo>
                    <a:pt x="2546" y="10662"/>
                  </a:lnTo>
                  <a:lnTo>
                    <a:pt x="3219" y="10806"/>
                  </a:lnTo>
                  <a:lnTo>
                    <a:pt x="3939" y="10998"/>
                  </a:lnTo>
                  <a:lnTo>
                    <a:pt x="5284" y="11190"/>
                  </a:lnTo>
                  <a:lnTo>
                    <a:pt x="6628" y="11334"/>
                  </a:lnTo>
                  <a:lnTo>
                    <a:pt x="7973" y="11382"/>
                  </a:lnTo>
                  <a:lnTo>
                    <a:pt x="9222" y="11382"/>
                  </a:lnTo>
                  <a:lnTo>
                    <a:pt x="10374" y="11334"/>
                  </a:lnTo>
                  <a:lnTo>
                    <a:pt x="10567" y="9941"/>
                  </a:lnTo>
                  <a:lnTo>
                    <a:pt x="10711" y="8452"/>
                  </a:lnTo>
                  <a:lnTo>
                    <a:pt x="10855" y="6772"/>
                  </a:lnTo>
                  <a:lnTo>
                    <a:pt x="10855" y="5859"/>
                  </a:lnTo>
                  <a:lnTo>
                    <a:pt x="10855" y="4947"/>
                  </a:lnTo>
                  <a:lnTo>
                    <a:pt x="10807" y="4082"/>
                  </a:lnTo>
                  <a:lnTo>
                    <a:pt x="10711" y="3266"/>
                  </a:lnTo>
                  <a:lnTo>
                    <a:pt x="10567" y="2497"/>
                  </a:lnTo>
                  <a:lnTo>
                    <a:pt x="10374" y="1825"/>
                  </a:lnTo>
                  <a:lnTo>
                    <a:pt x="10230" y="1537"/>
                  </a:lnTo>
                  <a:lnTo>
                    <a:pt x="10086" y="1297"/>
                  </a:lnTo>
                  <a:lnTo>
                    <a:pt x="9942" y="1105"/>
                  </a:lnTo>
                  <a:lnTo>
                    <a:pt x="9750" y="912"/>
                  </a:lnTo>
                  <a:lnTo>
                    <a:pt x="9462" y="720"/>
                  </a:lnTo>
                  <a:lnTo>
                    <a:pt x="9174" y="528"/>
                  </a:lnTo>
                  <a:lnTo>
                    <a:pt x="8790" y="384"/>
                  </a:lnTo>
                  <a:lnTo>
                    <a:pt x="8405" y="288"/>
                  </a:lnTo>
                  <a:lnTo>
                    <a:pt x="7589" y="96"/>
                  </a:lnTo>
                  <a:lnTo>
                    <a:pt x="6724" y="0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45"/>
            <p:cNvSpPr/>
            <p:nvPr/>
          </p:nvSpPr>
          <p:spPr>
            <a:xfrm>
              <a:off x="5379200" y="4120550"/>
              <a:ext cx="271375" cy="284550"/>
            </a:xfrm>
            <a:custGeom>
              <a:avLst/>
              <a:gdLst/>
              <a:ahLst/>
              <a:cxnLst/>
              <a:rect l="l" t="t" r="r" b="b"/>
              <a:pathLst>
                <a:path w="10855" h="11382" fill="none" extrusionOk="0">
                  <a:moveTo>
                    <a:pt x="10374" y="11334"/>
                  </a:moveTo>
                  <a:lnTo>
                    <a:pt x="10374" y="11334"/>
                  </a:lnTo>
                  <a:lnTo>
                    <a:pt x="9222" y="11382"/>
                  </a:lnTo>
                  <a:lnTo>
                    <a:pt x="7973" y="11382"/>
                  </a:lnTo>
                  <a:lnTo>
                    <a:pt x="6628" y="11334"/>
                  </a:lnTo>
                  <a:lnTo>
                    <a:pt x="5284" y="11190"/>
                  </a:lnTo>
                  <a:lnTo>
                    <a:pt x="3939" y="10998"/>
                  </a:lnTo>
                  <a:lnTo>
                    <a:pt x="3219" y="10806"/>
                  </a:lnTo>
                  <a:lnTo>
                    <a:pt x="2546" y="10662"/>
                  </a:lnTo>
                  <a:lnTo>
                    <a:pt x="1922" y="10421"/>
                  </a:lnTo>
                  <a:lnTo>
                    <a:pt x="1250" y="10181"/>
                  </a:lnTo>
                  <a:lnTo>
                    <a:pt x="625" y="9941"/>
                  </a:lnTo>
                  <a:lnTo>
                    <a:pt x="1" y="9653"/>
                  </a:lnTo>
                  <a:lnTo>
                    <a:pt x="1" y="9653"/>
                  </a:lnTo>
                  <a:lnTo>
                    <a:pt x="241" y="8308"/>
                  </a:lnTo>
                  <a:lnTo>
                    <a:pt x="529" y="6964"/>
                  </a:lnTo>
                  <a:lnTo>
                    <a:pt x="961" y="5379"/>
                  </a:lnTo>
                  <a:lnTo>
                    <a:pt x="1250" y="4562"/>
                  </a:lnTo>
                  <a:lnTo>
                    <a:pt x="1538" y="3746"/>
                  </a:lnTo>
                  <a:lnTo>
                    <a:pt x="1826" y="2978"/>
                  </a:lnTo>
                  <a:lnTo>
                    <a:pt x="2210" y="2209"/>
                  </a:lnTo>
                  <a:lnTo>
                    <a:pt x="2594" y="1585"/>
                  </a:lnTo>
                  <a:lnTo>
                    <a:pt x="2979" y="1009"/>
                  </a:lnTo>
                  <a:lnTo>
                    <a:pt x="3219" y="768"/>
                  </a:lnTo>
                  <a:lnTo>
                    <a:pt x="3459" y="576"/>
                  </a:lnTo>
                  <a:lnTo>
                    <a:pt x="3699" y="384"/>
                  </a:lnTo>
                  <a:lnTo>
                    <a:pt x="3939" y="288"/>
                  </a:lnTo>
                  <a:lnTo>
                    <a:pt x="3939" y="288"/>
                  </a:lnTo>
                  <a:lnTo>
                    <a:pt x="4419" y="144"/>
                  </a:lnTo>
                  <a:lnTo>
                    <a:pt x="5092" y="0"/>
                  </a:lnTo>
                  <a:lnTo>
                    <a:pt x="5860" y="0"/>
                  </a:lnTo>
                  <a:lnTo>
                    <a:pt x="6724" y="0"/>
                  </a:lnTo>
                  <a:lnTo>
                    <a:pt x="7589" y="96"/>
                  </a:lnTo>
                  <a:lnTo>
                    <a:pt x="8405" y="288"/>
                  </a:lnTo>
                  <a:lnTo>
                    <a:pt x="8790" y="384"/>
                  </a:lnTo>
                  <a:lnTo>
                    <a:pt x="9174" y="528"/>
                  </a:lnTo>
                  <a:lnTo>
                    <a:pt x="9462" y="720"/>
                  </a:lnTo>
                  <a:lnTo>
                    <a:pt x="9750" y="912"/>
                  </a:lnTo>
                  <a:lnTo>
                    <a:pt x="9750" y="912"/>
                  </a:lnTo>
                  <a:lnTo>
                    <a:pt x="9942" y="1105"/>
                  </a:lnTo>
                  <a:lnTo>
                    <a:pt x="10086" y="1297"/>
                  </a:lnTo>
                  <a:lnTo>
                    <a:pt x="10230" y="1537"/>
                  </a:lnTo>
                  <a:lnTo>
                    <a:pt x="10374" y="1825"/>
                  </a:lnTo>
                  <a:lnTo>
                    <a:pt x="10567" y="2497"/>
                  </a:lnTo>
                  <a:lnTo>
                    <a:pt x="10711" y="3266"/>
                  </a:lnTo>
                  <a:lnTo>
                    <a:pt x="10807" y="4082"/>
                  </a:lnTo>
                  <a:lnTo>
                    <a:pt x="10855" y="4947"/>
                  </a:lnTo>
                  <a:lnTo>
                    <a:pt x="10855" y="5859"/>
                  </a:lnTo>
                  <a:lnTo>
                    <a:pt x="10855" y="6772"/>
                  </a:lnTo>
                  <a:lnTo>
                    <a:pt x="10711" y="8452"/>
                  </a:lnTo>
                  <a:lnTo>
                    <a:pt x="10567" y="9941"/>
                  </a:lnTo>
                  <a:lnTo>
                    <a:pt x="10374" y="1133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45"/>
            <p:cNvSpPr/>
            <p:nvPr/>
          </p:nvSpPr>
          <p:spPr>
            <a:xfrm>
              <a:off x="5495675" y="4120550"/>
              <a:ext cx="112875" cy="56450"/>
            </a:xfrm>
            <a:custGeom>
              <a:avLst/>
              <a:gdLst/>
              <a:ahLst/>
              <a:cxnLst/>
              <a:rect l="l" t="t" r="r" b="b"/>
              <a:pathLst>
                <a:path w="4515" h="2258" extrusionOk="0">
                  <a:moveTo>
                    <a:pt x="577" y="0"/>
                  </a:moveTo>
                  <a:lnTo>
                    <a:pt x="96" y="48"/>
                  </a:lnTo>
                  <a:lnTo>
                    <a:pt x="48" y="288"/>
                  </a:lnTo>
                  <a:lnTo>
                    <a:pt x="0" y="480"/>
                  </a:lnTo>
                  <a:lnTo>
                    <a:pt x="48" y="816"/>
                  </a:lnTo>
                  <a:lnTo>
                    <a:pt x="193" y="1153"/>
                  </a:lnTo>
                  <a:lnTo>
                    <a:pt x="385" y="1489"/>
                  </a:lnTo>
                  <a:lnTo>
                    <a:pt x="625" y="1729"/>
                  </a:lnTo>
                  <a:lnTo>
                    <a:pt x="961" y="1969"/>
                  </a:lnTo>
                  <a:lnTo>
                    <a:pt x="1345" y="2113"/>
                  </a:lnTo>
                  <a:lnTo>
                    <a:pt x="1777" y="2257"/>
                  </a:lnTo>
                  <a:lnTo>
                    <a:pt x="2690" y="2257"/>
                  </a:lnTo>
                  <a:lnTo>
                    <a:pt x="3122" y="2161"/>
                  </a:lnTo>
                  <a:lnTo>
                    <a:pt x="3506" y="2017"/>
                  </a:lnTo>
                  <a:lnTo>
                    <a:pt x="3842" y="1777"/>
                  </a:lnTo>
                  <a:lnTo>
                    <a:pt x="4083" y="1537"/>
                  </a:lnTo>
                  <a:lnTo>
                    <a:pt x="4323" y="1249"/>
                  </a:lnTo>
                  <a:lnTo>
                    <a:pt x="4467" y="912"/>
                  </a:lnTo>
                  <a:lnTo>
                    <a:pt x="4515" y="576"/>
                  </a:lnTo>
                  <a:lnTo>
                    <a:pt x="4515" y="528"/>
                  </a:lnTo>
                  <a:lnTo>
                    <a:pt x="3986" y="336"/>
                  </a:lnTo>
                  <a:lnTo>
                    <a:pt x="3458" y="192"/>
                  </a:lnTo>
                  <a:lnTo>
                    <a:pt x="2882" y="96"/>
                  </a:lnTo>
                  <a:lnTo>
                    <a:pt x="2306" y="0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45"/>
            <p:cNvSpPr/>
            <p:nvPr/>
          </p:nvSpPr>
          <p:spPr>
            <a:xfrm>
              <a:off x="5495675" y="4120550"/>
              <a:ext cx="112875" cy="56450"/>
            </a:xfrm>
            <a:custGeom>
              <a:avLst/>
              <a:gdLst/>
              <a:ahLst/>
              <a:cxnLst/>
              <a:rect l="l" t="t" r="r" b="b"/>
              <a:pathLst>
                <a:path w="4515" h="2258" fill="none" extrusionOk="0">
                  <a:moveTo>
                    <a:pt x="4515" y="576"/>
                  </a:moveTo>
                  <a:lnTo>
                    <a:pt x="4515" y="528"/>
                  </a:lnTo>
                  <a:lnTo>
                    <a:pt x="4515" y="528"/>
                  </a:lnTo>
                  <a:lnTo>
                    <a:pt x="3986" y="336"/>
                  </a:lnTo>
                  <a:lnTo>
                    <a:pt x="3458" y="192"/>
                  </a:lnTo>
                  <a:lnTo>
                    <a:pt x="2882" y="96"/>
                  </a:lnTo>
                  <a:lnTo>
                    <a:pt x="2306" y="0"/>
                  </a:lnTo>
                  <a:lnTo>
                    <a:pt x="1681" y="0"/>
                  </a:lnTo>
                  <a:lnTo>
                    <a:pt x="1105" y="0"/>
                  </a:lnTo>
                  <a:lnTo>
                    <a:pt x="577" y="0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48" y="288"/>
                  </a:lnTo>
                  <a:lnTo>
                    <a:pt x="0" y="480"/>
                  </a:lnTo>
                  <a:lnTo>
                    <a:pt x="0" y="480"/>
                  </a:lnTo>
                  <a:lnTo>
                    <a:pt x="48" y="816"/>
                  </a:lnTo>
                  <a:lnTo>
                    <a:pt x="193" y="1153"/>
                  </a:lnTo>
                  <a:lnTo>
                    <a:pt x="385" y="1489"/>
                  </a:lnTo>
                  <a:lnTo>
                    <a:pt x="625" y="1729"/>
                  </a:lnTo>
                  <a:lnTo>
                    <a:pt x="961" y="1969"/>
                  </a:lnTo>
                  <a:lnTo>
                    <a:pt x="1345" y="2113"/>
                  </a:lnTo>
                  <a:lnTo>
                    <a:pt x="1777" y="2257"/>
                  </a:lnTo>
                  <a:lnTo>
                    <a:pt x="2210" y="2257"/>
                  </a:lnTo>
                  <a:lnTo>
                    <a:pt x="2210" y="2257"/>
                  </a:lnTo>
                  <a:lnTo>
                    <a:pt x="2690" y="2257"/>
                  </a:lnTo>
                  <a:lnTo>
                    <a:pt x="3122" y="2161"/>
                  </a:lnTo>
                  <a:lnTo>
                    <a:pt x="3506" y="2017"/>
                  </a:lnTo>
                  <a:lnTo>
                    <a:pt x="3842" y="1777"/>
                  </a:lnTo>
                  <a:lnTo>
                    <a:pt x="4083" y="1537"/>
                  </a:lnTo>
                  <a:lnTo>
                    <a:pt x="4323" y="1249"/>
                  </a:lnTo>
                  <a:lnTo>
                    <a:pt x="4467" y="912"/>
                  </a:lnTo>
                  <a:lnTo>
                    <a:pt x="4515" y="57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45"/>
            <p:cNvSpPr/>
            <p:nvPr/>
          </p:nvSpPr>
          <p:spPr>
            <a:xfrm>
              <a:off x="5637350" y="4403875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extrusionOk="0">
                  <a:moveTo>
                    <a:pt x="48" y="1"/>
                  </a:moveTo>
                  <a:lnTo>
                    <a:pt x="48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48" y="1"/>
                  </a:lnTo>
                  <a:close/>
                  <a:moveTo>
                    <a:pt x="48" y="1"/>
                  </a:moveTo>
                  <a:lnTo>
                    <a:pt x="48" y="1"/>
                  </a:lnTo>
                  <a:lnTo>
                    <a:pt x="48" y="1"/>
                  </a:lnTo>
                  <a:lnTo>
                    <a:pt x="48" y="1"/>
                  </a:lnTo>
                  <a:lnTo>
                    <a:pt x="48" y="1"/>
                  </a:lnTo>
                  <a:close/>
                </a:path>
              </a:pathLst>
            </a:custGeom>
            <a:solidFill>
              <a:srgbClr val="FAF9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45"/>
            <p:cNvSpPr/>
            <p:nvPr/>
          </p:nvSpPr>
          <p:spPr>
            <a:xfrm>
              <a:off x="5637350" y="4403875"/>
              <a:ext cx="1225" cy="25"/>
            </a:xfrm>
            <a:custGeom>
              <a:avLst/>
              <a:gdLst/>
              <a:ahLst/>
              <a:cxnLst/>
              <a:rect l="l" t="t" r="r" b="b"/>
              <a:pathLst>
                <a:path w="49" h="1" fill="none" extrusionOk="0">
                  <a:moveTo>
                    <a:pt x="48" y="1"/>
                  </a:moveTo>
                  <a:lnTo>
                    <a:pt x="48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4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45"/>
            <p:cNvSpPr/>
            <p:nvPr/>
          </p:nvSpPr>
          <p:spPr>
            <a:xfrm>
              <a:off x="5638550" y="4403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45"/>
            <p:cNvSpPr/>
            <p:nvPr/>
          </p:nvSpPr>
          <p:spPr>
            <a:xfrm>
              <a:off x="5426025" y="4178175"/>
              <a:ext cx="214950" cy="226925"/>
            </a:xfrm>
            <a:custGeom>
              <a:avLst/>
              <a:gdLst/>
              <a:ahLst/>
              <a:cxnLst/>
              <a:rect l="l" t="t" r="r" b="b"/>
              <a:pathLst>
                <a:path w="8598" h="9077" extrusionOk="0">
                  <a:moveTo>
                    <a:pt x="913" y="0"/>
                  </a:moveTo>
                  <a:lnTo>
                    <a:pt x="97" y="336"/>
                  </a:lnTo>
                  <a:lnTo>
                    <a:pt x="1" y="625"/>
                  </a:lnTo>
                  <a:lnTo>
                    <a:pt x="49" y="1297"/>
                  </a:lnTo>
                  <a:lnTo>
                    <a:pt x="145" y="1777"/>
                  </a:lnTo>
                  <a:lnTo>
                    <a:pt x="289" y="2305"/>
                  </a:lnTo>
                  <a:lnTo>
                    <a:pt x="433" y="2930"/>
                  </a:lnTo>
                  <a:lnTo>
                    <a:pt x="673" y="3554"/>
                  </a:lnTo>
                  <a:lnTo>
                    <a:pt x="961" y="4226"/>
                  </a:lnTo>
                  <a:lnTo>
                    <a:pt x="1346" y="4899"/>
                  </a:lnTo>
                  <a:lnTo>
                    <a:pt x="1778" y="5571"/>
                  </a:lnTo>
                  <a:lnTo>
                    <a:pt x="2306" y="6243"/>
                  </a:lnTo>
                  <a:lnTo>
                    <a:pt x="2930" y="6868"/>
                  </a:lnTo>
                  <a:lnTo>
                    <a:pt x="3699" y="7444"/>
                  </a:lnTo>
                  <a:lnTo>
                    <a:pt x="4083" y="7732"/>
                  </a:lnTo>
                  <a:lnTo>
                    <a:pt x="4515" y="7972"/>
                  </a:lnTo>
                  <a:lnTo>
                    <a:pt x="4996" y="8213"/>
                  </a:lnTo>
                  <a:lnTo>
                    <a:pt x="5524" y="8405"/>
                  </a:lnTo>
                  <a:lnTo>
                    <a:pt x="6052" y="8597"/>
                  </a:lnTo>
                  <a:lnTo>
                    <a:pt x="6580" y="8789"/>
                  </a:lnTo>
                  <a:lnTo>
                    <a:pt x="7205" y="8933"/>
                  </a:lnTo>
                  <a:lnTo>
                    <a:pt x="7829" y="9077"/>
                  </a:lnTo>
                  <a:lnTo>
                    <a:pt x="8453" y="9029"/>
                  </a:lnTo>
                  <a:lnTo>
                    <a:pt x="8501" y="9029"/>
                  </a:lnTo>
                  <a:lnTo>
                    <a:pt x="8597" y="8309"/>
                  </a:lnTo>
                  <a:lnTo>
                    <a:pt x="7541" y="7972"/>
                  </a:lnTo>
                  <a:lnTo>
                    <a:pt x="6436" y="7540"/>
                  </a:lnTo>
                  <a:lnTo>
                    <a:pt x="5908" y="7300"/>
                  </a:lnTo>
                  <a:lnTo>
                    <a:pt x="5380" y="7012"/>
                  </a:lnTo>
                  <a:lnTo>
                    <a:pt x="4851" y="6676"/>
                  </a:lnTo>
                  <a:lnTo>
                    <a:pt x="4371" y="6292"/>
                  </a:lnTo>
                  <a:lnTo>
                    <a:pt x="3891" y="5907"/>
                  </a:lnTo>
                  <a:lnTo>
                    <a:pt x="3411" y="5475"/>
                  </a:lnTo>
                  <a:lnTo>
                    <a:pt x="2979" y="4995"/>
                  </a:lnTo>
                  <a:lnTo>
                    <a:pt x="2546" y="4515"/>
                  </a:lnTo>
                  <a:lnTo>
                    <a:pt x="2114" y="3938"/>
                  </a:lnTo>
                  <a:lnTo>
                    <a:pt x="1730" y="3362"/>
                  </a:lnTo>
                  <a:lnTo>
                    <a:pt x="1394" y="2738"/>
                  </a:lnTo>
                  <a:lnTo>
                    <a:pt x="1057" y="2017"/>
                  </a:lnTo>
                  <a:lnTo>
                    <a:pt x="3171" y="1441"/>
                  </a:lnTo>
                  <a:lnTo>
                    <a:pt x="913" y="0"/>
                  </a:lnTo>
                  <a:close/>
                </a:path>
              </a:pathLst>
            </a:custGeom>
            <a:solidFill>
              <a:srgbClr val="FAF8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45"/>
            <p:cNvSpPr/>
            <p:nvPr/>
          </p:nvSpPr>
          <p:spPr>
            <a:xfrm>
              <a:off x="5426025" y="4178175"/>
              <a:ext cx="214950" cy="226925"/>
            </a:xfrm>
            <a:custGeom>
              <a:avLst/>
              <a:gdLst/>
              <a:ahLst/>
              <a:cxnLst/>
              <a:rect l="l" t="t" r="r" b="b"/>
              <a:pathLst>
                <a:path w="8598" h="9077" fill="none" extrusionOk="0">
                  <a:moveTo>
                    <a:pt x="913" y="0"/>
                  </a:moveTo>
                  <a:lnTo>
                    <a:pt x="97" y="336"/>
                  </a:lnTo>
                  <a:lnTo>
                    <a:pt x="97" y="336"/>
                  </a:lnTo>
                  <a:lnTo>
                    <a:pt x="1" y="625"/>
                  </a:lnTo>
                  <a:lnTo>
                    <a:pt x="1" y="625"/>
                  </a:lnTo>
                  <a:lnTo>
                    <a:pt x="49" y="1297"/>
                  </a:lnTo>
                  <a:lnTo>
                    <a:pt x="145" y="1777"/>
                  </a:lnTo>
                  <a:lnTo>
                    <a:pt x="289" y="2305"/>
                  </a:lnTo>
                  <a:lnTo>
                    <a:pt x="433" y="2930"/>
                  </a:lnTo>
                  <a:lnTo>
                    <a:pt x="673" y="3554"/>
                  </a:lnTo>
                  <a:lnTo>
                    <a:pt x="961" y="4226"/>
                  </a:lnTo>
                  <a:lnTo>
                    <a:pt x="1346" y="4899"/>
                  </a:lnTo>
                  <a:lnTo>
                    <a:pt x="1778" y="5571"/>
                  </a:lnTo>
                  <a:lnTo>
                    <a:pt x="2306" y="6243"/>
                  </a:lnTo>
                  <a:lnTo>
                    <a:pt x="2930" y="6868"/>
                  </a:lnTo>
                  <a:lnTo>
                    <a:pt x="3699" y="7444"/>
                  </a:lnTo>
                  <a:lnTo>
                    <a:pt x="4083" y="7732"/>
                  </a:lnTo>
                  <a:lnTo>
                    <a:pt x="4515" y="7972"/>
                  </a:lnTo>
                  <a:lnTo>
                    <a:pt x="4996" y="8213"/>
                  </a:lnTo>
                  <a:lnTo>
                    <a:pt x="5524" y="8405"/>
                  </a:lnTo>
                  <a:lnTo>
                    <a:pt x="6052" y="8597"/>
                  </a:lnTo>
                  <a:lnTo>
                    <a:pt x="6580" y="8789"/>
                  </a:lnTo>
                  <a:lnTo>
                    <a:pt x="7205" y="8933"/>
                  </a:lnTo>
                  <a:lnTo>
                    <a:pt x="7829" y="9077"/>
                  </a:lnTo>
                  <a:lnTo>
                    <a:pt x="7829" y="9077"/>
                  </a:lnTo>
                  <a:lnTo>
                    <a:pt x="8453" y="9029"/>
                  </a:lnTo>
                  <a:lnTo>
                    <a:pt x="8453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01" y="9029"/>
                  </a:lnTo>
                  <a:lnTo>
                    <a:pt x="8597" y="8309"/>
                  </a:lnTo>
                  <a:lnTo>
                    <a:pt x="8597" y="8309"/>
                  </a:lnTo>
                  <a:lnTo>
                    <a:pt x="7541" y="7972"/>
                  </a:lnTo>
                  <a:lnTo>
                    <a:pt x="6436" y="7540"/>
                  </a:lnTo>
                  <a:lnTo>
                    <a:pt x="5908" y="7300"/>
                  </a:lnTo>
                  <a:lnTo>
                    <a:pt x="5380" y="7012"/>
                  </a:lnTo>
                  <a:lnTo>
                    <a:pt x="4851" y="6676"/>
                  </a:lnTo>
                  <a:lnTo>
                    <a:pt x="4371" y="6292"/>
                  </a:lnTo>
                  <a:lnTo>
                    <a:pt x="3891" y="5907"/>
                  </a:lnTo>
                  <a:lnTo>
                    <a:pt x="3411" y="5475"/>
                  </a:lnTo>
                  <a:lnTo>
                    <a:pt x="2979" y="4995"/>
                  </a:lnTo>
                  <a:lnTo>
                    <a:pt x="2546" y="4515"/>
                  </a:lnTo>
                  <a:lnTo>
                    <a:pt x="2114" y="3938"/>
                  </a:lnTo>
                  <a:lnTo>
                    <a:pt x="1730" y="3362"/>
                  </a:lnTo>
                  <a:lnTo>
                    <a:pt x="1394" y="2738"/>
                  </a:lnTo>
                  <a:lnTo>
                    <a:pt x="1057" y="2017"/>
                  </a:lnTo>
                  <a:lnTo>
                    <a:pt x="3171" y="1441"/>
                  </a:lnTo>
                  <a:lnTo>
                    <a:pt x="91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45"/>
            <p:cNvSpPr/>
            <p:nvPr/>
          </p:nvSpPr>
          <p:spPr>
            <a:xfrm>
              <a:off x="5511275" y="4127750"/>
              <a:ext cx="79275" cy="43250"/>
            </a:xfrm>
            <a:custGeom>
              <a:avLst/>
              <a:gdLst/>
              <a:ahLst/>
              <a:cxnLst/>
              <a:rect l="l" t="t" r="r" b="b"/>
              <a:pathLst>
                <a:path w="3171" h="1730" extrusionOk="0">
                  <a:moveTo>
                    <a:pt x="817" y="0"/>
                  </a:moveTo>
                  <a:lnTo>
                    <a:pt x="145" y="96"/>
                  </a:lnTo>
                  <a:lnTo>
                    <a:pt x="49" y="288"/>
                  </a:lnTo>
                  <a:lnTo>
                    <a:pt x="1" y="528"/>
                  </a:lnTo>
                  <a:lnTo>
                    <a:pt x="49" y="769"/>
                  </a:lnTo>
                  <a:lnTo>
                    <a:pt x="145" y="1009"/>
                  </a:lnTo>
                  <a:lnTo>
                    <a:pt x="241" y="1201"/>
                  </a:lnTo>
                  <a:lnTo>
                    <a:pt x="433" y="1345"/>
                  </a:lnTo>
                  <a:lnTo>
                    <a:pt x="673" y="1489"/>
                  </a:lnTo>
                  <a:lnTo>
                    <a:pt x="961" y="1633"/>
                  </a:lnTo>
                  <a:lnTo>
                    <a:pt x="1249" y="1681"/>
                  </a:lnTo>
                  <a:lnTo>
                    <a:pt x="1586" y="1729"/>
                  </a:lnTo>
                  <a:lnTo>
                    <a:pt x="1874" y="1681"/>
                  </a:lnTo>
                  <a:lnTo>
                    <a:pt x="2162" y="1633"/>
                  </a:lnTo>
                  <a:lnTo>
                    <a:pt x="2450" y="1537"/>
                  </a:lnTo>
                  <a:lnTo>
                    <a:pt x="2690" y="1393"/>
                  </a:lnTo>
                  <a:lnTo>
                    <a:pt x="2882" y="1249"/>
                  </a:lnTo>
                  <a:lnTo>
                    <a:pt x="3026" y="1057"/>
                  </a:lnTo>
                  <a:lnTo>
                    <a:pt x="3122" y="817"/>
                  </a:lnTo>
                  <a:lnTo>
                    <a:pt x="3170" y="576"/>
                  </a:lnTo>
                  <a:lnTo>
                    <a:pt x="3170" y="384"/>
                  </a:lnTo>
                  <a:lnTo>
                    <a:pt x="3122" y="240"/>
                  </a:lnTo>
                  <a:lnTo>
                    <a:pt x="2354" y="96"/>
                  </a:lnTo>
                  <a:lnTo>
                    <a:pt x="1586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45"/>
            <p:cNvSpPr/>
            <p:nvPr/>
          </p:nvSpPr>
          <p:spPr>
            <a:xfrm>
              <a:off x="5511275" y="4127750"/>
              <a:ext cx="79275" cy="43250"/>
            </a:xfrm>
            <a:custGeom>
              <a:avLst/>
              <a:gdLst/>
              <a:ahLst/>
              <a:cxnLst/>
              <a:rect l="l" t="t" r="r" b="b"/>
              <a:pathLst>
                <a:path w="3171" h="1730" fill="none" extrusionOk="0">
                  <a:moveTo>
                    <a:pt x="1" y="528"/>
                  </a:moveTo>
                  <a:lnTo>
                    <a:pt x="1" y="528"/>
                  </a:lnTo>
                  <a:lnTo>
                    <a:pt x="49" y="288"/>
                  </a:lnTo>
                  <a:lnTo>
                    <a:pt x="145" y="96"/>
                  </a:lnTo>
                  <a:lnTo>
                    <a:pt x="145" y="96"/>
                  </a:lnTo>
                  <a:lnTo>
                    <a:pt x="817" y="0"/>
                  </a:lnTo>
                  <a:lnTo>
                    <a:pt x="1586" y="0"/>
                  </a:lnTo>
                  <a:lnTo>
                    <a:pt x="2354" y="96"/>
                  </a:lnTo>
                  <a:lnTo>
                    <a:pt x="3122" y="240"/>
                  </a:lnTo>
                  <a:lnTo>
                    <a:pt x="3122" y="240"/>
                  </a:lnTo>
                  <a:lnTo>
                    <a:pt x="3170" y="384"/>
                  </a:lnTo>
                  <a:lnTo>
                    <a:pt x="3170" y="576"/>
                  </a:lnTo>
                  <a:lnTo>
                    <a:pt x="3170" y="576"/>
                  </a:lnTo>
                  <a:lnTo>
                    <a:pt x="3122" y="817"/>
                  </a:lnTo>
                  <a:lnTo>
                    <a:pt x="3026" y="1057"/>
                  </a:lnTo>
                  <a:lnTo>
                    <a:pt x="2882" y="1249"/>
                  </a:lnTo>
                  <a:lnTo>
                    <a:pt x="2690" y="1393"/>
                  </a:lnTo>
                  <a:lnTo>
                    <a:pt x="2450" y="1537"/>
                  </a:lnTo>
                  <a:lnTo>
                    <a:pt x="2162" y="1633"/>
                  </a:lnTo>
                  <a:lnTo>
                    <a:pt x="1874" y="1681"/>
                  </a:lnTo>
                  <a:lnTo>
                    <a:pt x="1586" y="1729"/>
                  </a:lnTo>
                  <a:lnTo>
                    <a:pt x="1586" y="1729"/>
                  </a:lnTo>
                  <a:lnTo>
                    <a:pt x="1249" y="1681"/>
                  </a:lnTo>
                  <a:lnTo>
                    <a:pt x="961" y="1633"/>
                  </a:lnTo>
                  <a:lnTo>
                    <a:pt x="673" y="1489"/>
                  </a:lnTo>
                  <a:lnTo>
                    <a:pt x="433" y="1345"/>
                  </a:lnTo>
                  <a:lnTo>
                    <a:pt x="241" y="1201"/>
                  </a:lnTo>
                  <a:lnTo>
                    <a:pt x="145" y="1009"/>
                  </a:lnTo>
                  <a:lnTo>
                    <a:pt x="49" y="769"/>
                  </a:lnTo>
                  <a:lnTo>
                    <a:pt x="1" y="52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45"/>
            <p:cNvSpPr/>
            <p:nvPr/>
          </p:nvSpPr>
          <p:spPr>
            <a:xfrm>
              <a:off x="5532900" y="4103725"/>
              <a:ext cx="40850" cy="39650"/>
            </a:xfrm>
            <a:custGeom>
              <a:avLst/>
              <a:gdLst/>
              <a:ahLst/>
              <a:cxnLst/>
              <a:rect l="l" t="t" r="r" b="b"/>
              <a:pathLst>
                <a:path w="1634" h="1586" extrusionOk="0">
                  <a:moveTo>
                    <a:pt x="336" y="1"/>
                  </a:moveTo>
                  <a:lnTo>
                    <a:pt x="0" y="1489"/>
                  </a:lnTo>
                  <a:lnTo>
                    <a:pt x="1441" y="1585"/>
                  </a:lnTo>
                  <a:lnTo>
                    <a:pt x="1633" y="193"/>
                  </a:lnTo>
                  <a:lnTo>
                    <a:pt x="336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45"/>
            <p:cNvSpPr/>
            <p:nvPr/>
          </p:nvSpPr>
          <p:spPr>
            <a:xfrm>
              <a:off x="5532900" y="4103725"/>
              <a:ext cx="40850" cy="39650"/>
            </a:xfrm>
            <a:custGeom>
              <a:avLst/>
              <a:gdLst/>
              <a:ahLst/>
              <a:cxnLst/>
              <a:rect l="l" t="t" r="r" b="b"/>
              <a:pathLst>
                <a:path w="1634" h="1586" fill="none" extrusionOk="0">
                  <a:moveTo>
                    <a:pt x="1633" y="193"/>
                  </a:moveTo>
                  <a:lnTo>
                    <a:pt x="1441" y="1585"/>
                  </a:lnTo>
                  <a:lnTo>
                    <a:pt x="0" y="1489"/>
                  </a:lnTo>
                  <a:lnTo>
                    <a:pt x="336" y="1"/>
                  </a:lnTo>
                  <a:lnTo>
                    <a:pt x="1633" y="1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45"/>
            <p:cNvSpPr/>
            <p:nvPr/>
          </p:nvSpPr>
          <p:spPr>
            <a:xfrm>
              <a:off x="5532900" y="4125350"/>
              <a:ext cx="38425" cy="18025"/>
            </a:xfrm>
            <a:custGeom>
              <a:avLst/>
              <a:gdLst/>
              <a:ahLst/>
              <a:cxnLst/>
              <a:rect l="l" t="t" r="r" b="b"/>
              <a:pathLst>
                <a:path w="1537" h="721" extrusionOk="0">
                  <a:moveTo>
                    <a:pt x="144" y="0"/>
                  </a:moveTo>
                  <a:lnTo>
                    <a:pt x="0" y="624"/>
                  </a:lnTo>
                  <a:lnTo>
                    <a:pt x="1441" y="720"/>
                  </a:lnTo>
                  <a:lnTo>
                    <a:pt x="1537" y="96"/>
                  </a:lnTo>
                  <a:lnTo>
                    <a:pt x="1105" y="96"/>
                  </a:lnTo>
                  <a:lnTo>
                    <a:pt x="625" y="48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45"/>
            <p:cNvSpPr/>
            <p:nvPr/>
          </p:nvSpPr>
          <p:spPr>
            <a:xfrm>
              <a:off x="5532900" y="4125350"/>
              <a:ext cx="38425" cy="18025"/>
            </a:xfrm>
            <a:custGeom>
              <a:avLst/>
              <a:gdLst/>
              <a:ahLst/>
              <a:cxnLst/>
              <a:rect l="l" t="t" r="r" b="b"/>
              <a:pathLst>
                <a:path w="1537" h="721" fill="none" extrusionOk="0">
                  <a:moveTo>
                    <a:pt x="144" y="0"/>
                  </a:moveTo>
                  <a:lnTo>
                    <a:pt x="0" y="624"/>
                  </a:lnTo>
                  <a:lnTo>
                    <a:pt x="1441" y="720"/>
                  </a:lnTo>
                  <a:lnTo>
                    <a:pt x="1537" y="96"/>
                  </a:lnTo>
                  <a:lnTo>
                    <a:pt x="1537" y="96"/>
                  </a:lnTo>
                  <a:lnTo>
                    <a:pt x="1105" y="96"/>
                  </a:lnTo>
                  <a:lnTo>
                    <a:pt x="1105" y="96"/>
                  </a:lnTo>
                  <a:lnTo>
                    <a:pt x="625" y="48"/>
                  </a:lnTo>
                  <a:lnTo>
                    <a:pt x="14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45"/>
            <p:cNvSpPr/>
            <p:nvPr/>
          </p:nvSpPr>
          <p:spPr>
            <a:xfrm>
              <a:off x="5725000" y="3860000"/>
              <a:ext cx="127275" cy="140500"/>
            </a:xfrm>
            <a:custGeom>
              <a:avLst/>
              <a:gdLst/>
              <a:ahLst/>
              <a:cxnLst/>
              <a:rect l="l" t="t" r="r" b="b"/>
              <a:pathLst>
                <a:path w="5091" h="5620" extrusionOk="0">
                  <a:moveTo>
                    <a:pt x="2305" y="1"/>
                  </a:moveTo>
                  <a:lnTo>
                    <a:pt x="2065" y="49"/>
                  </a:lnTo>
                  <a:lnTo>
                    <a:pt x="1777" y="145"/>
                  </a:lnTo>
                  <a:lnTo>
                    <a:pt x="1345" y="337"/>
                  </a:lnTo>
                  <a:lnTo>
                    <a:pt x="913" y="625"/>
                  </a:lnTo>
                  <a:lnTo>
                    <a:pt x="577" y="1009"/>
                  </a:lnTo>
                  <a:lnTo>
                    <a:pt x="288" y="1441"/>
                  </a:lnTo>
                  <a:lnTo>
                    <a:pt x="96" y="1922"/>
                  </a:lnTo>
                  <a:lnTo>
                    <a:pt x="0" y="2498"/>
                  </a:lnTo>
                  <a:lnTo>
                    <a:pt x="0" y="3026"/>
                  </a:lnTo>
                  <a:lnTo>
                    <a:pt x="96" y="3602"/>
                  </a:lnTo>
                  <a:lnTo>
                    <a:pt x="288" y="4131"/>
                  </a:lnTo>
                  <a:lnTo>
                    <a:pt x="577" y="4563"/>
                  </a:lnTo>
                  <a:lnTo>
                    <a:pt x="913" y="4947"/>
                  </a:lnTo>
                  <a:lnTo>
                    <a:pt x="1345" y="5235"/>
                  </a:lnTo>
                  <a:lnTo>
                    <a:pt x="1777" y="5475"/>
                  </a:lnTo>
                  <a:lnTo>
                    <a:pt x="2305" y="5571"/>
                  </a:lnTo>
                  <a:lnTo>
                    <a:pt x="2546" y="5619"/>
                  </a:lnTo>
                  <a:lnTo>
                    <a:pt x="2786" y="5619"/>
                  </a:lnTo>
                  <a:lnTo>
                    <a:pt x="3074" y="5571"/>
                  </a:lnTo>
                  <a:lnTo>
                    <a:pt x="3314" y="5475"/>
                  </a:lnTo>
                  <a:lnTo>
                    <a:pt x="3794" y="5283"/>
                  </a:lnTo>
                  <a:lnTo>
                    <a:pt x="4178" y="4995"/>
                  </a:lnTo>
                  <a:lnTo>
                    <a:pt x="4563" y="4611"/>
                  </a:lnTo>
                  <a:lnTo>
                    <a:pt x="4803" y="4179"/>
                  </a:lnTo>
                  <a:lnTo>
                    <a:pt x="4995" y="3698"/>
                  </a:lnTo>
                  <a:lnTo>
                    <a:pt x="5091" y="3170"/>
                  </a:lnTo>
                  <a:lnTo>
                    <a:pt x="5091" y="2594"/>
                  </a:lnTo>
                  <a:lnTo>
                    <a:pt x="4995" y="2018"/>
                  </a:lnTo>
                  <a:lnTo>
                    <a:pt x="4803" y="1489"/>
                  </a:lnTo>
                  <a:lnTo>
                    <a:pt x="4515" y="1057"/>
                  </a:lnTo>
                  <a:lnTo>
                    <a:pt x="4178" y="673"/>
                  </a:lnTo>
                  <a:lnTo>
                    <a:pt x="3794" y="385"/>
                  </a:lnTo>
                  <a:lnTo>
                    <a:pt x="3314" y="145"/>
                  </a:lnTo>
                  <a:lnTo>
                    <a:pt x="2834" y="49"/>
                  </a:lnTo>
                  <a:lnTo>
                    <a:pt x="2546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45"/>
            <p:cNvSpPr/>
            <p:nvPr/>
          </p:nvSpPr>
          <p:spPr>
            <a:xfrm>
              <a:off x="5725000" y="3860000"/>
              <a:ext cx="127275" cy="140500"/>
            </a:xfrm>
            <a:custGeom>
              <a:avLst/>
              <a:gdLst/>
              <a:ahLst/>
              <a:cxnLst/>
              <a:rect l="l" t="t" r="r" b="b"/>
              <a:pathLst>
                <a:path w="5091" h="5620" fill="none" extrusionOk="0">
                  <a:moveTo>
                    <a:pt x="5091" y="2594"/>
                  </a:moveTo>
                  <a:lnTo>
                    <a:pt x="5091" y="2594"/>
                  </a:lnTo>
                  <a:lnTo>
                    <a:pt x="5091" y="3170"/>
                  </a:lnTo>
                  <a:lnTo>
                    <a:pt x="4995" y="3698"/>
                  </a:lnTo>
                  <a:lnTo>
                    <a:pt x="4803" y="4179"/>
                  </a:lnTo>
                  <a:lnTo>
                    <a:pt x="4563" y="4611"/>
                  </a:lnTo>
                  <a:lnTo>
                    <a:pt x="4178" y="4995"/>
                  </a:lnTo>
                  <a:lnTo>
                    <a:pt x="3794" y="5283"/>
                  </a:lnTo>
                  <a:lnTo>
                    <a:pt x="3314" y="5475"/>
                  </a:lnTo>
                  <a:lnTo>
                    <a:pt x="3074" y="5571"/>
                  </a:lnTo>
                  <a:lnTo>
                    <a:pt x="2786" y="5619"/>
                  </a:lnTo>
                  <a:lnTo>
                    <a:pt x="2786" y="5619"/>
                  </a:lnTo>
                  <a:lnTo>
                    <a:pt x="2546" y="5619"/>
                  </a:lnTo>
                  <a:lnTo>
                    <a:pt x="2305" y="5571"/>
                  </a:lnTo>
                  <a:lnTo>
                    <a:pt x="1777" y="5475"/>
                  </a:lnTo>
                  <a:lnTo>
                    <a:pt x="1345" y="5235"/>
                  </a:lnTo>
                  <a:lnTo>
                    <a:pt x="913" y="4947"/>
                  </a:lnTo>
                  <a:lnTo>
                    <a:pt x="577" y="4563"/>
                  </a:lnTo>
                  <a:lnTo>
                    <a:pt x="288" y="4131"/>
                  </a:lnTo>
                  <a:lnTo>
                    <a:pt x="96" y="3602"/>
                  </a:lnTo>
                  <a:lnTo>
                    <a:pt x="0" y="3026"/>
                  </a:lnTo>
                  <a:lnTo>
                    <a:pt x="0" y="3026"/>
                  </a:lnTo>
                  <a:lnTo>
                    <a:pt x="0" y="2498"/>
                  </a:lnTo>
                  <a:lnTo>
                    <a:pt x="96" y="1922"/>
                  </a:lnTo>
                  <a:lnTo>
                    <a:pt x="288" y="1441"/>
                  </a:lnTo>
                  <a:lnTo>
                    <a:pt x="577" y="1009"/>
                  </a:lnTo>
                  <a:lnTo>
                    <a:pt x="913" y="625"/>
                  </a:lnTo>
                  <a:lnTo>
                    <a:pt x="1345" y="337"/>
                  </a:lnTo>
                  <a:lnTo>
                    <a:pt x="1777" y="145"/>
                  </a:lnTo>
                  <a:lnTo>
                    <a:pt x="2065" y="49"/>
                  </a:lnTo>
                  <a:lnTo>
                    <a:pt x="2305" y="1"/>
                  </a:lnTo>
                  <a:lnTo>
                    <a:pt x="2305" y="1"/>
                  </a:lnTo>
                  <a:lnTo>
                    <a:pt x="2546" y="1"/>
                  </a:lnTo>
                  <a:lnTo>
                    <a:pt x="2834" y="49"/>
                  </a:lnTo>
                  <a:lnTo>
                    <a:pt x="3314" y="145"/>
                  </a:lnTo>
                  <a:lnTo>
                    <a:pt x="3794" y="385"/>
                  </a:lnTo>
                  <a:lnTo>
                    <a:pt x="4178" y="673"/>
                  </a:lnTo>
                  <a:lnTo>
                    <a:pt x="4515" y="1057"/>
                  </a:lnTo>
                  <a:lnTo>
                    <a:pt x="4803" y="1489"/>
                  </a:lnTo>
                  <a:lnTo>
                    <a:pt x="4995" y="2018"/>
                  </a:lnTo>
                  <a:lnTo>
                    <a:pt x="5091" y="259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45"/>
            <p:cNvSpPr/>
            <p:nvPr/>
          </p:nvSpPr>
          <p:spPr>
            <a:xfrm>
              <a:off x="5800625" y="3888825"/>
              <a:ext cx="36050" cy="81650"/>
            </a:xfrm>
            <a:custGeom>
              <a:avLst/>
              <a:gdLst/>
              <a:ahLst/>
              <a:cxnLst/>
              <a:rect l="l" t="t" r="r" b="b"/>
              <a:pathLst>
                <a:path w="1442" h="3266" extrusionOk="0">
                  <a:moveTo>
                    <a:pt x="1" y="0"/>
                  </a:moveTo>
                  <a:lnTo>
                    <a:pt x="97" y="672"/>
                  </a:lnTo>
                  <a:lnTo>
                    <a:pt x="193" y="1825"/>
                  </a:lnTo>
                  <a:lnTo>
                    <a:pt x="241" y="2545"/>
                  </a:lnTo>
                  <a:lnTo>
                    <a:pt x="193" y="3266"/>
                  </a:lnTo>
                  <a:lnTo>
                    <a:pt x="481" y="3170"/>
                  </a:lnTo>
                  <a:lnTo>
                    <a:pt x="721" y="3074"/>
                  </a:lnTo>
                  <a:lnTo>
                    <a:pt x="961" y="2882"/>
                  </a:lnTo>
                  <a:lnTo>
                    <a:pt x="1153" y="2642"/>
                  </a:lnTo>
                  <a:lnTo>
                    <a:pt x="1297" y="2401"/>
                  </a:lnTo>
                  <a:lnTo>
                    <a:pt x="1394" y="2113"/>
                  </a:lnTo>
                  <a:lnTo>
                    <a:pt x="1442" y="1825"/>
                  </a:lnTo>
                  <a:lnTo>
                    <a:pt x="1442" y="1489"/>
                  </a:lnTo>
                  <a:lnTo>
                    <a:pt x="1394" y="1249"/>
                  </a:lnTo>
                  <a:lnTo>
                    <a:pt x="1346" y="1009"/>
                  </a:lnTo>
                  <a:lnTo>
                    <a:pt x="1249" y="769"/>
                  </a:lnTo>
                  <a:lnTo>
                    <a:pt x="1105" y="576"/>
                  </a:lnTo>
                  <a:lnTo>
                    <a:pt x="913" y="384"/>
                  </a:lnTo>
                  <a:lnTo>
                    <a:pt x="769" y="240"/>
                  </a:lnTo>
                  <a:lnTo>
                    <a:pt x="577" y="144"/>
                  </a:lnTo>
                  <a:lnTo>
                    <a:pt x="337" y="48"/>
                  </a:lnTo>
                  <a:lnTo>
                    <a:pt x="193" y="961"/>
                  </a:lnTo>
                  <a:lnTo>
                    <a:pt x="145" y="67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45"/>
            <p:cNvSpPr/>
            <p:nvPr/>
          </p:nvSpPr>
          <p:spPr>
            <a:xfrm>
              <a:off x="5800625" y="3888825"/>
              <a:ext cx="36050" cy="81650"/>
            </a:xfrm>
            <a:custGeom>
              <a:avLst/>
              <a:gdLst/>
              <a:ahLst/>
              <a:cxnLst/>
              <a:rect l="l" t="t" r="r" b="b"/>
              <a:pathLst>
                <a:path w="1442" h="3266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97" y="672"/>
                  </a:lnTo>
                  <a:lnTo>
                    <a:pt x="193" y="1825"/>
                  </a:lnTo>
                  <a:lnTo>
                    <a:pt x="193" y="1825"/>
                  </a:lnTo>
                  <a:lnTo>
                    <a:pt x="241" y="2545"/>
                  </a:lnTo>
                  <a:lnTo>
                    <a:pt x="193" y="3266"/>
                  </a:lnTo>
                  <a:lnTo>
                    <a:pt x="193" y="3266"/>
                  </a:lnTo>
                  <a:lnTo>
                    <a:pt x="481" y="3170"/>
                  </a:lnTo>
                  <a:lnTo>
                    <a:pt x="721" y="3074"/>
                  </a:lnTo>
                  <a:lnTo>
                    <a:pt x="961" y="2882"/>
                  </a:lnTo>
                  <a:lnTo>
                    <a:pt x="1153" y="2642"/>
                  </a:lnTo>
                  <a:lnTo>
                    <a:pt x="1297" y="2401"/>
                  </a:lnTo>
                  <a:lnTo>
                    <a:pt x="1394" y="2113"/>
                  </a:lnTo>
                  <a:lnTo>
                    <a:pt x="1442" y="1825"/>
                  </a:lnTo>
                  <a:lnTo>
                    <a:pt x="1442" y="1489"/>
                  </a:lnTo>
                  <a:lnTo>
                    <a:pt x="1442" y="1489"/>
                  </a:lnTo>
                  <a:lnTo>
                    <a:pt x="1394" y="1249"/>
                  </a:lnTo>
                  <a:lnTo>
                    <a:pt x="1346" y="1009"/>
                  </a:lnTo>
                  <a:lnTo>
                    <a:pt x="1249" y="769"/>
                  </a:lnTo>
                  <a:lnTo>
                    <a:pt x="1105" y="576"/>
                  </a:lnTo>
                  <a:lnTo>
                    <a:pt x="913" y="384"/>
                  </a:lnTo>
                  <a:lnTo>
                    <a:pt x="769" y="240"/>
                  </a:lnTo>
                  <a:lnTo>
                    <a:pt x="577" y="144"/>
                  </a:lnTo>
                  <a:lnTo>
                    <a:pt x="337" y="48"/>
                  </a:lnTo>
                  <a:lnTo>
                    <a:pt x="337" y="48"/>
                  </a:lnTo>
                  <a:lnTo>
                    <a:pt x="193" y="961"/>
                  </a:lnTo>
                  <a:lnTo>
                    <a:pt x="193" y="961"/>
                  </a:lnTo>
                  <a:lnTo>
                    <a:pt x="145" y="67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45"/>
            <p:cNvSpPr/>
            <p:nvPr/>
          </p:nvSpPr>
          <p:spPr>
            <a:xfrm>
              <a:off x="5388825" y="3732725"/>
              <a:ext cx="417825" cy="395050"/>
            </a:xfrm>
            <a:custGeom>
              <a:avLst/>
              <a:gdLst/>
              <a:ahLst/>
              <a:cxnLst/>
              <a:rect l="l" t="t" r="r" b="b"/>
              <a:pathLst>
                <a:path w="16713" h="15802" extrusionOk="0">
                  <a:moveTo>
                    <a:pt x="9845" y="1"/>
                  </a:moveTo>
                  <a:lnTo>
                    <a:pt x="9125" y="49"/>
                  </a:lnTo>
                  <a:lnTo>
                    <a:pt x="5571" y="577"/>
                  </a:lnTo>
                  <a:lnTo>
                    <a:pt x="4755" y="625"/>
                  </a:lnTo>
                  <a:lnTo>
                    <a:pt x="3986" y="769"/>
                  </a:lnTo>
                  <a:lnTo>
                    <a:pt x="3314" y="961"/>
                  </a:lnTo>
                  <a:lnTo>
                    <a:pt x="2690" y="1250"/>
                  </a:lnTo>
                  <a:lnTo>
                    <a:pt x="2161" y="1634"/>
                  </a:lnTo>
                  <a:lnTo>
                    <a:pt x="1681" y="2066"/>
                  </a:lnTo>
                  <a:lnTo>
                    <a:pt x="1297" y="2546"/>
                  </a:lnTo>
                  <a:lnTo>
                    <a:pt x="961" y="3074"/>
                  </a:lnTo>
                  <a:lnTo>
                    <a:pt x="673" y="3651"/>
                  </a:lnTo>
                  <a:lnTo>
                    <a:pt x="432" y="4275"/>
                  </a:lnTo>
                  <a:lnTo>
                    <a:pt x="240" y="4947"/>
                  </a:lnTo>
                  <a:lnTo>
                    <a:pt x="96" y="5620"/>
                  </a:lnTo>
                  <a:lnTo>
                    <a:pt x="0" y="6292"/>
                  </a:lnTo>
                  <a:lnTo>
                    <a:pt x="0" y="7013"/>
                  </a:lnTo>
                  <a:lnTo>
                    <a:pt x="0" y="7733"/>
                  </a:lnTo>
                  <a:lnTo>
                    <a:pt x="48" y="8453"/>
                  </a:lnTo>
                  <a:lnTo>
                    <a:pt x="144" y="9558"/>
                  </a:lnTo>
                  <a:lnTo>
                    <a:pt x="48" y="9942"/>
                  </a:lnTo>
                  <a:lnTo>
                    <a:pt x="0" y="10278"/>
                  </a:lnTo>
                  <a:lnTo>
                    <a:pt x="0" y="10662"/>
                  </a:lnTo>
                  <a:lnTo>
                    <a:pt x="48" y="10999"/>
                  </a:lnTo>
                  <a:lnTo>
                    <a:pt x="144" y="11623"/>
                  </a:lnTo>
                  <a:lnTo>
                    <a:pt x="384" y="12247"/>
                  </a:lnTo>
                  <a:lnTo>
                    <a:pt x="673" y="12824"/>
                  </a:lnTo>
                  <a:lnTo>
                    <a:pt x="1105" y="13352"/>
                  </a:lnTo>
                  <a:lnTo>
                    <a:pt x="1585" y="13832"/>
                  </a:lnTo>
                  <a:lnTo>
                    <a:pt x="2113" y="14264"/>
                  </a:lnTo>
                  <a:lnTo>
                    <a:pt x="2690" y="14649"/>
                  </a:lnTo>
                  <a:lnTo>
                    <a:pt x="3314" y="14985"/>
                  </a:lnTo>
                  <a:lnTo>
                    <a:pt x="3986" y="15273"/>
                  </a:lnTo>
                  <a:lnTo>
                    <a:pt x="4707" y="15513"/>
                  </a:lnTo>
                  <a:lnTo>
                    <a:pt x="5379" y="15657"/>
                  </a:lnTo>
                  <a:lnTo>
                    <a:pt x="6147" y="15753"/>
                  </a:lnTo>
                  <a:lnTo>
                    <a:pt x="6868" y="15801"/>
                  </a:lnTo>
                  <a:lnTo>
                    <a:pt x="7540" y="15753"/>
                  </a:lnTo>
                  <a:lnTo>
                    <a:pt x="10470" y="15513"/>
                  </a:lnTo>
                  <a:lnTo>
                    <a:pt x="11190" y="15417"/>
                  </a:lnTo>
                  <a:lnTo>
                    <a:pt x="11862" y="15225"/>
                  </a:lnTo>
                  <a:lnTo>
                    <a:pt x="12487" y="14985"/>
                  </a:lnTo>
                  <a:lnTo>
                    <a:pt x="13111" y="14697"/>
                  </a:lnTo>
                  <a:lnTo>
                    <a:pt x="13639" y="14360"/>
                  </a:lnTo>
                  <a:lnTo>
                    <a:pt x="14216" y="13976"/>
                  </a:lnTo>
                  <a:lnTo>
                    <a:pt x="14696" y="13544"/>
                  </a:lnTo>
                  <a:lnTo>
                    <a:pt x="15128" y="13064"/>
                  </a:lnTo>
                  <a:lnTo>
                    <a:pt x="15512" y="12535"/>
                  </a:lnTo>
                  <a:lnTo>
                    <a:pt x="15848" y="11959"/>
                  </a:lnTo>
                  <a:lnTo>
                    <a:pt x="16137" y="11383"/>
                  </a:lnTo>
                  <a:lnTo>
                    <a:pt x="16377" y="10759"/>
                  </a:lnTo>
                  <a:lnTo>
                    <a:pt x="16569" y="10134"/>
                  </a:lnTo>
                  <a:lnTo>
                    <a:pt x="16665" y="9462"/>
                  </a:lnTo>
                  <a:lnTo>
                    <a:pt x="16713" y="8741"/>
                  </a:lnTo>
                  <a:lnTo>
                    <a:pt x="16665" y="8069"/>
                  </a:lnTo>
                  <a:lnTo>
                    <a:pt x="16569" y="6916"/>
                  </a:lnTo>
                  <a:lnTo>
                    <a:pt x="16473" y="6244"/>
                  </a:lnTo>
                  <a:lnTo>
                    <a:pt x="16329" y="5524"/>
                  </a:lnTo>
                  <a:lnTo>
                    <a:pt x="16089" y="4851"/>
                  </a:lnTo>
                  <a:lnTo>
                    <a:pt x="15800" y="4227"/>
                  </a:lnTo>
                  <a:lnTo>
                    <a:pt x="15464" y="3603"/>
                  </a:lnTo>
                  <a:lnTo>
                    <a:pt x="15080" y="3026"/>
                  </a:lnTo>
                  <a:lnTo>
                    <a:pt x="14648" y="2450"/>
                  </a:lnTo>
                  <a:lnTo>
                    <a:pt x="14168" y="1922"/>
                  </a:lnTo>
                  <a:lnTo>
                    <a:pt x="13639" y="1490"/>
                  </a:lnTo>
                  <a:lnTo>
                    <a:pt x="13063" y="1057"/>
                  </a:lnTo>
                  <a:lnTo>
                    <a:pt x="12487" y="721"/>
                  </a:lnTo>
                  <a:lnTo>
                    <a:pt x="11862" y="433"/>
                  </a:lnTo>
                  <a:lnTo>
                    <a:pt x="11190" y="241"/>
                  </a:lnTo>
                  <a:lnTo>
                    <a:pt x="10518" y="97"/>
                  </a:lnTo>
                  <a:lnTo>
                    <a:pt x="9845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45"/>
            <p:cNvSpPr/>
            <p:nvPr/>
          </p:nvSpPr>
          <p:spPr>
            <a:xfrm>
              <a:off x="5388825" y="3732725"/>
              <a:ext cx="417825" cy="395050"/>
            </a:xfrm>
            <a:custGeom>
              <a:avLst/>
              <a:gdLst/>
              <a:ahLst/>
              <a:cxnLst/>
              <a:rect l="l" t="t" r="r" b="b"/>
              <a:pathLst>
                <a:path w="16713" h="15802" fill="none" extrusionOk="0">
                  <a:moveTo>
                    <a:pt x="9125" y="49"/>
                  </a:moveTo>
                  <a:lnTo>
                    <a:pt x="5571" y="577"/>
                  </a:lnTo>
                  <a:lnTo>
                    <a:pt x="5571" y="577"/>
                  </a:lnTo>
                  <a:lnTo>
                    <a:pt x="4755" y="625"/>
                  </a:lnTo>
                  <a:lnTo>
                    <a:pt x="3986" y="769"/>
                  </a:lnTo>
                  <a:lnTo>
                    <a:pt x="3314" y="961"/>
                  </a:lnTo>
                  <a:lnTo>
                    <a:pt x="2690" y="1250"/>
                  </a:lnTo>
                  <a:lnTo>
                    <a:pt x="2161" y="1634"/>
                  </a:lnTo>
                  <a:lnTo>
                    <a:pt x="1681" y="2066"/>
                  </a:lnTo>
                  <a:lnTo>
                    <a:pt x="1297" y="2546"/>
                  </a:lnTo>
                  <a:lnTo>
                    <a:pt x="961" y="3074"/>
                  </a:lnTo>
                  <a:lnTo>
                    <a:pt x="673" y="3651"/>
                  </a:lnTo>
                  <a:lnTo>
                    <a:pt x="432" y="4275"/>
                  </a:lnTo>
                  <a:lnTo>
                    <a:pt x="240" y="4947"/>
                  </a:lnTo>
                  <a:lnTo>
                    <a:pt x="96" y="5620"/>
                  </a:lnTo>
                  <a:lnTo>
                    <a:pt x="0" y="6292"/>
                  </a:lnTo>
                  <a:lnTo>
                    <a:pt x="0" y="7013"/>
                  </a:lnTo>
                  <a:lnTo>
                    <a:pt x="0" y="7733"/>
                  </a:lnTo>
                  <a:lnTo>
                    <a:pt x="48" y="8453"/>
                  </a:lnTo>
                  <a:lnTo>
                    <a:pt x="144" y="9558"/>
                  </a:lnTo>
                  <a:lnTo>
                    <a:pt x="144" y="9558"/>
                  </a:lnTo>
                  <a:lnTo>
                    <a:pt x="48" y="9942"/>
                  </a:lnTo>
                  <a:lnTo>
                    <a:pt x="0" y="10278"/>
                  </a:lnTo>
                  <a:lnTo>
                    <a:pt x="0" y="10662"/>
                  </a:lnTo>
                  <a:lnTo>
                    <a:pt x="48" y="10999"/>
                  </a:lnTo>
                  <a:lnTo>
                    <a:pt x="144" y="11623"/>
                  </a:lnTo>
                  <a:lnTo>
                    <a:pt x="384" y="12247"/>
                  </a:lnTo>
                  <a:lnTo>
                    <a:pt x="673" y="12824"/>
                  </a:lnTo>
                  <a:lnTo>
                    <a:pt x="1105" y="13352"/>
                  </a:lnTo>
                  <a:lnTo>
                    <a:pt x="1585" y="13832"/>
                  </a:lnTo>
                  <a:lnTo>
                    <a:pt x="2113" y="14264"/>
                  </a:lnTo>
                  <a:lnTo>
                    <a:pt x="2690" y="14649"/>
                  </a:lnTo>
                  <a:lnTo>
                    <a:pt x="3314" y="14985"/>
                  </a:lnTo>
                  <a:lnTo>
                    <a:pt x="3986" y="15273"/>
                  </a:lnTo>
                  <a:lnTo>
                    <a:pt x="4707" y="15513"/>
                  </a:lnTo>
                  <a:lnTo>
                    <a:pt x="5379" y="15657"/>
                  </a:lnTo>
                  <a:lnTo>
                    <a:pt x="6147" y="15753"/>
                  </a:lnTo>
                  <a:lnTo>
                    <a:pt x="6868" y="15801"/>
                  </a:lnTo>
                  <a:lnTo>
                    <a:pt x="7540" y="15753"/>
                  </a:lnTo>
                  <a:lnTo>
                    <a:pt x="10470" y="15513"/>
                  </a:lnTo>
                  <a:lnTo>
                    <a:pt x="10470" y="15513"/>
                  </a:lnTo>
                  <a:lnTo>
                    <a:pt x="11190" y="15417"/>
                  </a:lnTo>
                  <a:lnTo>
                    <a:pt x="11862" y="15225"/>
                  </a:lnTo>
                  <a:lnTo>
                    <a:pt x="12487" y="14985"/>
                  </a:lnTo>
                  <a:lnTo>
                    <a:pt x="13111" y="14697"/>
                  </a:lnTo>
                  <a:lnTo>
                    <a:pt x="13639" y="14360"/>
                  </a:lnTo>
                  <a:lnTo>
                    <a:pt x="14216" y="13976"/>
                  </a:lnTo>
                  <a:lnTo>
                    <a:pt x="14696" y="13544"/>
                  </a:lnTo>
                  <a:lnTo>
                    <a:pt x="15128" y="13064"/>
                  </a:lnTo>
                  <a:lnTo>
                    <a:pt x="15512" y="12535"/>
                  </a:lnTo>
                  <a:lnTo>
                    <a:pt x="15848" y="11959"/>
                  </a:lnTo>
                  <a:lnTo>
                    <a:pt x="16137" y="11383"/>
                  </a:lnTo>
                  <a:lnTo>
                    <a:pt x="16377" y="10759"/>
                  </a:lnTo>
                  <a:lnTo>
                    <a:pt x="16569" y="10134"/>
                  </a:lnTo>
                  <a:lnTo>
                    <a:pt x="16665" y="9462"/>
                  </a:lnTo>
                  <a:lnTo>
                    <a:pt x="16713" y="8741"/>
                  </a:lnTo>
                  <a:lnTo>
                    <a:pt x="16665" y="8069"/>
                  </a:lnTo>
                  <a:lnTo>
                    <a:pt x="16569" y="6916"/>
                  </a:lnTo>
                  <a:lnTo>
                    <a:pt x="16569" y="6916"/>
                  </a:lnTo>
                  <a:lnTo>
                    <a:pt x="16473" y="6244"/>
                  </a:lnTo>
                  <a:lnTo>
                    <a:pt x="16329" y="5524"/>
                  </a:lnTo>
                  <a:lnTo>
                    <a:pt x="16089" y="4851"/>
                  </a:lnTo>
                  <a:lnTo>
                    <a:pt x="15800" y="4227"/>
                  </a:lnTo>
                  <a:lnTo>
                    <a:pt x="15464" y="3603"/>
                  </a:lnTo>
                  <a:lnTo>
                    <a:pt x="15080" y="3026"/>
                  </a:lnTo>
                  <a:lnTo>
                    <a:pt x="14648" y="2450"/>
                  </a:lnTo>
                  <a:lnTo>
                    <a:pt x="14168" y="1922"/>
                  </a:lnTo>
                  <a:lnTo>
                    <a:pt x="13639" y="1490"/>
                  </a:lnTo>
                  <a:lnTo>
                    <a:pt x="13063" y="1057"/>
                  </a:lnTo>
                  <a:lnTo>
                    <a:pt x="12487" y="721"/>
                  </a:lnTo>
                  <a:lnTo>
                    <a:pt x="11862" y="433"/>
                  </a:lnTo>
                  <a:lnTo>
                    <a:pt x="11190" y="241"/>
                  </a:lnTo>
                  <a:lnTo>
                    <a:pt x="10518" y="97"/>
                  </a:lnTo>
                  <a:lnTo>
                    <a:pt x="9845" y="1"/>
                  </a:lnTo>
                  <a:lnTo>
                    <a:pt x="9125" y="4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45"/>
            <p:cNvSpPr/>
            <p:nvPr/>
          </p:nvSpPr>
          <p:spPr>
            <a:xfrm>
              <a:off x="5550900" y="3957250"/>
              <a:ext cx="92475" cy="56450"/>
            </a:xfrm>
            <a:custGeom>
              <a:avLst/>
              <a:gdLst/>
              <a:ahLst/>
              <a:cxnLst/>
              <a:rect l="l" t="t" r="r" b="b"/>
              <a:pathLst>
                <a:path w="3699" h="2258" extrusionOk="0">
                  <a:moveTo>
                    <a:pt x="625" y="1"/>
                  </a:moveTo>
                  <a:lnTo>
                    <a:pt x="433" y="49"/>
                  </a:lnTo>
                  <a:lnTo>
                    <a:pt x="337" y="145"/>
                  </a:lnTo>
                  <a:lnTo>
                    <a:pt x="241" y="241"/>
                  </a:lnTo>
                  <a:lnTo>
                    <a:pt x="49" y="529"/>
                  </a:lnTo>
                  <a:lnTo>
                    <a:pt x="1" y="865"/>
                  </a:lnTo>
                  <a:lnTo>
                    <a:pt x="1" y="1057"/>
                  </a:lnTo>
                  <a:lnTo>
                    <a:pt x="49" y="1249"/>
                  </a:lnTo>
                  <a:lnTo>
                    <a:pt x="145" y="1441"/>
                  </a:lnTo>
                  <a:lnTo>
                    <a:pt x="241" y="1633"/>
                  </a:lnTo>
                  <a:lnTo>
                    <a:pt x="433" y="1778"/>
                  </a:lnTo>
                  <a:lnTo>
                    <a:pt x="625" y="1970"/>
                  </a:lnTo>
                  <a:lnTo>
                    <a:pt x="865" y="2066"/>
                  </a:lnTo>
                  <a:lnTo>
                    <a:pt x="1201" y="2162"/>
                  </a:lnTo>
                  <a:lnTo>
                    <a:pt x="1537" y="2258"/>
                  </a:lnTo>
                  <a:lnTo>
                    <a:pt x="2306" y="2258"/>
                  </a:lnTo>
                  <a:lnTo>
                    <a:pt x="2546" y="2210"/>
                  </a:lnTo>
                  <a:lnTo>
                    <a:pt x="2786" y="2114"/>
                  </a:lnTo>
                  <a:lnTo>
                    <a:pt x="3026" y="2018"/>
                  </a:lnTo>
                  <a:lnTo>
                    <a:pt x="3218" y="1874"/>
                  </a:lnTo>
                  <a:lnTo>
                    <a:pt x="3362" y="1729"/>
                  </a:lnTo>
                  <a:lnTo>
                    <a:pt x="3458" y="1585"/>
                  </a:lnTo>
                  <a:lnTo>
                    <a:pt x="3554" y="1393"/>
                  </a:lnTo>
                  <a:lnTo>
                    <a:pt x="3699" y="1057"/>
                  </a:lnTo>
                  <a:lnTo>
                    <a:pt x="3650" y="769"/>
                  </a:lnTo>
                  <a:lnTo>
                    <a:pt x="3650" y="625"/>
                  </a:lnTo>
                  <a:lnTo>
                    <a:pt x="3554" y="481"/>
                  </a:lnTo>
                  <a:lnTo>
                    <a:pt x="3458" y="385"/>
                  </a:lnTo>
                  <a:lnTo>
                    <a:pt x="3362" y="337"/>
                  </a:lnTo>
                  <a:lnTo>
                    <a:pt x="3074" y="241"/>
                  </a:lnTo>
                  <a:lnTo>
                    <a:pt x="2882" y="193"/>
                  </a:lnTo>
                  <a:lnTo>
                    <a:pt x="2786" y="241"/>
                  </a:lnTo>
                  <a:lnTo>
                    <a:pt x="2690" y="289"/>
                  </a:lnTo>
                  <a:lnTo>
                    <a:pt x="2402" y="433"/>
                  </a:lnTo>
                  <a:lnTo>
                    <a:pt x="2162" y="481"/>
                  </a:lnTo>
                  <a:lnTo>
                    <a:pt x="1826" y="529"/>
                  </a:lnTo>
                  <a:lnTo>
                    <a:pt x="1633" y="529"/>
                  </a:lnTo>
                  <a:lnTo>
                    <a:pt x="1441" y="433"/>
                  </a:lnTo>
                  <a:lnTo>
                    <a:pt x="1105" y="193"/>
                  </a:lnTo>
                  <a:lnTo>
                    <a:pt x="961" y="97"/>
                  </a:lnTo>
                  <a:lnTo>
                    <a:pt x="817" y="1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45"/>
            <p:cNvSpPr/>
            <p:nvPr/>
          </p:nvSpPr>
          <p:spPr>
            <a:xfrm>
              <a:off x="5465650" y="3866000"/>
              <a:ext cx="86475" cy="108075"/>
            </a:xfrm>
            <a:custGeom>
              <a:avLst/>
              <a:gdLst/>
              <a:ahLst/>
              <a:cxnLst/>
              <a:rect l="l" t="t" r="r" b="b"/>
              <a:pathLst>
                <a:path w="3459" h="4323" extrusionOk="0">
                  <a:moveTo>
                    <a:pt x="1394" y="1"/>
                  </a:moveTo>
                  <a:lnTo>
                    <a:pt x="1105" y="97"/>
                  </a:lnTo>
                  <a:lnTo>
                    <a:pt x="817" y="289"/>
                  </a:lnTo>
                  <a:lnTo>
                    <a:pt x="529" y="481"/>
                  </a:lnTo>
                  <a:lnTo>
                    <a:pt x="337" y="721"/>
                  </a:lnTo>
                  <a:lnTo>
                    <a:pt x="145" y="1009"/>
                  </a:lnTo>
                  <a:lnTo>
                    <a:pt x="49" y="1345"/>
                  </a:lnTo>
                  <a:lnTo>
                    <a:pt x="1" y="1682"/>
                  </a:lnTo>
                  <a:lnTo>
                    <a:pt x="1" y="2594"/>
                  </a:lnTo>
                  <a:lnTo>
                    <a:pt x="49" y="2930"/>
                  </a:lnTo>
                  <a:lnTo>
                    <a:pt x="145" y="3266"/>
                  </a:lnTo>
                  <a:lnTo>
                    <a:pt x="289" y="3555"/>
                  </a:lnTo>
                  <a:lnTo>
                    <a:pt x="481" y="3843"/>
                  </a:lnTo>
                  <a:lnTo>
                    <a:pt x="769" y="4035"/>
                  </a:lnTo>
                  <a:lnTo>
                    <a:pt x="1057" y="4179"/>
                  </a:lnTo>
                  <a:lnTo>
                    <a:pt x="1345" y="4323"/>
                  </a:lnTo>
                  <a:lnTo>
                    <a:pt x="2066" y="4323"/>
                  </a:lnTo>
                  <a:lnTo>
                    <a:pt x="2402" y="4227"/>
                  </a:lnTo>
                  <a:lnTo>
                    <a:pt x="2690" y="4035"/>
                  </a:lnTo>
                  <a:lnTo>
                    <a:pt x="2930" y="3843"/>
                  </a:lnTo>
                  <a:lnTo>
                    <a:pt x="3170" y="3603"/>
                  </a:lnTo>
                  <a:lnTo>
                    <a:pt x="3315" y="3314"/>
                  </a:lnTo>
                  <a:lnTo>
                    <a:pt x="3411" y="2978"/>
                  </a:lnTo>
                  <a:lnTo>
                    <a:pt x="3459" y="2642"/>
                  </a:lnTo>
                  <a:lnTo>
                    <a:pt x="3459" y="1730"/>
                  </a:lnTo>
                  <a:lnTo>
                    <a:pt x="3411" y="1393"/>
                  </a:lnTo>
                  <a:lnTo>
                    <a:pt x="3315" y="1057"/>
                  </a:lnTo>
                  <a:lnTo>
                    <a:pt x="3170" y="769"/>
                  </a:lnTo>
                  <a:lnTo>
                    <a:pt x="2978" y="529"/>
                  </a:lnTo>
                  <a:lnTo>
                    <a:pt x="2738" y="289"/>
                  </a:lnTo>
                  <a:lnTo>
                    <a:pt x="2450" y="145"/>
                  </a:lnTo>
                  <a:lnTo>
                    <a:pt x="2114" y="49"/>
                  </a:lnTo>
                  <a:lnTo>
                    <a:pt x="1778" y="1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45"/>
            <p:cNvSpPr/>
            <p:nvPr/>
          </p:nvSpPr>
          <p:spPr>
            <a:xfrm>
              <a:off x="5488475" y="3874400"/>
              <a:ext cx="63650" cy="93675"/>
            </a:xfrm>
            <a:custGeom>
              <a:avLst/>
              <a:gdLst/>
              <a:ahLst/>
              <a:cxnLst/>
              <a:rect l="l" t="t" r="r" b="b"/>
              <a:pathLst>
                <a:path w="2546" h="3747" extrusionOk="0">
                  <a:moveTo>
                    <a:pt x="1537" y="1"/>
                  </a:moveTo>
                  <a:lnTo>
                    <a:pt x="1249" y="49"/>
                  </a:lnTo>
                  <a:lnTo>
                    <a:pt x="961" y="145"/>
                  </a:lnTo>
                  <a:lnTo>
                    <a:pt x="721" y="337"/>
                  </a:lnTo>
                  <a:lnTo>
                    <a:pt x="481" y="529"/>
                  </a:lnTo>
                  <a:lnTo>
                    <a:pt x="288" y="817"/>
                  </a:lnTo>
                  <a:lnTo>
                    <a:pt x="144" y="1153"/>
                  </a:lnTo>
                  <a:lnTo>
                    <a:pt x="48" y="1490"/>
                  </a:lnTo>
                  <a:lnTo>
                    <a:pt x="0" y="1874"/>
                  </a:lnTo>
                  <a:lnTo>
                    <a:pt x="48" y="2258"/>
                  </a:lnTo>
                  <a:lnTo>
                    <a:pt x="144" y="2594"/>
                  </a:lnTo>
                  <a:lnTo>
                    <a:pt x="240" y="2930"/>
                  </a:lnTo>
                  <a:lnTo>
                    <a:pt x="432" y="3219"/>
                  </a:lnTo>
                  <a:lnTo>
                    <a:pt x="673" y="3411"/>
                  </a:lnTo>
                  <a:lnTo>
                    <a:pt x="913" y="3603"/>
                  </a:lnTo>
                  <a:lnTo>
                    <a:pt x="1201" y="3699"/>
                  </a:lnTo>
                  <a:lnTo>
                    <a:pt x="1489" y="3747"/>
                  </a:lnTo>
                  <a:lnTo>
                    <a:pt x="1729" y="3747"/>
                  </a:lnTo>
                  <a:lnTo>
                    <a:pt x="2065" y="3459"/>
                  </a:lnTo>
                  <a:lnTo>
                    <a:pt x="2305" y="3122"/>
                  </a:lnTo>
                  <a:lnTo>
                    <a:pt x="2498" y="2738"/>
                  </a:lnTo>
                  <a:lnTo>
                    <a:pt x="2546" y="2546"/>
                  </a:lnTo>
                  <a:lnTo>
                    <a:pt x="2546" y="2306"/>
                  </a:lnTo>
                  <a:lnTo>
                    <a:pt x="2546" y="1394"/>
                  </a:lnTo>
                  <a:lnTo>
                    <a:pt x="2498" y="1009"/>
                  </a:lnTo>
                  <a:lnTo>
                    <a:pt x="2402" y="673"/>
                  </a:lnTo>
                  <a:lnTo>
                    <a:pt x="2209" y="337"/>
                  </a:lnTo>
                  <a:lnTo>
                    <a:pt x="1969" y="97"/>
                  </a:lnTo>
                  <a:lnTo>
                    <a:pt x="1777" y="49"/>
                  </a:lnTo>
                  <a:lnTo>
                    <a:pt x="1537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45"/>
            <p:cNvSpPr/>
            <p:nvPr/>
          </p:nvSpPr>
          <p:spPr>
            <a:xfrm>
              <a:off x="5631350" y="3861200"/>
              <a:ext cx="86475" cy="109275"/>
            </a:xfrm>
            <a:custGeom>
              <a:avLst/>
              <a:gdLst/>
              <a:ahLst/>
              <a:cxnLst/>
              <a:rect l="l" t="t" r="r" b="b"/>
              <a:pathLst>
                <a:path w="3459" h="4371" extrusionOk="0">
                  <a:moveTo>
                    <a:pt x="1681" y="1"/>
                  </a:moveTo>
                  <a:lnTo>
                    <a:pt x="1297" y="49"/>
                  </a:lnTo>
                  <a:lnTo>
                    <a:pt x="1009" y="145"/>
                  </a:lnTo>
                  <a:lnTo>
                    <a:pt x="721" y="337"/>
                  </a:lnTo>
                  <a:lnTo>
                    <a:pt x="481" y="529"/>
                  </a:lnTo>
                  <a:lnTo>
                    <a:pt x="240" y="817"/>
                  </a:lnTo>
                  <a:lnTo>
                    <a:pt x="96" y="1105"/>
                  </a:lnTo>
                  <a:lnTo>
                    <a:pt x="48" y="1441"/>
                  </a:lnTo>
                  <a:lnTo>
                    <a:pt x="0" y="1777"/>
                  </a:lnTo>
                  <a:lnTo>
                    <a:pt x="48" y="2690"/>
                  </a:lnTo>
                  <a:lnTo>
                    <a:pt x="96" y="3026"/>
                  </a:lnTo>
                  <a:lnTo>
                    <a:pt x="192" y="3362"/>
                  </a:lnTo>
                  <a:lnTo>
                    <a:pt x="336" y="3650"/>
                  </a:lnTo>
                  <a:lnTo>
                    <a:pt x="577" y="3891"/>
                  </a:lnTo>
                  <a:lnTo>
                    <a:pt x="817" y="4083"/>
                  </a:lnTo>
                  <a:lnTo>
                    <a:pt x="1153" y="4227"/>
                  </a:lnTo>
                  <a:lnTo>
                    <a:pt x="1441" y="4323"/>
                  </a:lnTo>
                  <a:lnTo>
                    <a:pt x="1825" y="4371"/>
                  </a:lnTo>
                  <a:lnTo>
                    <a:pt x="2161" y="4323"/>
                  </a:lnTo>
                  <a:lnTo>
                    <a:pt x="2450" y="4179"/>
                  </a:lnTo>
                  <a:lnTo>
                    <a:pt x="2738" y="4035"/>
                  </a:lnTo>
                  <a:lnTo>
                    <a:pt x="3026" y="3795"/>
                  </a:lnTo>
                  <a:lnTo>
                    <a:pt x="3218" y="3554"/>
                  </a:lnTo>
                  <a:lnTo>
                    <a:pt x="3362" y="3266"/>
                  </a:lnTo>
                  <a:lnTo>
                    <a:pt x="3458" y="2930"/>
                  </a:lnTo>
                  <a:lnTo>
                    <a:pt x="3458" y="2594"/>
                  </a:lnTo>
                  <a:lnTo>
                    <a:pt x="3458" y="1681"/>
                  </a:lnTo>
                  <a:lnTo>
                    <a:pt x="3410" y="1297"/>
                  </a:lnTo>
                  <a:lnTo>
                    <a:pt x="3266" y="1009"/>
                  </a:lnTo>
                  <a:lnTo>
                    <a:pt x="3122" y="721"/>
                  </a:lnTo>
                  <a:lnTo>
                    <a:pt x="2882" y="481"/>
                  </a:lnTo>
                  <a:lnTo>
                    <a:pt x="2642" y="241"/>
                  </a:lnTo>
                  <a:lnTo>
                    <a:pt x="2353" y="97"/>
                  </a:lnTo>
                  <a:lnTo>
                    <a:pt x="2017" y="1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45"/>
            <p:cNvSpPr/>
            <p:nvPr/>
          </p:nvSpPr>
          <p:spPr>
            <a:xfrm>
              <a:off x="5631350" y="3861200"/>
              <a:ext cx="86475" cy="109275"/>
            </a:xfrm>
            <a:custGeom>
              <a:avLst/>
              <a:gdLst/>
              <a:ahLst/>
              <a:cxnLst/>
              <a:rect l="l" t="t" r="r" b="b"/>
              <a:pathLst>
                <a:path w="3459" h="4371" fill="none" extrusionOk="0">
                  <a:moveTo>
                    <a:pt x="1825" y="4371"/>
                  </a:moveTo>
                  <a:lnTo>
                    <a:pt x="1825" y="4371"/>
                  </a:lnTo>
                  <a:lnTo>
                    <a:pt x="1825" y="4371"/>
                  </a:lnTo>
                  <a:lnTo>
                    <a:pt x="1441" y="4323"/>
                  </a:lnTo>
                  <a:lnTo>
                    <a:pt x="1153" y="4227"/>
                  </a:lnTo>
                  <a:lnTo>
                    <a:pt x="817" y="4083"/>
                  </a:lnTo>
                  <a:lnTo>
                    <a:pt x="577" y="3891"/>
                  </a:lnTo>
                  <a:lnTo>
                    <a:pt x="336" y="3650"/>
                  </a:lnTo>
                  <a:lnTo>
                    <a:pt x="192" y="3362"/>
                  </a:lnTo>
                  <a:lnTo>
                    <a:pt x="96" y="3026"/>
                  </a:lnTo>
                  <a:lnTo>
                    <a:pt x="48" y="2690"/>
                  </a:lnTo>
                  <a:lnTo>
                    <a:pt x="0" y="1777"/>
                  </a:lnTo>
                  <a:lnTo>
                    <a:pt x="0" y="1777"/>
                  </a:lnTo>
                  <a:lnTo>
                    <a:pt x="48" y="1441"/>
                  </a:lnTo>
                  <a:lnTo>
                    <a:pt x="96" y="1105"/>
                  </a:lnTo>
                  <a:lnTo>
                    <a:pt x="240" y="817"/>
                  </a:lnTo>
                  <a:lnTo>
                    <a:pt x="481" y="529"/>
                  </a:lnTo>
                  <a:lnTo>
                    <a:pt x="721" y="337"/>
                  </a:lnTo>
                  <a:lnTo>
                    <a:pt x="1009" y="145"/>
                  </a:lnTo>
                  <a:lnTo>
                    <a:pt x="1297" y="49"/>
                  </a:lnTo>
                  <a:lnTo>
                    <a:pt x="1681" y="1"/>
                  </a:lnTo>
                  <a:lnTo>
                    <a:pt x="1681" y="1"/>
                  </a:lnTo>
                  <a:lnTo>
                    <a:pt x="2017" y="1"/>
                  </a:lnTo>
                  <a:lnTo>
                    <a:pt x="2353" y="97"/>
                  </a:lnTo>
                  <a:lnTo>
                    <a:pt x="2642" y="241"/>
                  </a:lnTo>
                  <a:lnTo>
                    <a:pt x="2882" y="481"/>
                  </a:lnTo>
                  <a:lnTo>
                    <a:pt x="3122" y="721"/>
                  </a:lnTo>
                  <a:lnTo>
                    <a:pt x="3266" y="1009"/>
                  </a:lnTo>
                  <a:lnTo>
                    <a:pt x="3410" y="1297"/>
                  </a:lnTo>
                  <a:lnTo>
                    <a:pt x="3458" y="1681"/>
                  </a:lnTo>
                  <a:lnTo>
                    <a:pt x="3458" y="2594"/>
                  </a:lnTo>
                  <a:lnTo>
                    <a:pt x="3458" y="2594"/>
                  </a:lnTo>
                  <a:lnTo>
                    <a:pt x="3458" y="2930"/>
                  </a:lnTo>
                  <a:lnTo>
                    <a:pt x="3362" y="3266"/>
                  </a:lnTo>
                  <a:lnTo>
                    <a:pt x="3218" y="3554"/>
                  </a:lnTo>
                  <a:lnTo>
                    <a:pt x="3026" y="3795"/>
                  </a:lnTo>
                  <a:lnTo>
                    <a:pt x="2738" y="4035"/>
                  </a:lnTo>
                  <a:lnTo>
                    <a:pt x="2450" y="4179"/>
                  </a:lnTo>
                  <a:lnTo>
                    <a:pt x="2161" y="4323"/>
                  </a:lnTo>
                  <a:lnTo>
                    <a:pt x="1825" y="43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45"/>
            <p:cNvSpPr/>
            <p:nvPr/>
          </p:nvSpPr>
          <p:spPr>
            <a:xfrm>
              <a:off x="5654150" y="3869600"/>
              <a:ext cx="63675" cy="93675"/>
            </a:xfrm>
            <a:custGeom>
              <a:avLst/>
              <a:gdLst/>
              <a:ahLst/>
              <a:cxnLst/>
              <a:rect l="l" t="t" r="r" b="b"/>
              <a:pathLst>
                <a:path w="2547" h="3747" extrusionOk="0">
                  <a:moveTo>
                    <a:pt x="1490" y="1"/>
                  </a:moveTo>
                  <a:lnTo>
                    <a:pt x="1153" y="49"/>
                  </a:lnTo>
                  <a:lnTo>
                    <a:pt x="865" y="145"/>
                  </a:lnTo>
                  <a:lnTo>
                    <a:pt x="625" y="337"/>
                  </a:lnTo>
                  <a:lnTo>
                    <a:pt x="433" y="577"/>
                  </a:lnTo>
                  <a:lnTo>
                    <a:pt x="241" y="865"/>
                  </a:lnTo>
                  <a:lnTo>
                    <a:pt x="97" y="1201"/>
                  </a:lnTo>
                  <a:lnTo>
                    <a:pt x="49" y="1538"/>
                  </a:lnTo>
                  <a:lnTo>
                    <a:pt x="1" y="1922"/>
                  </a:lnTo>
                  <a:lnTo>
                    <a:pt x="49" y="2306"/>
                  </a:lnTo>
                  <a:lnTo>
                    <a:pt x="145" y="2642"/>
                  </a:lnTo>
                  <a:lnTo>
                    <a:pt x="289" y="2930"/>
                  </a:lnTo>
                  <a:lnTo>
                    <a:pt x="481" y="3218"/>
                  </a:lnTo>
                  <a:lnTo>
                    <a:pt x="721" y="3459"/>
                  </a:lnTo>
                  <a:lnTo>
                    <a:pt x="1009" y="3603"/>
                  </a:lnTo>
                  <a:lnTo>
                    <a:pt x="1297" y="3699"/>
                  </a:lnTo>
                  <a:lnTo>
                    <a:pt x="1586" y="3747"/>
                  </a:lnTo>
                  <a:lnTo>
                    <a:pt x="1826" y="3699"/>
                  </a:lnTo>
                  <a:lnTo>
                    <a:pt x="2114" y="3411"/>
                  </a:lnTo>
                  <a:lnTo>
                    <a:pt x="2354" y="3074"/>
                  </a:lnTo>
                  <a:lnTo>
                    <a:pt x="2498" y="2690"/>
                  </a:lnTo>
                  <a:lnTo>
                    <a:pt x="2546" y="2450"/>
                  </a:lnTo>
                  <a:lnTo>
                    <a:pt x="2546" y="2258"/>
                  </a:lnTo>
                  <a:lnTo>
                    <a:pt x="2546" y="1345"/>
                  </a:lnTo>
                  <a:lnTo>
                    <a:pt x="2498" y="961"/>
                  </a:lnTo>
                  <a:lnTo>
                    <a:pt x="2354" y="625"/>
                  </a:lnTo>
                  <a:lnTo>
                    <a:pt x="2162" y="289"/>
                  </a:lnTo>
                  <a:lnTo>
                    <a:pt x="1922" y="49"/>
                  </a:lnTo>
                  <a:lnTo>
                    <a:pt x="1682" y="1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45"/>
            <p:cNvSpPr/>
            <p:nvPr/>
          </p:nvSpPr>
          <p:spPr>
            <a:xfrm>
              <a:off x="5320375" y="3882825"/>
              <a:ext cx="128500" cy="140475"/>
            </a:xfrm>
            <a:custGeom>
              <a:avLst/>
              <a:gdLst/>
              <a:ahLst/>
              <a:cxnLst/>
              <a:rect l="l" t="t" r="r" b="b"/>
              <a:pathLst>
                <a:path w="5140" h="5619" extrusionOk="0">
                  <a:moveTo>
                    <a:pt x="2306" y="0"/>
                  </a:moveTo>
                  <a:lnTo>
                    <a:pt x="2066" y="48"/>
                  </a:lnTo>
                  <a:lnTo>
                    <a:pt x="1826" y="144"/>
                  </a:lnTo>
                  <a:lnTo>
                    <a:pt x="1345" y="336"/>
                  </a:lnTo>
                  <a:lnTo>
                    <a:pt x="913" y="624"/>
                  </a:lnTo>
                  <a:lnTo>
                    <a:pt x="577" y="1009"/>
                  </a:lnTo>
                  <a:lnTo>
                    <a:pt x="289" y="1441"/>
                  </a:lnTo>
                  <a:lnTo>
                    <a:pt x="97" y="1921"/>
                  </a:lnTo>
                  <a:lnTo>
                    <a:pt x="1" y="2497"/>
                  </a:lnTo>
                  <a:lnTo>
                    <a:pt x="1" y="3026"/>
                  </a:lnTo>
                  <a:lnTo>
                    <a:pt x="97" y="3602"/>
                  </a:lnTo>
                  <a:lnTo>
                    <a:pt x="337" y="4130"/>
                  </a:lnTo>
                  <a:lnTo>
                    <a:pt x="577" y="4562"/>
                  </a:lnTo>
                  <a:lnTo>
                    <a:pt x="961" y="4947"/>
                  </a:lnTo>
                  <a:lnTo>
                    <a:pt x="1345" y="5235"/>
                  </a:lnTo>
                  <a:lnTo>
                    <a:pt x="1826" y="5475"/>
                  </a:lnTo>
                  <a:lnTo>
                    <a:pt x="2306" y="5571"/>
                  </a:lnTo>
                  <a:lnTo>
                    <a:pt x="2546" y="5619"/>
                  </a:lnTo>
                  <a:lnTo>
                    <a:pt x="2834" y="5619"/>
                  </a:lnTo>
                  <a:lnTo>
                    <a:pt x="3074" y="5571"/>
                  </a:lnTo>
                  <a:lnTo>
                    <a:pt x="3314" y="5523"/>
                  </a:lnTo>
                  <a:lnTo>
                    <a:pt x="3795" y="5283"/>
                  </a:lnTo>
                  <a:lnTo>
                    <a:pt x="4227" y="4995"/>
                  </a:lnTo>
                  <a:lnTo>
                    <a:pt x="4563" y="4610"/>
                  </a:lnTo>
                  <a:lnTo>
                    <a:pt x="4851" y="4178"/>
                  </a:lnTo>
                  <a:lnTo>
                    <a:pt x="5043" y="3698"/>
                  </a:lnTo>
                  <a:lnTo>
                    <a:pt x="5139" y="3170"/>
                  </a:lnTo>
                  <a:lnTo>
                    <a:pt x="5139" y="2593"/>
                  </a:lnTo>
                  <a:lnTo>
                    <a:pt x="5043" y="2017"/>
                  </a:lnTo>
                  <a:lnTo>
                    <a:pt x="4851" y="1537"/>
                  </a:lnTo>
                  <a:lnTo>
                    <a:pt x="4563" y="1057"/>
                  </a:lnTo>
                  <a:lnTo>
                    <a:pt x="4227" y="672"/>
                  </a:lnTo>
                  <a:lnTo>
                    <a:pt x="3795" y="384"/>
                  </a:lnTo>
                  <a:lnTo>
                    <a:pt x="3314" y="144"/>
                  </a:lnTo>
                  <a:lnTo>
                    <a:pt x="2834" y="48"/>
                  </a:lnTo>
                  <a:lnTo>
                    <a:pt x="2594" y="0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45"/>
            <p:cNvSpPr/>
            <p:nvPr/>
          </p:nvSpPr>
          <p:spPr>
            <a:xfrm>
              <a:off x="5320375" y="3882825"/>
              <a:ext cx="128500" cy="140475"/>
            </a:xfrm>
            <a:custGeom>
              <a:avLst/>
              <a:gdLst/>
              <a:ahLst/>
              <a:cxnLst/>
              <a:rect l="l" t="t" r="r" b="b"/>
              <a:pathLst>
                <a:path w="5140" h="5619" fill="none" extrusionOk="0">
                  <a:moveTo>
                    <a:pt x="5139" y="2593"/>
                  </a:moveTo>
                  <a:lnTo>
                    <a:pt x="5139" y="2593"/>
                  </a:lnTo>
                  <a:lnTo>
                    <a:pt x="5139" y="3170"/>
                  </a:lnTo>
                  <a:lnTo>
                    <a:pt x="5043" y="3698"/>
                  </a:lnTo>
                  <a:lnTo>
                    <a:pt x="4851" y="4178"/>
                  </a:lnTo>
                  <a:lnTo>
                    <a:pt x="4563" y="4610"/>
                  </a:lnTo>
                  <a:lnTo>
                    <a:pt x="4227" y="4995"/>
                  </a:lnTo>
                  <a:lnTo>
                    <a:pt x="3795" y="5283"/>
                  </a:lnTo>
                  <a:lnTo>
                    <a:pt x="3314" y="5523"/>
                  </a:lnTo>
                  <a:lnTo>
                    <a:pt x="3074" y="5571"/>
                  </a:lnTo>
                  <a:lnTo>
                    <a:pt x="2834" y="5619"/>
                  </a:lnTo>
                  <a:lnTo>
                    <a:pt x="2834" y="5619"/>
                  </a:lnTo>
                  <a:lnTo>
                    <a:pt x="2546" y="5619"/>
                  </a:lnTo>
                  <a:lnTo>
                    <a:pt x="2306" y="5571"/>
                  </a:lnTo>
                  <a:lnTo>
                    <a:pt x="1826" y="5475"/>
                  </a:lnTo>
                  <a:lnTo>
                    <a:pt x="1345" y="5235"/>
                  </a:lnTo>
                  <a:lnTo>
                    <a:pt x="961" y="4947"/>
                  </a:lnTo>
                  <a:lnTo>
                    <a:pt x="577" y="4562"/>
                  </a:lnTo>
                  <a:lnTo>
                    <a:pt x="337" y="4130"/>
                  </a:lnTo>
                  <a:lnTo>
                    <a:pt x="97" y="3602"/>
                  </a:lnTo>
                  <a:lnTo>
                    <a:pt x="1" y="3026"/>
                  </a:lnTo>
                  <a:lnTo>
                    <a:pt x="1" y="3026"/>
                  </a:lnTo>
                  <a:lnTo>
                    <a:pt x="1" y="2497"/>
                  </a:lnTo>
                  <a:lnTo>
                    <a:pt x="97" y="1921"/>
                  </a:lnTo>
                  <a:lnTo>
                    <a:pt x="289" y="1441"/>
                  </a:lnTo>
                  <a:lnTo>
                    <a:pt x="577" y="1009"/>
                  </a:lnTo>
                  <a:lnTo>
                    <a:pt x="913" y="624"/>
                  </a:lnTo>
                  <a:lnTo>
                    <a:pt x="1345" y="336"/>
                  </a:lnTo>
                  <a:lnTo>
                    <a:pt x="1826" y="144"/>
                  </a:lnTo>
                  <a:lnTo>
                    <a:pt x="2066" y="48"/>
                  </a:lnTo>
                  <a:lnTo>
                    <a:pt x="2306" y="0"/>
                  </a:lnTo>
                  <a:lnTo>
                    <a:pt x="2306" y="0"/>
                  </a:lnTo>
                  <a:lnTo>
                    <a:pt x="2594" y="0"/>
                  </a:lnTo>
                  <a:lnTo>
                    <a:pt x="2834" y="48"/>
                  </a:lnTo>
                  <a:lnTo>
                    <a:pt x="3314" y="144"/>
                  </a:lnTo>
                  <a:lnTo>
                    <a:pt x="3795" y="384"/>
                  </a:lnTo>
                  <a:lnTo>
                    <a:pt x="4227" y="672"/>
                  </a:lnTo>
                  <a:lnTo>
                    <a:pt x="4563" y="1057"/>
                  </a:lnTo>
                  <a:lnTo>
                    <a:pt x="4851" y="1537"/>
                  </a:lnTo>
                  <a:lnTo>
                    <a:pt x="5043" y="2017"/>
                  </a:lnTo>
                  <a:lnTo>
                    <a:pt x="5139" y="25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45"/>
            <p:cNvSpPr/>
            <p:nvPr/>
          </p:nvSpPr>
          <p:spPr>
            <a:xfrm>
              <a:off x="5344400" y="3911625"/>
              <a:ext cx="74450" cy="82875"/>
            </a:xfrm>
            <a:custGeom>
              <a:avLst/>
              <a:gdLst/>
              <a:ahLst/>
              <a:cxnLst/>
              <a:rect l="l" t="t" r="r" b="b"/>
              <a:pathLst>
                <a:path w="2978" h="3315" extrusionOk="0">
                  <a:moveTo>
                    <a:pt x="1345" y="1"/>
                  </a:moveTo>
                  <a:lnTo>
                    <a:pt x="1057" y="49"/>
                  </a:lnTo>
                  <a:lnTo>
                    <a:pt x="769" y="193"/>
                  </a:lnTo>
                  <a:lnTo>
                    <a:pt x="529" y="385"/>
                  </a:lnTo>
                  <a:lnTo>
                    <a:pt x="336" y="577"/>
                  </a:lnTo>
                  <a:lnTo>
                    <a:pt x="144" y="865"/>
                  </a:lnTo>
                  <a:lnTo>
                    <a:pt x="48" y="1153"/>
                  </a:lnTo>
                  <a:lnTo>
                    <a:pt x="0" y="1441"/>
                  </a:lnTo>
                  <a:lnTo>
                    <a:pt x="0" y="1778"/>
                  </a:lnTo>
                  <a:lnTo>
                    <a:pt x="48" y="2114"/>
                  </a:lnTo>
                  <a:lnTo>
                    <a:pt x="144" y="2402"/>
                  </a:lnTo>
                  <a:lnTo>
                    <a:pt x="288" y="2642"/>
                  </a:lnTo>
                  <a:lnTo>
                    <a:pt x="480" y="2882"/>
                  </a:lnTo>
                  <a:lnTo>
                    <a:pt x="721" y="3074"/>
                  </a:lnTo>
                  <a:lnTo>
                    <a:pt x="961" y="3170"/>
                  </a:lnTo>
                  <a:lnTo>
                    <a:pt x="1201" y="3266"/>
                  </a:lnTo>
                  <a:lnTo>
                    <a:pt x="1489" y="3314"/>
                  </a:lnTo>
                  <a:lnTo>
                    <a:pt x="1633" y="3314"/>
                  </a:lnTo>
                  <a:lnTo>
                    <a:pt x="1921" y="3218"/>
                  </a:lnTo>
                  <a:lnTo>
                    <a:pt x="2209" y="3122"/>
                  </a:lnTo>
                  <a:lnTo>
                    <a:pt x="2450" y="2930"/>
                  </a:lnTo>
                  <a:lnTo>
                    <a:pt x="2642" y="2738"/>
                  </a:lnTo>
                  <a:lnTo>
                    <a:pt x="2834" y="2450"/>
                  </a:lnTo>
                  <a:lnTo>
                    <a:pt x="2930" y="2162"/>
                  </a:lnTo>
                  <a:lnTo>
                    <a:pt x="2978" y="1874"/>
                  </a:lnTo>
                  <a:lnTo>
                    <a:pt x="2978" y="1537"/>
                  </a:lnTo>
                  <a:lnTo>
                    <a:pt x="2930" y="1201"/>
                  </a:lnTo>
                  <a:lnTo>
                    <a:pt x="2834" y="913"/>
                  </a:lnTo>
                  <a:lnTo>
                    <a:pt x="2690" y="673"/>
                  </a:lnTo>
                  <a:lnTo>
                    <a:pt x="2498" y="433"/>
                  </a:lnTo>
                  <a:lnTo>
                    <a:pt x="2257" y="241"/>
                  </a:lnTo>
                  <a:lnTo>
                    <a:pt x="2017" y="97"/>
                  </a:lnTo>
                  <a:lnTo>
                    <a:pt x="1777" y="49"/>
                  </a:lnTo>
                  <a:lnTo>
                    <a:pt x="1489" y="1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45"/>
            <p:cNvSpPr/>
            <p:nvPr/>
          </p:nvSpPr>
          <p:spPr>
            <a:xfrm>
              <a:off x="5344400" y="3911625"/>
              <a:ext cx="74450" cy="82875"/>
            </a:xfrm>
            <a:custGeom>
              <a:avLst/>
              <a:gdLst/>
              <a:ahLst/>
              <a:cxnLst/>
              <a:rect l="l" t="t" r="r" b="b"/>
              <a:pathLst>
                <a:path w="2978" h="3315" fill="none" extrusionOk="0">
                  <a:moveTo>
                    <a:pt x="1489" y="1"/>
                  </a:moveTo>
                  <a:lnTo>
                    <a:pt x="1489" y="1"/>
                  </a:lnTo>
                  <a:lnTo>
                    <a:pt x="1345" y="1"/>
                  </a:lnTo>
                  <a:lnTo>
                    <a:pt x="1345" y="1"/>
                  </a:lnTo>
                  <a:lnTo>
                    <a:pt x="1057" y="49"/>
                  </a:lnTo>
                  <a:lnTo>
                    <a:pt x="769" y="193"/>
                  </a:lnTo>
                  <a:lnTo>
                    <a:pt x="529" y="385"/>
                  </a:lnTo>
                  <a:lnTo>
                    <a:pt x="336" y="577"/>
                  </a:lnTo>
                  <a:lnTo>
                    <a:pt x="144" y="865"/>
                  </a:lnTo>
                  <a:lnTo>
                    <a:pt x="48" y="1153"/>
                  </a:lnTo>
                  <a:lnTo>
                    <a:pt x="0" y="1441"/>
                  </a:lnTo>
                  <a:lnTo>
                    <a:pt x="0" y="1778"/>
                  </a:lnTo>
                  <a:lnTo>
                    <a:pt x="0" y="1778"/>
                  </a:lnTo>
                  <a:lnTo>
                    <a:pt x="48" y="2114"/>
                  </a:lnTo>
                  <a:lnTo>
                    <a:pt x="144" y="2402"/>
                  </a:lnTo>
                  <a:lnTo>
                    <a:pt x="288" y="2642"/>
                  </a:lnTo>
                  <a:lnTo>
                    <a:pt x="480" y="2882"/>
                  </a:lnTo>
                  <a:lnTo>
                    <a:pt x="721" y="3074"/>
                  </a:lnTo>
                  <a:lnTo>
                    <a:pt x="961" y="3170"/>
                  </a:lnTo>
                  <a:lnTo>
                    <a:pt x="1201" y="3266"/>
                  </a:lnTo>
                  <a:lnTo>
                    <a:pt x="1489" y="3314"/>
                  </a:lnTo>
                  <a:lnTo>
                    <a:pt x="1489" y="3314"/>
                  </a:lnTo>
                  <a:lnTo>
                    <a:pt x="1633" y="3314"/>
                  </a:lnTo>
                  <a:lnTo>
                    <a:pt x="1633" y="3314"/>
                  </a:lnTo>
                  <a:lnTo>
                    <a:pt x="1921" y="3218"/>
                  </a:lnTo>
                  <a:lnTo>
                    <a:pt x="2209" y="3122"/>
                  </a:lnTo>
                  <a:lnTo>
                    <a:pt x="2450" y="2930"/>
                  </a:lnTo>
                  <a:lnTo>
                    <a:pt x="2642" y="2738"/>
                  </a:lnTo>
                  <a:lnTo>
                    <a:pt x="2834" y="2450"/>
                  </a:lnTo>
                  <a:lnTo>
                    <a:pt x="2930" y="2162"/>
                  </a:lnTo>
                  <a:lnTo>
                    <a:pt x="2978" y="1874"/>
                  </a:lnTo>
                  <a:lnTo>
                    <a:pt x="2978" y="1537"/>
                  </a:lnTo>
                  <a:lnTo>
                    <a:pt x="2978" y="1537"/>
                  </a:lnTo>
                  <a:lnTo>
                    <a:pt x="2930" y="1201"/>
                  </a:lnTo>
                  <a:lnTo>
                    <a:pt x="2834" y="913"/>
                  </a:lnTo>
                  <a:lnTo>
                    <a:pt x="2690" y="673"/>
                  </a:lnTo>
                  <a:lnTo>
                    <a:pt x="2498" y="433"/>
                  </a:lnTo>
                  <a:lnTo>
                    <a:pt x="2257" y="241"/>
                  </a:lnTo>
                  <a:lnTo>
                    <a:pt x="2017" y="97"/>
                  </a:lnTo>
                  <a:lnTo>
                    <a:pt x="1777" y="49"/>
                  </a:lnTo>
                  <a:lnTo>
                    <a:pt x="148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45"/>
            <p:cNvSpPr/>
            <p:nvPr/>
          </p:nvSpPr>
          <p:spPr>
            <a:xfrm>
              <a:off x="5289175" y="3562250"/>
              <a:ext cx="543900" cy="393825"/>
            </a:xfrm>
            <a:custGeom>
              <a:avLst/>
              <a:gdLst/>
              <a:ahLst/>
              <a:cxnLst/>
              <a:rect l="l" t="t" r="r" b="b"/>
              <a:pathLst>
                <a:path w="21756" h="15753" extrusionOk="0">
                  <a:moveTo>
                    <a:pt x="6195" y="0"/>
                  </a:moveTo>
                  <a:lnTo>
                    <a:pt x="5379" y="48"/>
                  </a:lnTo>
                  <a:lnTo>
                    <a:pt x="4659" y="144"/>
                  </a:lnTo>
                  <a:lnTo>
                    <a:pt x="4178" y="240"/>
                  </a:lnTo>
                  <a:lnTo>
                    <a:pt x="3986" y="336"/>
                  </a:lnTo>
                  <a:lnTo>
                    <a:pt x="3890" y="384"/>
                  </a:lnTo>
                  <a:lnTo>
                    <a:pt x="3794" y="481"/>
                  </a:lnTo>
                  <a:lnTo>
                    <a:pt x="3794" y="577"/>
                  </a:lnTo>
                  <a:lnTo>
                    <a:pt x="3938" y="913"/>
                  </a:lnTo>
                  <a:lnTo>
                    <a:pt x="4082" y="1201"/>
                  </a:lnTo>
                  <a:lnTo>
                    <a:pt x="4226" y="1441"/>
                  </a:lnTo>
                  <a:lnTo>
                    <a:pt x="4418" y="1633"/>
                  </a:lnTo>
                  <a:lnTo>
                    <a:pt x="4659" y="1873"/>
                  </a:lnTo>
                  <a:lnTo>
                    <a:pt x="4803" y="1969"/>
                  </a:lnTo>
                  <a:lnTo>
                    <a:pt x="4803" y="1969"/>
                  </a:lnTo>
                  <a:lnTo>
                    <a:pt x="4322" y="1825"/>
                  </a:lnTo>
                  <a:lnTo>
                    <a:pt x="3314" y="1633"/>
                  </a:lnTo>
                  <a:lnTo>
                    <a:pt x="2786" y="1537"/>
                  </a:lnTo>
                  <a:lnTo>
                    <a:pt x="2353" y="1537"/>
                  </a:lnTo>
                  <a:lnTo>
                    <a:pt x="2209" y="1585"/>
                  </a:lnTo>
                  <a:lnTo>
                    <a:pt x="2065" y="1633"/>
                  </a:lnTo>
                  <a:lnTo>
                    <a:pt x="2017" y="1729"/>
                  </a:lnTo>
                  <a:lnTo>
                    <a:pt x="2065" y="1825"/>
                  </a:lnTo>
                  <a:lnTo>
                    <a:pt x="2353" y="2402"/>
                  </a:lnTo>
                  <a:lnTo>
                    <a:pt x="2689" y="2882"/>
                  </a:lnTo>
                  <a:lnTo>
                    <a:pt x="3122" y="3362"/>
                  </a:lnTo>
                  <a:lnTo>
                    <a:pt x="2689" y="3506"/>
                  </a:lnTo>
                  <a:lnTo>
                    <a:pt x="1873" y="3890"/>
                  </a:lnTo>
                  <a:lnTo>
                    <a:pt x="1441" y="4130"/>
                  </a:lnTo>
                  <a:lnTo>
                    <a:pt x="1105" y="4371"/>
                  </a:lnTo>
                  <a:lnTo>
                    <a:pt x="961" y="4515"/>
                  </a:lnTo>
                  <a:lnTo>
                    <a:pt x="913" y="4611"/>
                  </a:lnTo>
                  <a:lnTo>
                    <a:pt x="865" y="4707"/>
                  </a:lnTo>
                  <a:lnTo>
                    <a:pt x="913" y="4803"/>
                  </a:lnTo>
                  <a:lnTo>
                    <a:pt x="1009" y="4947"/>
                  </a:lnTo>
                  <a:lnTo>
                    <a:pt x="1201" y="5091"/>
                  </a:lnTo>
                  <a:lnTo>
                    <a:pt x="1633" y="5331"/>
                  </a:lnTo>
                  <a:lnTo>
                    <a:pt x="1297" y="5715"/>
                  </a:lnTo>
                  <a:lnTo>
                    <a:pt x="1057" y="6148"/>
                  </a:lnTo>
                  <a:lnTo>
                    <a:pt x="816" y="6532"/>
                  </a:lnTo>
                  <a:lnTo>
                    <a:pt x="624" y="6964"/>
                  </a:lnTo>
                  <a:lnTo>
                    <a:pt x="432" y="7396"/>
                  </a:lnTo>
                  <a:lnTo>
                    <a:pt x="288" y="7828"/>
                  </a:lnTo>
                  <a:lnTo>
                    <a:pt x="96" y="8693"/>
                  </a:lnTo>
                  <a:lnTo>
                    <a:pt x="0" y="9605"/>
                  </a:lnTo>
                  <a:lnTo>
                    <a:pt x="0" y="10422"/>
                  </a:lnTo>
                  <a:lnTo>
                    <a:pt x="48" y="11238"/>
                  </a:lnTo>
                  <a:lnTo>
                    <a:pt x="144" y="12055"/>
                  </a:lnTo>
                  <a:lnTo>
                    <a:pt x="288" y="12775"/>
                  </a:lnTo>
                  <a:lnTo>
                    <a:pt x="432" y="13447"/>
                  </a:lnTo>
                  <a:lnTo>
                    <a:pt x="816" y="14552"/>
                  </a:lnTo>
                  <a:lnTo>
                    <a:pt x="1105" y="15320"/>
                  </a:lnTo>
                  <a:lnTo>
                    <a:pt x="1249" y="15560"/>
                  </a:lnTo>
                  <a:lnTo>
                    <a:pt x="1249" y="15176"/>
                  </a:lnTo>
                  <a:lnTo>
                    <a:pt x="1345" y="14888"/>
                  </a:lnTo>
                  <a:lnTo>
                    <a:pt x="1441" y="14600"/>
                  </a:lnTo>
                  <a:lnTo>
                    <a:pt x="1585" y="14360"/>
                  </a:lnTo>
                  <a:lnTo>
                    <a:pt x="1825" y="14120"/>
                  </a:lnTo>
                  <a:lnTo>
                    <a:pt x="1969" y="14024"/>
                  </a:lnTo>
                  <a:lnTo>
                    <a:pt x="2545" y="13784"/>
                  </a:lnTo>
                  <a:lnTo>
                    <a:pt x="3074" y="13687"/>
                  </a:lnTo>
                  <a:lnTo>
                    <a:pt x="3506" y="13687"/>
                  </a:lnTo>
                  <a:lnTo>
                    <a:pt x="3890" y="13784"/>
                  </a:lnTo>
                  <a:lnTo>
                    <a:pt x="4226" y="13976"/>
                  </a:lnTo>
                  <a:lnTo>
                    <a:pt x="4514" y="14168"/>
                  </a:lnTo>
                  <a:lnTo>
                    <a:pt x="4755" y="14456"/>
                  </a:lnTo>
                  <a:lnTo>
                    <a:pt x="4995" y="14696"/>
                  </a:lnTo>
                  <a:lnTo>
                    <a:pt x="5235" y="15080"/>
                  </a:lnTo>
                  <a:lnTo>
                    <a:pt x="5379" y="15416"/>
                  </a:lnTo>
                  <a:lnTo>
                    <a:pt x="5523" y="15657"/>
                  </a:lnTo>
                  <a:lnTo>
                    <a:pt x="5619" y="15705"/>
                  </a:lnTo>
                  <a:lnTo>
                    <a:pt x="5667" y="15753"/>
                  </a:lnTo>
                  <a:lnTo>
                    <a:pt x="5715" y="15705"/>
                  </a:lnTo>
                  <a:lnTo>
                    <a:pt x="5763" y="15608"/>
                  </a:lnTo>
                  <a:lnTo>
                    <a:pt x="5763" y="15224"/>
                  </a:lnTo>
                  <a:lnTo>
                    <a:pt x="5667" y="14696"/>
                  </a:lnTo>
                  <a:lnTo>
                    <a:pt x="5571" y="14120"/>
                  </a:lnTo>
                  <a:lnTo>
                    <a:pt x="5283" y="13063"/>
                  </a:lnTo>
                  <a:lnTo>
                    <a:pt x="5139" y="12535"/>
                  </a:lnTo>
                  <a:lnTo>
                    <a:pt x="5187" y="12295"/>
                  </a:lnTo>
                  <a:lnTo>
                    <a:pt x="5379" y="11670"/>
                  </a:lnTo>
                  <a:lnTo>
                    <a:pt x="5523" y="11238"/>
                  </a:lnTo>
                  <a:lnTo>
                    <a:pt x="5715" y="10806"/>
                  </a:lnTo>
                  <a:lnTo>
                    <a:pt x="6003" y="10278"/>
                  </a:lnTo>
                  <a:lnTo>
                    <a:pt x="6291" y="9749"/>
                  </a:lnTo>
                  <a:lnTo>
                    <a:pt x="6291" y="9749"/>
                  </a:lnTo>
                  <a:lnTo>
                    <a:pt x="6243" y="10614"/>
                  </a:lnTo>
                  <a:lnTo>
                    <a:pt x="6291" y="10854"/>
                  </a:lnTo>
                  <a:lnTo>
                    <a:pt x="6291" y="10950"/>
                  </a:lnTo>
                  <a:lnTo>
                    <a:pt x="6339" y="10950"/>
                  </a:lnTo>
                  <a:lnTo>
                    <a:pt x="6628" y="10806"/>
                  </a:lnTo>
                  <a:lnTo>
                    <a:pt x="7156" y="10470"/>
                  </a:lnTo>
                  <a:lnTo>
                    <a:pt x="8693" y="9317"/>
                  </a:lnTo>
                  <a:lnTo>
                    <a:pt x="10229" y="8020"/>
                  </a:lnTo>
                  <a:lnTo>
                    <a:pt x="10806" y="7492"/>
                  </a:lnTo>
                  <a:lnTo>
                    <a:pt x="11094" y="7108"/>
                  </a:lnTo>
                  <a:lnTo>
                    <a:pt x="10710" y="7732"/>
                  </a:lnTo>
                  <a:lnTo>
                    <a:pt x="9749" y="9077"/>
                  </a:lnTo>
                  <a:lnTo>
                    <a:pt x="9317" y="9749"/>
                  </a:lnTo>
                  <a:lnTo>
                    <a:pt x="8933" y="10374"/>
                  </a:lnTo>
                  <a:lnTo>
                    <a:pt x="8693" y="10854"/>
                  </a:lnTo>
                  <a:lnTo>
                    <a:pt x="8693" y="10950"/>
                  </a:lnTo>
                  <a:lnTo>
                    <a:pt x="8693" y="11046"/>
                  </a:lnTo>
                  <a:lnTo>
                    <a:pt x="9413" y="11046"/>
                  </a:lnTo>
                  <a:lnTo>
                    <a:pt x="10662" y="10950"/>
                  </a:lnTo>
                  <a:lnTo>
                    <a:pt x="11334" y="10854"/>
                  </a:lnTo>
                  <a:lnTo>
                    <a:pt x="11958" y="10710"/>
                  </a:lnTo>
                  <a:lnTo>
                    <a:pt x="12535" y="10518"/>
                  </a:lnTo>
                  <a:lnTo>
                    <a:pt x="12727" y="10422"/>
                  </a:lnTo>
                  <a:lnTo>
                    <a:pt x="12919" y="10278"/>
                  </a:lnTo>
                  <a:lnTo>
                    <a:pt x="13207" y="9990"/>
                  </a:lnTo>
                  <a:lnTo>
                    <a:pt x="13495" y="9605"/>
                  </a:lnTo>
                  <a:lnTo>
                    <a:pt x="14023" y="8741"/>
                  </a:lnTo>
                  <a:lnTo>
                    <a:pt x="14408" y="8020"/>
                  </a:lnTo>
                  <a:lnTo>
                    <a:pt x="14552" y="7732"/>
                  </a:lnTo>
                  <a:lnTo>
                    <a:pt x="14456" y="8165"/>
                  </a:lnTo>
                  <a:lnTo>
                    <a:pt x="14119" y="9221"/>
                  </a:lnTo>
                  <a:lnTo>
                    <a:pt x="13927" y="9797"/>
                  </a:lnTo>
                  <a:lnTo>
                    <a:pt x="13687" y="10326"/>
                  </a:lnTo>
                  <a:lnTo>
                    <a:pt x="13447" y="10758"/>
                  </a:lnTo>
                  <a:lnTo>
                    <a:pt x="13303" y="10902"/>
                  </a:lnTo>
                  <a:lnTo>
                    <a:pt x="13159" y="11046"/>
                  </a:lnTo>
                  <a:lnTo>
                    <a:pt x="13543" y="10902"/>
                  </a:lnTo>
                  <a:lnTo>
                    <a:pt x="14504" y="10566"/>
                  </a:lnTo>
                  <a:lnTo>
                    <a:pt x="15032" y="10374"/>
                  </a:lnTo>
                  <a:lnTo>
                    <a:pt x="15512" y="10134"/>
                  </a:lnTo>
                  <a:lnTo>
                    <a:pt x="15944" y="9845"/>
                  </a:lnTo>
                  <a:lnTo>
                    <a:pt x="16233" y="9605"/>
                  </a:lnTo>
                  <a:lnTo>
                    <a:pt x="16377" y="9317"/>
                  </a:lnTo>
                  <a:lnTo>
                    <a:pt x="16569" y="8981"/>
                  </a:lnTo>
                  <a:lnTo>
                    <a:pt x="16905" y="8069"/>
                  </a:lnTo>
                  <a:lnTo>
                    <a:pt x="17529" y="8405"/>
                  </a:lnTo>
                  <a:lnTo>
                    <a:pt x="18058" y="8789"/>
                  </a:lnTo>
                  <a:lnTo>
                    <a:pt x="18490" y="9221"/>
                  </a:lnTo>
                  <a:lnTo>
                    <a:pt x="18922" y="9653"/>
                  </a:lnTo>
                  <a:lnTo>
                    <a:pt x="19258" y="10134"/>
                  </a:lnTo>
                  <a:lnTo>
                    <a:pt x="19594" y="10662"/>
                  </a:lnTo>
                  <a:lnTo>
                    <a:pt x="19834" y="11142"/>
                  </a:lnTo>
                  <a:lnTo>
                    <a:pt x="20027" y="11622"/>
                  </a:lnTo>
                  <a:lnTo>
                    <a:pt x="20363" y="12535"/>
                  </a:lnTo>
                  <a:lnTo>
                    <a:pt x="20507" y="13303"/>
                  </a:lnTo>
                  <a:lnTo>
                    <a:pt x="20651" y="14024"/>
                  </a:lnTo>
                  <a:lnTo>
                    <a:pt x="20795" y="13159"/>
                  </a:lnTo>
                  <a:lnTo>
                    <a:pt x="20891" y="12295"/>
                  </a:lnTo>
                  <a:lnTo>
                    <a:pt x="20939" y="11430"/>
                  </a:lnTo>
                  <a:lnTo>
                    <a:pt x="20939" y="10566"/>
                  </a:lnTo>
                  <a:lnTo>
                    <a:pt x="20891" y="9845"/>
                  </a:lnTo>
                  <a:lnTo>
                    <a:pt x="20843" y="9173"/>
                  </a:lnTo>
                  <a:lnTo>
                    <a:pt x="20747" y="8501"/>
                  </a:lnTo>
                  <a:lnTo>
                    <a:pt x="20603" y="7876"/>
                  </a:lnTo>
                  <a:lnTo>
                    <a:pt x="20891" y="8069"/>
                  </a:lnTo>
                  <a:lnTo>
                    <a:pt x="21083" y="8213"/>
                  </a:lnTo>
                  <a:lnTo>
                    <a:pt x="21323" y="8213"/>
                  </a:lnTo>
                  <a:lnTo>
                    <a:pt x="21371" y="8165"/>
                  </a:lnTo>
                  <a:lnTo>
                    <a:pt x="21563" y="7540"/>
                  </a:lnTo>
                  <a:lnTo>
                    <a:pt x="21659" y="7108"/>
                  </a:lnTo>
                  <a:lnTo>
                    <a:pt x="21707" y="6628"/>
                  </a:lnTo>
                  <a:lnTo>
                    <a:pt x="21755" y="6148"/>
                  </a:lnTo>
                  <a:lnTo>
                    <a:pt x="21707" y="5667"/>
                  </a:lnTo>
                  <a:lnTo>
                    <a:pt x="21611" y="5427"/>
                  </a:lnTo>
                  <a:lnTo>
                    <a:pt x="21515" y="5235"/>
                  </a:lnTo>
                  <a:lnTo>
                    <a:pt x="21419" y="5091"/>
                  </a:lnTo>
                  <a:lnTo>
                    <a:pt x="21227" y="4947"/>
                  </a:lnTo>
                  <a:lnTo>
                    <a:pt x="20843" y="4707"/>
                  </a:lnTo>
                  <a:lnTo>
                    <a:pt x="20411" y="4467"/>
                  </a:lnTo>
                  <a:lnTo>
                    <a:pt x="19594" y="4082"/>
                  </a:lnTo>
                  <a:lnTo>
                    <a:pt x="18922" y="3842"/>
                  </a:lnTo>
                  <a:lnTo>
                    <a:pt x="18634" y="3746"/>
                  </a:lnTo>
                  <a:lnTo>
                    <a:pt x="18538" y="3410"/>
                  </a:lnTo>
                  <a:lnTo>
                    <a:pt x="18442" y="3074"/>
                  </a:lnTo>
                  <a:lnTo>
                    <a:pt x="18202" y="2642"/>
                  </a:lnTo>
                  <a:lnTo>
                    <a:pt x="17913" y="2113"/>
                  </a:lnTo>
                  <a:lnTo>
                    <a:pt x="17673" y="1873"/>
                  </a:lnTo>
                  <a:lnTo>
                    <a:pt x="17433" y="1633"/>
                  </a:lnTo>
                  <a:lnTo>
                    <a:pt x="17145" y="1393"/>
                  </a:lnTo>
                  <a:lnTo>
                    <a:pt x="16809" y="1153"/>
                  </a:lnTo>
                  <a:lnTo>
                    <a:pt x="16425" y="913"/>
                  </a:lnTo>
                  <a:lnTo>
                    <a:pt x="15992" y="721"/>
                  </a:lnTo>
                  <a:lnTo>
                    <a:pt x="15608" y="625"/>
                  </a:lnTo>
                  <a:lnTo>
                    <a:pt x="14984" y="481"/>
                  </a:lnTo>
                  <a:lnTo>
                    <a:pt x="13399" y="288"/>
                  </a:lnTo>
                  <a:lnTo>
                    <a:pt x="11382" y="96"/>
                  </a:lnTo>
                  <a:lnTo>
                    <a:pt x="9173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45"/>
            <p:cNvSpPr/>
            <p:nvPr/>
          </p:nvSpPr>
          <p:spPr>
            <a:xfrm>
              <a:off x="5289175" y="3562250"/>
              <a:ext cx="543900" cy="393825"/>
            </a:xfrm>
            <a:custGeom>
              <a:avLst/>
              <a:gdLst/>
              <a:ahLst/>
              <a:cxnLst/>
              <a:rect l="l" t="t" r="r" b="b"/>
              <a:pathLst>
                <a:path w="21756" h="15753" fill="none" extrusionOk="0">
                  <a:moveTo>
                    <a:pt x="21227" y="4947"/>
                  </a:moveTo>
                  <a:lnTo>
                    <a:pt x="21227" y="4947"/>
                  </a:lnTo>
                  <a:lnTo>
                    <a:pt x="20843" y="4707"/>
                  </a:lnTo>
                  <a:lnTo>
                    <a:pt x="20411" y="4467"/>
                  </a:lnTo>
                  <a:lnTo>
                    <a:pt x="19594" y="4082"/>
                  </a:lnTo>
                  <a:lnTo>
                    <a:pt x="18922" y="3842"/>
                  </a:lnTo>
                  <a:lnTo>
                    <a:pt x="18634" y="3746"/>
                  </a:lnTo>
                  <a:lnTo>
                    <a:pt x="18634" y="3746"/>
                  </a:lnTo>
                  <a:lnTo>
                    <a:pt x="18538" y="3410"/>
                  </a:lnTo>
                  <a:lnTo>
                    <a:pt x="18442" y="3074"/>
                  </a:lnTo>
                  <a:lnTo>
                    <a:pt x="18202" y="2642"/>
                  </a:lnTo>
                  <a:lnTo>
                    <a:pt x="17913" y="2113"/>
                  </a:lnTo>
                  <a:lnTo>
                    <a:pt x="17673" y="1873"/>
                  </a:lnTo>
                  <a:lnTo>
                    <a:pt x="17433" y="1633"/>
                  </a:lnTo>
                  <a:lnTo>
                    <a:pt x="17145" y="1393"/>
                  </a:lnTo>
                  <a:lnTo>
                    <a:pt x="16809" y="1153"/>
                  </a:lnTo>
                  <a:lnTo>
                    <a:pt x="16425" y="913"/>
                  </a:lnTo>
                  <a:lnTo>
                    <a:pt x="15992" y="721"/>
                  </a:lnTo>
                  <a:lnTo>
                    <a:pt x="15992" y="721"/>
                  </a:lnTo>
                  <a:lnTo>
                    <a:pt x="15608" y="625"/>
                  </a:lnTo>
                  <a:lnTo>
                    <a:pt x="14984" y="481"/>
                  </a:lnTo>
                  <a:lnTo>
                    <a:pt x="13399" y="288"/>
                  </a:lnTo>
                  <a:lnTo>
                    <a:pt x="11382" y="96"/>
                  </a:lnTo>
                  <a:lnTo>
                    <a:pt x="9173" y="0"/>
                  </a:lnTo>
                  <a:lnTo>
                    <a:pt x="7108" y="0"/>
                  </a:lnTo>
                  <a:lnTo>
                    <a:pt x="6195" y="0"/>
                  </a:lnTo>
                  <a:lnTo>
                    <a:pt x="5379" y="48"/>
                  </a:lnTo>
                  <a:lnTo>
                    <a:pt x="4659" y="144"/>
                  </a:lnTo>
                  <a:lnTo>
                    <a:pt x="4178" y="240"/>
                  </a:lnTo>
                  <a:lnTo>
                    <a:pt x="3986" y="336"/>
                  </a:lnTo>
                  <a:lnTo>
                    <a:pt x="3890" y="384"/>
                  </a:lnTo>
                  <a:lnTo>
                    <a:pt x="3794" y="481"/>
                  </a:lnTo>
                  <a:lnTo>
                    <a:pt x="3794" y="577"/>
                  </a:lnTo>
                  <a:lnTo>
                    <a:pt x="3794" y="577"/>
                  </a:lnTo>
                  <a:lnTo>
                    <a:pt x="3938" y="913"/>
                  </a:lnTo>
                  <a:lnTo>
                    <a:pt x="4082" y="1201"/>
                  </a:lnTo>
                  <a:lnTo>
                    <a:pt x="4226" y="1441"/>
                  </a:lnTo>
                  <a:lnTo>
                    <a:pt x="4418" y="1633"/>
                  </a:lnTo>
                  <a:lnTo>
                    <a:pt x="4659" y="1873"/>
                  </a:lnTo>
                  <a:lnTo>
                    <a:pt x="4803" y="1969"/>
                  </a:lnTo>
                  <a:lnTo>
                    <a:pt x="4803" y="1969"/>
                  </a:lnTo>
                  <a:lnTo>
                    <a:pt x="4322" y="1825"/>
                  </a:lnTo>
                  <a:lnTo>
                    <a:pt x="3314" y="1633"/>
                  </a:lnTo>
                  <a:lnTo>
                    <a:pt x="2786" y="1537"/>
                  </a:lnTo>
                  <a:lnTo>
                    <a:pt x="2353" y="1537"/>
                  </a:lnTo>
                  <a:lnTo>
                    <a:pt x="2209" y="1585"/>
                  </a:lnTo>
                  <a:lnTo>
                    <a:pt x="2065" y="1633"/>
                  </a:lnTo>
                  <a:lnTo>
                    <a:pt x="2017" y="1729"/>
                  </a:lnTo>
                  <a:lnTo>
                    <a:pt x="2065" y="1825"/>
                  </a:lnTo>
                  <a:lnTo>
                    <a:pt x="2065" y="1825"/>
                  </a:lnTo>
                  <a:lnTo>
                    <a:pt x="2353" y="2402"/>
                  </a:lnTo>
                  <a:lnTo>
                    <a:pt x="2689" y="2882"/>
                  </a:lnTo>
                  <a:lnTo>
                    <a:pt x="3122" y="3362"/>
                  </a:lnTo>
                  <a:lnTo>
                    <a:pt x="3122" y="3362"/>
                  </a:lnTo>
                  <a:lnTo>
                    <a:pt x="2689" y="3506"/>
                  </a:lnTo>
                  <a:lnTo>
                    <a:pt x="1873" y="3890"/>
                  </a:lnTo>
                  <a:lnTo>
                    <a:pt x="1441" y="4130"/>
                  </a:lnTo>
                  <a:lnTo>
                    <a:pt x="1105" y="4371"/>
                  </a:lnTo>
                  <a:lnTo>
                    <a:pt x="961" y="4515"/>
                  </a:lnTo>
                  <a:lnTo>
                    <a:pt x="913" y="4611"/>
                  </a:lnTo>
                  <a:lnTo>
                    <a:pt x="865" y="4707"/>
                  </a:lnTo>
                  <a:lnTo>
                    <a:pt x="913" y="4803"/>
                  </a:lnTo>
                  <a:lnTo>
                    <a:pt x="913" y="4803"/>
                  </a:lnTo>
                  <a:lnTo>
                    <a:pt x="1009" y="4947"/>
                  </a:lnTo>
                  <a:lnTo>
                    <a:pt x="1201" y="5091"/>
                  </a:lnTo>
                  <a:lnTo>
                    <a:pt x="1633" y="5331"/>
                  </a:lnTo>
                  <a:lnTo>
                    <a:pt x="1633" y="5331"/>
                  </a:lnTo>
                  <a:lnTo>
                    <a:pt x="1297" y="5715"/>
                  </a:lnTo>
                  <a:lnTo>
                    <a:pt x="1057" y="6148"/>
                  </a:lnTo>
                  <a:lnTo>
                    <a:pt x="816" y="6532"/>
                  </a:lnTo>
                  <a:lnTo>
                    <a:pt x="624" y="6964"/>
                  </a:lnTo>
                  <a:lnTo>
                    <a:pt x="432" y="7396"/>
                  </a:lnTo>
                  <a:lnTo>
                    <a:pt x="288" y="7828"/>
                  </a:lnTo>
                  <a:lnTo>
                    <a:pt x="96" y="8693"/>
                  </a:lnTo>
                  <a:lnTo>
                    <a:pt x="0" y="9605"/>
                  </a:lnTo>
                  <a:lnTo>
                    <a:pt x="0" y="10422"/>
                  </a:lnTo>
                  <a:lnTo>
                    <a:pt x="48" y="11238"/>
                  </a:lnTo>
                  <a:lnTo>
                    <a:pt x="144" y="12055"/>
                  </a:lnTo>
                  <a:lnTo>
                    <a:pt x="288" y="12775"/>
                  </a:lnTo>
                  <a:lnTo>
                    <a:pt x="432" y="13447"/>
                  </a:lnTo>
                  <a:lnTo>
                    <a:pt x="816" y="14552"/>
                  </a:lnTo>
                  <a:lnTo>
                    <a:pt x="1105" y="15320"/>
                  </a:lnTo>
                  <a:lnTo>
                    <a:pt x="1249" y="15560"/>
                  </a:lnTo>
                  <a:lnTo>
                    <a:pt x="1249" y="15560"/>
                  </a:lnTo>
                  <a:lnTo>
                    <a:pt x="1249" y="15176"/>
                  </a:lnTo>
                  <a:lnTo>
                    <a:pt x="1345" y="14888"/>
                  </a:lnTo>
                  <a:lnTo>
                    <a:pt x="1441" y="14600"/>
                  </a:lnTo>
                  <a:lnTo>
                    <a:pt x="1585" y="14360"/>
                  </a:lnTo>
                  <a:lnTo>
                    <a:pt x="1825" y="14120"/>
                  </a:lnTo>
                  <a:lnTo>
                    <a:pt x="1969" y="14024"/>
                  </a:lnTo>
                  <a:lnTo>
                    <a:pt x="1969" y="14024"/>
                  </a:lnTo>
                  <a:lnTo>
                    <a:pt x="2545" y="13784"/>
                  </a:lnTo>
                  <a:lnTo>
                    <a:pt x="3074" y="13687"/>
                  </a:lnTo>
                  <a:lnTo>
                    <a:pt x="3506" y="13687"/>
                  </a:lnTo>
                  <a:lnTo>
                    <a:pt x="3890" y="13784"/>
                  </a:lnTo>
                  <a:lnTo>
                    <a:pt x="4226" y="13976"/>
                  </a:lnTo>
                  <a:lnTo>
                    <a:pt x="4514" y="14168"/>
                  </a:lnTo>
                  <a:lnTo>
                    <a:pt x="4755" y="14456"/>
                  </a:lnTo>
                  <a:lnTo>
                    <a:pt x="4995" y="14696"/>
                  </a:lnTo>
                  <a:lnTo>
                    <a:pt x="4995" y="14696"/>
                  </a:lnTo>
                  <a:lnTo>
                    <a:pt x="5235" y="15080"/>
                  </a:lnTo>
                  <a:lnTo>
                    <a:pt x="5379" y="15416"/>
                  </a:lnTo>
                  <a:lnTo>
                    <a:pt x="5523" y="15657"/>
                  </a:lnTo>
                  <a:lnTo>
                    <a:pt x="5619" y="15705"/>
                  </a:lnTo>
                  <a:lnTo>
                    <a:pt x="5667" y="15753"/>
                  </a:lnTo>
                  <a:lnTo>
                    <a:pt x="5667" y="15753"/>
                  </a:lnTo>
                  <a:lnTo>
                    <a:pt x="5715" y="15705"/>
                  </a:lnTo>
                  <a:lnTo>
                    <a:pt x="5763" y="15608"/>
                  </a:lnTo>
                  <a:lnTo>
                    <a:pt x="5763" y="15224"/>
                  </a:lnTo>
                  <a:lnTo>
                    <a:pt x="5667" y="14696"/>
                  </a:lnTo>
                  <a:lnTo>
                    <a:pt x="5571" y="14120"/>
                  </a:lnTo>
                  <a:lnTo>
                    <a:pt x="5283" y="13063"/>
                  </a:lnTo>
                  <a:lnTo>
                    <a:pt x="5139" y="12535"/>
                  </a:lnTo>
                  <a:lnTo>
                    <a:pt x="5139" y="12535"/>
                  </a:lnTo>
                  <a:lnTo>
                    <a:pt x="5187" y="12295"/>
                  </a:lnTo>
                  <a:lnTo>
                    <a:pt x="5379" y="11670"/>
                  </a:lnTo>
                  <a:lnTo>
                    <a:pt x="5523" y="11238"/>
                  </a:lnTo>
                  <a:lnTo>
                    <a:pt x="5715" y="10806"/>
                  </a:lnTo>
                  <a:lnTo>
                    <a:pt x="6003" y="10278"/>
                  </a:lnTo>
                  <a:lnTo>
                    <a:pt x="6291" y="9749"/>
                  </a:lnTo>
                  <a:lnTo>
                    <a:pt x="6291" y="9749"/>
                  </a:lnTo>
                  <a:lnTo>
                    <a:pt x="6243" y="10614"/>
                  </a:lnTo>
                  <a:lnTo>
                    <a:pt x="6291" y="10854"/>
                  </a:lnTo>
                  <a:lnTo>
                    <a:pt x="6291" y="10950"/>
                  </a:lnTo>
                  <a:lnTo>
                    <a:pt x="6339" y="10950"/>
                  </a:lnTo>
                  <a:lnTo>
                    <a:pt x="6339" y="10950"/>
                  </a:lnTo>
                  <a:lnTo>
                    <a:pt x="6628" y="10806"/>
                  </a:lnTo>
                  <a:lnTo>
                    <a:pt x="7156" y="10470"/>
                  </a:lnTo>
                  <a:lnTo>
                    <a:pt x="8693" y="9317"/>
                  </a:lnTo>
                  <a:lnTo>
                    <a:pt x="10229" y="8020"/>
                  </a:lnTo>
                  <a:lnTo>
                    <a:pt x="10806" y="7492"/>
                  </a:lnTo>
                  <a:lnTo>
                    <a:pt x="11094" y="7108"/>
                  </a:lnTo>
                  <a:lnTo>
                    <a:pt x="11094" y="7108"/>
                  </a:lnTo>
                  <a:lnTo>
                    <a:pt x="10710" y="7732"/>
                  </a:lnTo>
                  <a:lnTo>
                    <a:pt x="9749" y="9077"/>
                  </a:lnTo>
                  <a:lnTo>
                    <a:pt x="9317" y="9749"/>
                  </a:lnTo>
                  <a:lnTo>
                    <a:pt x="8933" y="10374"/>
                  </a:lnTo>
                  <a:lnTo>
                    <a:pt x="8693" y="10854"/>
                  </a:lnTo>
                  <a:lnTo>
                    <a:pt x="8693" y="10950"/>
                  </a:lnTo>
                  <a:lnTo>
                    <a:pt x="8693" y="11046"/>
                  </a:lnTo>
                  <a:lnTo>
                    <a:pt x="8693" y="11046"/>
                  </a:lnTo>
                  <a:lnTo>
                    <a:pt x="9413" y="11046"/>
                  </a:lnTo>
                  <a:lnTo>
                    <a:pt x="10662" y="10950"/>
                  </a:lnTo>
                  <a:lnTo>
                    <a:pt x="11334" y="10854"/>
                  </a:lnTo>
                  <a:lnTo>
                    <a:pt x="11958" y="10710"/>
                  </a:lnTo>
                  <a:lnTo>
                    <a:pt x="12535" y="10518"/>
                  </a:lnTo>
                  <a:lnTo>
                    <a:pt x="12727" y="10422"/>
                  </a:lnTo>
                  <a:lnTo>
                    <a:pt x="12919" y="10278"/>
                  </a:lnTo>
                  <a:lnTo>
                    <a:pt x="12919" y="10278"/>
                  </a:lnTo>
                  <a:lnTo>
                    <a:pt x="13207" y="9990"/>
                  </a:lnTo>
                  <a:lnTo>
                    <a:pt x="13495" y="9605"/>
                  </a:lnTo>
                  <a:lnTo>
                    <a:pt x="14023" y="8741"/>
                  </a:lnTo>
                  <a:lnTo>
                    <a:pt x="14408" y="8020"/>
                  </a:lnTo>
                  <a:lnTo>
                    <a:pt x="14552" y="7732"/>
                  </a:lnTo>
                  <a:lnTo>
                    <a:pt x="14552" y="7732"/>
                  </a:lnTo>
                  <a:lnTo>
                    <a:pt x="14456" y="8165"/>
                  </a:lnTo>
                  <a:lnTo>
                    <a:pt x="14119" y="9221"/>
                  </a:lnTo>
                  <a:lnTo>
                    <a:pt x="13927" y="9797"/>
                  </a:lnTo>
                  <a:lnTo>
                    <a:pt x="13687" y="10326"/>
                  </a:lnTo>
                  <a:lnTo>
                    <a:pt x="13447" y="10758"/>
                  </a:lnTo>
                  <a:lnTo>
                    <a:pt x="13303" y="10902"/>
                  </a:lnTo>
                  <a:lnTo>
                    <a:pt x="13159" y="11046"/>
                  </a:lnTo>
                  <a:lnTo>
                    <a:pt x="13159" y="11046"/>
                  </a:lnTo>
                  <a:lnTo>
                    <a:pt x="13543" y="10902"/>
                  </a:lnTo>
                  <a:lnTo>
                    <a:pt x="14504" y="10566"/>
                  </a:lnTo>
                  <a:lnTo>
                    <a:pt x="15032" y="10374"/>
                  </a:lnTo>
                  <a:lnTo>
                    <a:pt x="15512" y="10134"/>
                  </a:lnTo>
                  <a:lnTo>
                    <a:pt x="15944" y="9845"/>
                  </a:lnTo>
                  <a:lnTo>
                    <a:pt x="16233" y="9605"/>
                  </a:lnTo>
                  <a:lnTo>
                    <a:pt x="16233" y="9605"/>
                  </a:lnTo>
                  <a:lnTo>
                    <a:pt x="16377" y="9317"/>
                  </a:lnTo>
                  <a:lnTo>
                    <a:pt x="16569" y="8981"/>
                  </a:lnTo>
                  <a:lnTo>
                    <a:pt x="16905" y="8069"/>
                  </a:lnTo>
                  <a:lnTo>
                    <a:pt x="16905" y="8069"/>
                  </a:lnTo>
                  <a:lnTo>
                    <a:pt x="17529" y="8405"/>
                  </a:lnTo>
                  <a:lnTo>
                    <a:pt x="18058" y="8789"/>
                  </a:lnTo>
                  <a:lnTo>
                    <a:pt x="18490" y="9221"/>
                  </a:lnTo>
                  <a:lnTo>
                    <a:pt x="18922" y="9653"/>
                  </a:lnTo>
                  <a:lnTo>
                    <a:pt x="19258" y="10134"/>
                  </a:lnTo>
                  <a:lnTo>
                    <a:pt x="19594" y="10662"/>
                  </a:lnTo>
                  <a:lnTo>
                    <a:pt x="19834" y="11142"/>
                  </a:lnTo>
                  <a:lnTo>
                    <a:pt x="20027" y="11622"/>
                  </a:lnTo>
                  <a:lnTo>
                    <a:pt x="20363" y="12535"/>
                  </a:lnTo>
                  <a:lnTo>
                    <a:pt x="20507" y="13303"/>
                  </a:lnTo>
                  <a:lnTo>
                    <a:pt x="20651" y="14024"/>
                  </a:lnTo>
                  <a:lnTo>
                    <a:pt x="20651" y="14024"/>
                  </a:lnTo>
                  <a:lnTo>
                    <a:pt x="20795" y="13159"/>
                  </a:lnTo>
                  <a:lnTo>
                    <a:pt x="20891" y="12295"/>
                  </a:lnTo>
                  <a:lnTo>
                    <a:pt x="20939" y="11430"/>
                  </a:lnTo>
                  <a:lnTo>
                    <a:pt x="20939" y="10566"/>
                  </a:lnTo>
                  <a:lnTo>
                    <a:pt x="20939" y="10566"/>
                  </a:lnTo>
                  <a:lnTo>
                    <a:pt x="20891" y="9845"/>
                  </a:lnTo>
                  <a:lnTo>
                    <a:pt x="20843" y="9173"/>
                  </a:lnTo>
                  <a:lnTo>
                    <a:pt x="20747" y="8501"/>
                  </a:lnTo>
                  <a:lnTo>
                    <a:pt x="20603" y="7876"/>
                  </a:lnTo>
                  <a:lnTo>
                    <a:pt x="20603" y="7876"/>
                  </a:lnTo>
                  <a:lnTo>
                    <a:pt x="20891" y="8069"/>
                  </a:lnTo>
                  <a:lnTo>
                    <a:pt x="21083" y="8213"/>
                  </a:lnTo>
                  <a:lnTo>
                    <a:pt x="21275" y="8213"/>
                  </a:lnTo>
                  <a:lnTo>
                    <a:pt x="21323" y="8213"/>
                  </a:lnTo>
                  <a:lnTo>
                    <a:pt x="21371" y="8165"/>
                  </a:lnTo>
                  <a:lnTo>
                    <a:pt x="21371" y="8165"/>
                  </a:lnTo>
                  <a:lnTo>
                    <a:pt x="21563" y="7540"/>
                  </a:lnTo>
                  <a:lnTo>
                    <a:pt x="21659" y="7108"/>
                  </a:lnTo>
                  <a:lnTo>
                    <a:pt x="21707" y="6628"/>
                  </a:lnTo>
                  <a:lnTo>
                    <a:pt x="21755" y="6148"/>
                  </a:lnTo>
                  <a:lnTo>
                    <a:pt x="21707" y="5667"/>
                  </a:lnTo>
                  <a:lnTo>
                    <a:pt x="21611" y="5427"/>
                  </a:lnTo>
                  <a:lnTo>
                    <a:pt x="21515" y="5235"/>
                  </a:lnTo>
                  <a:lnTo>
                    <a:pt x="21419" y="5091"/>
                  </a:lnTo>
                  <a:lnTo>
                    <a:pt x="21227" y="49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45"/>
            <p:cNvSpPr/>
            <p:nvPr/>
          </p:nvSpPr>
          <p:spPr>
            <a:xfrm>
              <a:off x="5289175" y="3562250"/>
              <a:ext cx="543900" cy="393825"/>
            </a:xfrm>
            <a:custGeom>
              <a:avLst/>
              <a:gdLst/>
              <a:ahLst/>
              <a:cxnLst/>
              <a:rect l="l" t="t" r="r" b="b"/>
              <a:pathLst>
                <a:path w="21756" h="15753" extrusionOk="0">
                  <a:moveTo>
                    <a:pt x="6195" y="0"/>
                  </a:moveTo>
                  <a:lnTo>
                    <a:pt x="5379" y="48"/>
                  </a:lnTo>
                  <a:lnTo>
                    <a:pt x="4659" y="144"/>
                  </a:lnTo>
                  <a:lnTo>
                    <a:pt x="4178" y="240"/>
                  </a:lnTo>
                  <a:lnTo>
                    <a:pt x="3986" y="336"/>
                  </a:lnTo>
                  <a:lnTo>
                    <a:pt x="3890" y="384"/>
                  </a:lnTo>
                  <a:lnTo>
                    <a:pt x="3794" y="481"/>
                  </a:lnTo>
                  <a:lnTo>
                    <a:pt x="3794" y="577"/>
                  </a:lnTo>
                  <a:lnTo>
                    <a:pt x="3938" y="913"/>
                  </a:lnTo>
                  <a:lnTo>
                    <a:pt x="4082" y="1201"/>
                  </a:lnTo>
                  <a:lnTo>
                    <a:pt x="4226" y="1441"/>
                  </a:lnTo>
                  <a:lnTo>
                    <a:pt x="4418" y="1633"/>
                  </a:lnTo>
                  <a:lnTo>
                    <a:pt x="4659" y="1873"/>
                  </a:lnTo>
                  <a:lnTo>
                    <a:pt x="4803" y="1969"/>
                  </a:lnTo>
                  <a:lnTo>
                    <a:pt x="4803" y="1969"/>
                  </a:lnTo>
                  <a:lnTo>
                    <a:pt x="4322" y="1825"/>
                  </a:lnTo>
                  <a:lnTo>
                    <a:pt x="3314" y="1633"/>
                  </a:lnTo>
                  <a:lnTo>
                    <a:pt x="2786" y="1537"/>
                  </a:lnTo>
                  <a:lnTo>
                    <a:pt x="2353" y="1537"/>
                  </a:lnTo>
                  <a:lnTo>
                    <a:pt x="2209" y="1585"/>
                  </a:lnTo>
                  <a:lnTo>
                    <a:pt x="2065" y="1633"/>
                  </a:lnTo>
                  <a:lnTo>
                    <a:pt x="2017" y="1729"/>
                  </a:lnTo>
                  <a:lnTo>
                    <a:pt x="2065" y="1825"/>
                  </a:lnTo>
                  <a:lnTo>
                    <a:pt x="2353" y="2402"/>
                  </a:lnTo>
                  <a:lnTo>
                    <a:pt x="2689" y="2882"/>
                  </a:lnTo>
                  <a:lnTo>
                    <a:pt x="3122" y="3362"/>
                  </a:lnTo>
                  <a:lnTo>
                    <a:pt x="2689" y="3506"/>
                  </a:lnTo>
                  <a:lnTo>
                    <a:pt x="1873" y="3890"/>
                  </a:lnTo>
                  <a:lnTo>
                    <a:pt x="1441" y="4130"/>
                  </a:lnTo>
                  <a:lnTo>
                    <a:pt x="1105" y="4371"/>
                  </a:lnTo>
                  <a:lnTo>
                    <a:pt x="961" y="4515"/>
                  </a:lnTo>
                  <a:lnTo>
                    <a:pt x="913" y="4611"/>
                  </a:lnTo>
                  <a:lnTo>
                    <a:pt x="865" y="4707"/>
                  </a:lnTo>
                  <a:lnTo>
                    <a:pt x="913" y="4803"/>
                  </a:lnTo>
                  <a:lnTo>
                    <a:pt x="1009" y="4947"/>
                  </a:lnTo>
                  <a:lnTo>
                    <a:pt x="1201" y="5091"/>
                  </a:lnTo>
                  <a:lnTo>
                    <a:pt x="1633" y="5331"/>
                  </a:lnTo>
                  <a:lnTo>
                    <a:pt x="1297" y="5715"/>
                  </a:lnTo>
                  <a:lnTo>
                    <a:pt x="1057" y="6148"/>
                  </a:lnTo>
                  <a:lnTo>
                    <a:pt x="816" y="6532"/>
                  </a:lnTo>
                  <a:lnTo>
                    <a:pt x="624" y="6964"/>
                  </a:lnTo>
                  <a:lnTo>
                    <a:pt x="432" y="7396"/>
                  </a:lnTo>
                  <a:lnTo>
                    <a:pt x="288" y="7828"/>
                  </a:lnTo>
                  <a:lnTo>
                    <a:pt x="96" y="8693"/>
                  </a:lnTo>
                  <a:lnTo>
                    <a:pt x="0" y="9605"/>
                  </a:lnTo>
                  <a:lnTo>
                    <a:pt x="0" y="10422"/>
                  </a:lnTo>
                  <a:lnTo>
                    <a:pt x="48" y="11238"/>
                  </a:lnTo>
                  <a:lnTo>
                    <a:pt x="144" y="12055"/>
                  </a:lnTo>
                  <a:lnTo>
                    <a:pt x="288" y="12775"/>
                  </a:lnTo>
                  <a:lnTo>
                    <a:pt x="432" y="13447"/>
                  </a:lnTo>
                  <a:lnTo>
                    <a:pt x="816" y="14552"/>
                  </a:lnTo>
                  <a:lnTo>
                    <a:pt x="1105" y="15320"/>
                  </a:lnTo>
                  <a:lnTo>
                    <a:pt x="1249" y="15560"/>
                  </a:lnTo>
                  <a:lnTo>
                    <a:pt x="1249" y="15176"/>
                  </a:lnTo>
                  <a:lnTo>
                    <a:pt x="1345" y="14888"/>
                  </a:lnTo>
                  <a:lnTo>
                    <a:pt x="1441" y="14600"/>
                  </a:lnTo>
                  <a:lnTo>
                    <a:pt x="1585" y="14360"/>
                  </a:lnTo>
                  <a:lnTo>
                    <a:pt x="1825" y="14120"/>
                  </a:lnTo>
                  <a:lnTo>
                    <a:pt x="1969" y="14024"/>
                  </a:lnTo>
                  <a:lnTo>
                    <a:pt x="2545" y="13784"/>
                  </a:lnTo>
                  <a:lnTo>
                    <a:pt x="3074" y="13687"/>
                  </a:lnTo>
                  <a:lnTo>
                    <a:pt x="3506" y="13687"/>
                  </a:lnTo>
                  <a:lnTo>
                    <a:pt x="3890" y="13784"/>
                  </a:lnTo>
                  <a:lnTo>
                    <a:pt x="4226" y="13976"/>
                  </a:lnTo>
                  <a:lnTo>
                    <a:pt x="4514" y="14168"/>
                  </a:lnTo>
                  <a:lnTo>
                    <a:pt x="4755" y="14456"/>
                  </a:lnTo>
                  <a:lnTo>
                    <a:pt x="4995" y="14696"/>
                  </a:lnTo>
                  <a:lnTo>
                    <a:pt x="5235" y="15080"/>
                  </a:lnTo>
                  <a:lnTo>
                    <a:pt x="5379" y="15416"/>
                  </a:lnTo>
                  <a:lnTo>
                    <a:pt x="5523" y="15657"/>
                  </a:lnTo>
                  <a:lnTo>
                    <a:pt x="5619" y="15705"/>
                  </a:lnTo>
                  <a:lnTo>
                    <a:pt x="5667" y="15753"/>
                  </a:lnTo>
                  <a:lnTo>
                    <a:pt x="5715" y="15705"/>
                  </a:lnTo>
                  <a:lnTo>
                    <a:pt x="5763" y="15608"/>
                  </a:lnTo>
                  <a:lnTo>
                    <a:pt x="5763" y="15224"/>
                  </a:lnTo>
                  <a:lnTo>
                    <a:pt x="5667" y="14696"/>
                  </a:lnTo>
                  <a:lnTo>
                    <a:pt x="5571" y="14120"/>
                  </a:lnTo>
                  <a:lnTo>
                    <a:pt x="5283" y="13063"/>
                  </a:lnTo>
                  <a:lnTo>
                    <a:pt x="5139" y="12535"/>
                  </a:lnTo>
                  <a:lnTo>
                    <a:pt x="5187" y="12295"/>
                  </a:lnTo>
                  <a:lnTo>
                    <a:pt x="5379" y="11670"/>
                  </a:lnTo>
                  <a:lnTo>
                    <a:pt x="5523" y="11238"/>
                  </a:lnTo>
                  <a:lnTo>
                    <a:pt x="5715" y="10806"/>
                  </a:lnTo>
                  <a:lnTo>
                    <a:pt x="6003" y="10278"/>
                  </a:lnTo>
                  <a:lnTo>
                    <a:pt x="6291" y="9749"/>
                  </a:lnTo>
                  <a:lnTo>
                    <a:pt x="6291" y="9749"/>
                  </a:lnTo>
                  <a:lnTo>
                    <a:pt x="6243" y="10614"/>
                  </a:lnTo>
                  <a:lnTo>
                    <a:pt x="6291" y="10854"/>
                  </a:lnTo>
                  <a:lnTo>
                    <a:pt x="6291" y="10950"/>
                  </a:lnTo>
                  <a:lnTo>
                    <a:pt x="6339" y="10950"/>
                  </a:lnTo>
                  <a:lnTo>
                    <a:pt x="6628" y="10806"/>
                  </a:lnTo>
                  <a:lnTo>
                    <a:pt x="7156" y="10470"/>
                  </a:lnTo>
                  <a:lnTo>
                    <a:pt x="8693" y="9317"/>
                  </a:lnTo>
                  <a:lnTo>
                    <a:pt x="10229" y="8020"/>
                  </a:lnTo>
                  <a:lnTo>
                    <a:pt x="10806" y="7492"/>
                  </a:lnTo>
                  <a:lnTo>
                    <a:pt x="11094" y="7108"/>
                  </a:lnTo>
                  <a:lnTo>
                    <a:pt x="10710" y="7732"/>
                  </a:lnTo>
                  <a:lnTo>
                    <a:pt x="9749" y="9077"/>
                  </a:lnTo>
                  <a:lnTo>
                    <a:pt x="9317" y="9749"/>
                  </a:lnTo>
                  <a:lnTo>
                    <a:pt x="8933" y="10374"/>
                  </a:lnTo>
                  <a:lnTo>
                    <a:pt x="8693" y="10854"/>
                  </a:lnTo>
                  <a:lnTo>
                    <a:pt x="8693" y="10950"/>
                  </a:lnTo>
                  <a:lnTo>
                    <a:pt x="8693" y="11046"/>
                  </a:lnTo>
                  <a:lnTo>
                    <a:pt x="9413" y="11046"/>
                  </a:lnTo>
                  <a:lnTo>
                    <a:pt x="10662" y="10950"/>
                  </a:lnTo>
                  <a:lnTo>
                    <a:pt x="11334" y="10854"/>
                  </a:lnTo>
                  <a:lnTo>
                    <a:pt x="11958" y="10710"/>
                  </a:lnTo>
                  <a:lnTo>
                    <a:pt x="12535" y="10518"/>
                  </a:lnTo>
                  <a:lnTo>
                    <a:pt x="12727" y="10422"/>
                  </a:lnTo>
                  <a:lnTo>
                    <a:pt x="12919" y="10278"/>
                  </a:lnTo>
                  <a:lnTo>
                    <a:pt x="13207" y="9990"/>
                  </a:lnTo>
                  <a:lnTo>
                    <a:pt x="13495" y="9605"/>
                  </a:lnTo>
                  <a:lnTo>
                    <a:pt x="14023" y="8741"/>
                  </a:lnTo>
                  <a:lnTo>
                    <a:pt x="14408" y="8020"/>
                  </a:lnTo>
                  <a:lnTo>
                    <a:pt x="14552" y="7732"/>
                  </a:lnTo>
                  <a:lnTo>
                    <a:pt x="14456" y="8165"/>
                  </a:lnTo>
                  <a:lnTo>
                    <a:pt x="14119" y="9221"/>
                  </a:lnTo>
                  <a:lnTo>
                    <a:pt x="13927" y="9797"/>
                  </a:lnTo>
                  <a:lnTo>
                    <a:pt x="13687" y="10326"/>
                  </a:lnTo>
                  <a:lnTo>
                    <a:pt x="13447" y="10758"/>
                  </a:lnTo>
                  <a:lnTo>
                    <a:pt x="13303" y="10902"/>
                  </a:lnTo>
                  <a:lnTo>
                    <a:pt x="13159" y="11046"/>
                  </a:lnTo>
                  <a:lnTo>
                    <a:pt x="13543" y="10902"/>
                  </a:lnTo>
                  <a:lnTo>
                    <a:pt x="14504" y="10566"/>
                  </a:lnTo>
                  <a:lnTo>
                    <a:pt x="15032" y="10374"/>
                  </a:lnTo>
                  <a:lnTo>
                    <a:pt x="15512" y="10134"/>
                  </a:lnTo>
                  <a:lnTo>
                    <a:pt x="15944" y="9845"/>
                  </a:lnTo>
                  <a:lnTo>
                    <a:pt x="16233" y="9605"/>
                  </a:lnTo>
                  <a:lnTo>
                    <a:pt x="16377" y="9317"/>
                  </a:lnTo>
                  <a:lnTo>
                    <a:pt x="16569" y="8981"/>
                  </a:lnTo>
                  <a:lnTo>
                    <a:pt x="16905" y="8069"/>
                  </a:lnTo>
                  <a:lnTo>
                    <a:pt x="17529" y="8405"/>
                  </a:lnTo>
                  <a:lnTo>
                    <a:pt x="18058" y="8789"/>
                  </a:lnTo>
                  <a:lnTo>
                    <a:pt x="18490" y="9221"/>
                  </a:lnTo>
                  <a:lnTo>
                    <a:pt x="18922" y="9653"/>
                  </a:lnTo>
                  <a:lnTo>
                    <a:pt x="19258" y="10134"/>
                  </a:lnTo>
                  <a:lnTo>
                    <a:pt x="19594" y="10662"/>
                  </a:lnTo>
                  <a:lnTo>
                    <a:pt x="19834" y="11142"/>
                  </a:lnTo>
                  <a:lnTo>
                    <a:pt x="20027" y="11622"/>
                  </a:lnTo>
                  <a:lnTo>
                    <a:pt x="20363" y="12535"/>
                  </a:lnTo>
                  <a:lnTo>
                    <a:pt x="20507" y="13303"/>
                  </a:lnTo>
                  <a:lnTo>
                    <a:pt x="20651" y="14024"/>
                  </a:lnTo>
                  <a:lnTo>
                    <a:pt x="20795" y="13159"/>
                  </a:lnTo>
                  <a:lnTo>
                    <a:pt x="20891" y="12295"/>
                  </a:lnTo>
                  <a:lnTo>
                    <a:pt x="20939" y="11430"/>
                  </a:lnTo>
                  <a:lnTo>
                    <a:pt x="20939" y="10566"/>
                  </a:lnTo>
                  <a:lnTo>
                    <a:pt x="20891" y="9845"/>
                  </a:lnTo>
                  <a:lnTo>
                    <a:pt x="20843" y="9173"/>
                  </a:lnTo>
                  <a:lnTo>
                    <a:pt x="20747" y="8501"/>
                  </a:lnTo>
                  <a:lnTo>
                    <a:pt x="20603" y="7876"/>
                  </a:lnTo>
                  <a:lnTo>
                    <a:pt x="20891" y="8069"/>
                  </a:lnTo>
                  <a:lnTo>
                    <a:pt x="21083" y="8213"/>
                  </a:lnTo>
                  <a:lnTo>
                    <a:pt x="21323" y="8213"/>
                  </a:lnTo>
                  <a:lnTo>
                    <a:pt x="21371" y="8165"/>
                  </a:lnTo>
                  <a:lnTo>
                    <a:pt x="21563" y="7540"/>
                  </a:lnTo>
                  <a:lnTo>
                    <a:pt x="21659" y="7108"/>
                  </a:lnTo>
                  <a:lnTo>
                    <a:pt x="21707" y="6628"/>
                  </a:lnTo>
                  <a:lnTo>
                    <a:pt x="21755" y="6148"/>
                  </a:lnTo>
                  <a:lnTo>
                    <a:pt x="21707" y="5667"/>
                  </a:lnTo>
                  <a:lnTo>
                    <a:pt x="21611" y="5427"/>
                  </a:lnTo>
                  <a:lnTo>
                    <a:pt x="21515" y="5235"/>
                  </a:lnTo>
                  <a:lnTo>
                    <a:pt x="21419" y="5091"/>
                  </a:lnTo>
                  <a:lnTo>
                    <a:pt x="21227" y="4947"/>
                  </a:lnTo>
                  <a:lnTo>
                    <a:pt x="20843" y="4707"/>
                  </a:lnTo>
                  <a:lnTo>
                    <a:pt x="20411" y="4467"/>
                  </a:lnTo>
                  <a:lnTo>
                    <a:pt x="19594" y="4082"/>
                  </a:lnTo>
                  <a:lnTo>
                    <a:pt x="18922" y="3842"/>
                  </a:lnTo>
                  <a:lnTo>
                    <a:pt x="18634" y="3746"/>
                  </a:lnTo>
                  <a:lnTo>
                    <a:pt x="18538" y="3410"/>
                  </a:lnTo>
                  <a:lnTo>
                    <a:pt x="18442" y="3074"/>
                  </a:lnTo>
                  <a:lnTo>
                    <a:pt x="18202" y="2642"/>
                  </a:lnTo>
                  <a:lnTo>
                    <a:pt x="17913" y="2113"/>
                  </a:lnTo>
                  <a:lnTo>
                    <a:pt x="17673" y="1873"/>
                  </a:lnTo>
                  <a:lnTo>
                    <a:pt x="17433" y="1633"/>
                  </a:lnTo>
                  <a:lnTo>
                    <a:pt x="17145" y="1393"/>
                  </a:lnTo>
                  <a:lnTo>
                    <a:pt x="16809" y="1153"/>
                  </a:lnTo>
                  <a:lnTo>
                    <a:pt x="16425" y="913"/>
                  </a:lnTo>
                  <a:lnTo>
                    <a:pt x="15992" y="721"/>
                  </a:lnTo>
                  <a:lnTo>
                    <a:pt x="15608" y="625"/>
                  </a:lnTo>
                  <a:lnTo>
                    <a:pt x="14984" y="481"/>
                  </a:lnTo>
                  <a:lnTo>
                    <a:pt x="13399" y="288"/>
                  </a:lnTo>
                  <a:lnTo>
                    <a:pt x="11382" y="96"/>
                  </a:lnTo>
                  <a:lnTo>
                    <a:pt x="9173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45"/>
            <p:cNvSpPr/>
            <p:nvPr/>
          </p:nvSpPr>
          <p:spPr>
            <a:xfrm>
              <a:off x="5289175" y="3562250"/>
              <a:ext cx="543900" cy="393825"/>
            </a:xfrm>
            <a:custGeom>
              <a:avLst/>
              <a:gdLst/>
              <a:ahLst/>
              <a:cxnLst/>
              <a:rect l="l" t="t" r="r" b="b"/>
              <a:pathLst>
                <a:path w="21756" h="15753" fill="none" extrusionOk="0">
                  <a:moveTo>
                    <a:pt x="21227" y="4947"/>
                  </a:moveTo>
                  <a:lnTo>
                    <a:pt x="21227" y="4947"/>
                  </a:lnTo>
                  <a:lnTo>
                    <a:pt x="20843" y="4707"/>
                  </a:lnTo>
                  <a:lnTo>
                    <a:pt x="20411" y="4467"/>
                  </a:lnTo>
                  <a:lnTo>
                    <a:pt x="19594" y="4082"/>
                  </a:lnTo>
                  <a:lnTo>
                    <a:pt x="18922" y="3842"/>
                  </a:lnTo>
                  <a:lnTo>
                    <a:pt x="18634" y="3746"/>
                  </a:lnTo>
                  <a:lnTo>
                    <a:pt x="18634" y="3746"/>
                  </a:lnTo>
                  <a:lnTo>
                    <a:pt x="18538" y="3410"/>
                  </a:lnTo>
                  <a:lnTo>
                    <a:pt x="18442" y="3074"/>
                  </a:lnTo>
                  <a:lnTo>
                    <a:pt x="18202" y="2642"/>
                  </a:lnTo>
                  <a:lnTo>
                    <a:pt x="17913" y="2113"/>
                  </a:lnTo>
                  <a:lnTo>
                    <a:pt x="17673" y="1873"/>
                  </a:lnTo>
                  <a:lnTo>
                    <a:pt x="17433" y="1633"/>
                  </a:lnTo>
                  <a:lnTo>
                    <a:pt x="17145" y="1393"/>
                  </a:lnTo>
                  <a:lnTo>
                    <a:pt x="16809" y="1153"/>
                  </a:lnTo>
                  <a:lnTo>
                    <a:pt x="16425" y="913"/>
                  </a:lnTo>
                  <a:lnTo>
                    <a:pt x="15992" y="721"/>
                  </a:lnTo>
                  <a:lnTo>
                    <a:pt x="15992" y="721"/>
                  </a:lnTo>
                  <a:lnTo>
                    <a:pt x="15608" y="625"/>
                  </a:lnTo>
                  <a:lnTo>
                    <a:pt x="14984" y="481"/>
                  </a:lnTo>
                  <a:lnTo>
                    <a:pt x="13399" y="288"/>
                  </a:lnTo>
                  <a:lnTo>
                    <a:pt x="11382" y="96"/>
                  </a:lnTo>
                  <a:lnTo>
                    <a:pt x="9173" y="0"/>
                  </a:lnTo>
                  <a:lnTo>
                    <a:pt x="7108" y="0"/>
                  </a:lnTo>
                  <a:lnTo>
                    <a:pt x="6195" y="0"/>
                  </a:lnTo>
                  <a:lnTo>
                    <a:pt x="5379" y="48"/>
                  </a:lnTo>
                  <a:lnTo>
                    <a:pt x="4659" y="144"/>
                  </a:lnTo>
                  <a:lnTo>
                    <a:pt x="4178" y="240"/>
                  </a:lnTo>
                  <a:lnTo>
                    <a:pt x="3986" y="336"/>
                  </a:lnTo>
                  <a:lnTo>
                    <a:pt x="3890" y="384"/>
                  </a:lnTo>
                  <a:lnTo>
                    <a:pt x="3794" y="481"/>
                  </a:lnTo>
                  <a:lnTo>
                    <a:pt x="3794" y="577"/>
                  </a:lnTo>
                  <a:lnTo>
                    <a:pt x="3794" y="577"/>
                  </a:lnTo>
                  <a:lnTo>
                    <a:pt x="3938" y="913"/>
                  </a:lnTo>
                  <a:lnTo>
                    <a:pt x="4082" y="1201"/>
                  </a:lnTo>
                  <a:lnTo>
                    <a:pt x="4226" y="1441"/>
                  </a:lnTo>
                  <a:lnTo>
                    <a:pt x="4418" y="1633"/>
                  </a:lnTo>
                  <a:lnTo>
                    <a:pt x="4659" y="1873"/>
                  </a:lnTo>
                  <a:lnTo>
                    <a:pt x="4803" y="1969"/>
                  </a:lnTo>
                  <a:lnTo>
                    <a:pt x="4803" y="1969"/>
                  </a:lnTo>
                  <a:lnTo>
                    <a:pt x="4322" y="1825"/>
                  </a:lnTo>
                  <a:lnTo>
                    <a:pt x="3314" y="1633"/>
                  </a:lnTo>
                  <a:lnTo>
                    <a:pt x="2786" y="1537"/>
                  </a:lnTo>
                  <a:lnTo>
                    <a:pt x="2353" y="1537"/>
                  </a:lnTo>
                  <a:lnTo>
                    <a:pt x="2209" y="1585"/>
                  </a:lnTo>
                  <a:lnTo>
                    <a:pt x="2065" y="1633"/>
                  </a:lnTo>
                  <a:lnTo>
                    <a:pt x="2017" y="1729"/>
                  </a:lnTo>
                  <a:lnTo>
                    <a:pt x="2065" y="1825"/>
                  </a:lnTo>
                  <a:lnTo>
                    <a:pt x="2065" y="1825"/>
                  </a:lnTo>
                  <a:lnTo>
                    <a:pt x="2353" y="2402"/>
                  </a:lnTo>
                  <a:lnTo>
                    <a:pt x="2689" y="2882"/>
                  </a:lnTo>
                  <a:lnTo>
                    <a:pt x="3122" y="3362"/>
                  </a:lnTo>
                  <a:lnTo>
                    <a:pt x="3122" y="3362"/>
                  </a:lnTo>
                  <a:lnTo>
                    <a:pt x="2689" y="3506"/>
                  </a:lnTo>
                  <a:lnTo>
                    <a:pt x="1873" y="3890"/>
                  </a:lnTo>
                  <a:lnTo>
                    <a:pt x="1441" y="4130"/>
                  </a:lnTo>
                  <a:lnTo>
                    <a:pt x="1105" y="4371"/>
                  </a:lnTo>
                  <a:lnTo>
                    <a:pt x="961" y="4515"/>
                  </a:lnTo>
                  <a:lnTo>
                    <a:pt x="913" y="4611"/>
                  </a:lnTo>
                  <a:lnTo>
                    <a:pt x="865" y="4707"/>
                  </a:lnTo>
                  <a:lnTo>
                    <a:pt x="913" y="4803"/>
                  </a:lnTo>
                  <a:lnTo>
                    <a:pt x="913" y="4803"/>
                  </a:lnTo>
                  <a:lnTo>
                    <a:pt x="1009" y="4947"/>
                  </a:lnTo>
                  <a:lnTo>
                    <a:pt x="1201" y="5091"/>
                  </a:lnTo>
                  <a:lnTo>
                    <a:pt x="1633" y="5331"/>
                  </a:lnTo>
                  <a:lnTo>
                    <a:pt x="1633" y="5331"/>
                  </a:lnTo>
                  <a:lnTo>
                    <a:pt x="1297" y="5715"/>
                  </a:lnTo>
                  <a:lnTo>
                    <a:pt x="1057" y="6148"/>
                  </a:lnTo>
                  <a:lnTo>
                    <a:pt x="816" y="6532"/>
                  </a:lnTo>
                  <a:lnTo>
                    <a:pt x="624" y="6964"/>
                  </a:lnTo>
                  <a:lnTo>
                    <a:pt x="432" y="7396"/>
                  </a:lnTo>
                  <a:lnTo>
                    <a:pt x="288" y="7828"/>
                  </a:lnTo>
                  <a:lnTo>
                    <a:pt x="96" y="8693"/>
                  </a:lnTo>
                  <a:lnTo>
                    <a:pt x="0" y="9605"/>
                  </a:lnTo>
                  <a:lnTo>
                    <a:pt x="0" y="10422"/>
                  </a:lnTo>
                  <a:lnTo>
                    <a:pt x="48" y="11238"/>
                  </a:lnTo>
                  <a:lnTo>
                    <a:pt x="144" y="12055"/>
                  </a:lnTo>
                  <a:lnTo>
                    <a:pt x="288" y="12775"/>
                  </a:lnTo>
                  <a:lnTo>
                    <a:pt x="432" y="13447"/>
                  </a:lnTo>
                  <a:lnTo>
                    <a:pt x="816" y="14552"/>
                  </a:lnTo>
                  <a:lnTo>
                    <a:pt x="1105" y="15320"/>
                  </a:lnTo>
                  <a:lnTo>
                    <a:pt x="1249" y="15560"/>
                  </a:lnTo>
                  <a:lnTo>
                    <a:pt x="1249" y="15560"/>
                  </a:lnTo>
                  <a:lnTo>
                    <a:pt x="1249" y="15176"/>
                  </a:lnTo>
                  <a:lnTo>
                    <a:pt x="1345" y="14888"/>
                  </a:lnTo>
                  <a:lnTo>
                    <a:pt x="1441" y="14600"/>
                  </a:lnTo>
                  <a:lnTo>
                    <a:pt x="1585" y="14360"/>
                  </a:lnTo>
                  <a:lnTo>
                    <a:pt x="1825" y="14120"/>
                  </a:lnTo>
                  <a:lnTo>
                    <a:pt x="1969" y="14024"/>
                  </a:lnTo>
                  <a:lnTo>
                    <a:pt x="1969" y="14024"/>
                  </a:lnTo>
                  <a:lnTo>
                    <a:pt x="2545" y="13784"/>
                  </a:lnTo>
                  <a:lnTo>
                    <a:pt x="3074" y="13687"/>
                  </a:lnTo>
                  <a:lnTo>
                    <a:pt x="3506" y="13687"/>
                  </a:lnTo>
                  <a:lnTo>
                    <a:pt x="3890" y="13784"/>
                  </a:lnTo>
                  <a:lnTo>
                    <a:pt x="4226" y="13976"/>
                  </a:lnTo>
                  <a:lnTo>
                    <a:pt x="4514" y="14168"/>
                  </a:lnTo>
                  <a:lnTo>
                    <a:pt x="4755" y="14456"/>
                  </a:lnTo>
                  <a:lnTo>
                    <a:pt x="4995" y="14696"/>
                  </a:lnTo>
                  <a:lnTo>
                    <a:pt x="4995" y="14696"/>
                  </a:lnTo>
                  <a:lnTo>
                    <a:pt x="5235" y="15080"/>
                  </a:lnTo>
                  <a:lnTo>
                    <a:pt x="5379" y="15416"/>
                  </a:lnTo>
                  <a:lnTo>
                    <a:pt x="5523" y="15657"/>
                  </a:lnTo>
                  <a:lnTo>
                    <a:pt x="5619" y="15705"/>
                  </a:lnTo>
                  <a:lnTo>
                    <a:pt x="5667" y="15753"/>
                  </a:lnTo>
                  <a:lnTo>
                    <a:pt x="5667" y="15753"/>
                  </a:lnTo>
                  <a:lnTo>
                    <a:pt x="5715" y="15705"/>
                  </a:lnTo>
                  <a:lnTo>
                    <a:pt x="5763" y="15608"/>
                  </a:lnTo>
                  <a:lnTo>
                    <a:pt x="5763" y="15224"/>
                  </a:lnTo>
                  <a:lnTo>
                    <a:pt x="5667" y="14696"/>
                  </a:lnTo>
                  <a:lnTo>
                    <a:pt x="5571" y="14120"/>
                  </a:lnTo>
                  <a:lnTo>
                    <a:pt x="5283" y="13063"/>
                  </a:lnTo>
                  <a:lnTo>
                    <a:pt x="5139" y="12535"/>
                  </a:lnTo>
                  <a:lnTo>
                    <a:pt x="5139" y="12535"/>
                  </a:lnTo>
                  <a:lnTo>
                    <a:pt x="5187" y="12295"/>
                  </a:lnTo>
                  <a:lnTo>
                    <a:pt x="5379" y="11670"/>
                  </a:lnTo>
                  <a:lnTo>
                    <a:pt x="5523" y="11238"/>
                  </a:lnTo>
                  <a:lnTo>
                    <a:pt x="5715" y="10806"/>
                  </a:lnTo>
                  <a:lnTo>
                    <a:pt x="6003" y="10278"/>
                  </a:lnTo>
                  <a:lnTo>
                    <a:pt x="6291" y="9749"/>
                  </a:lnTo>
                  <a:lnTo>
                    <a:pt x="6291" y="9749"/>
                  </a:lnTo>
                  <a:lnTo>
                    <a:pt x="6243" y="10614"/>
                  </a:lnTo>
                  <a:lnTo>
                    <a:pt x="6291" y="10854"/>
                  </a:lnTo>
                  <a:lnTo>
                    <a:pt x="6291" y="10950"/>
                  </a:lnTo>
                  <a:lnTo>
                    <a:pt x="6339" y="10950"/>
                  </a:lnTo>
                  <a:lnTo>
                    <a:pt x="6339" y="10950"/>
                  </a:lnTo>
                  <a:lnTo>
                    <a:pt x="6628" y="10806"/>
                  </a:lnTo>
                  <a:lnTo>
                    <a:pt x="7156" y="10470"/>
                  </a:lnTo>
                  <a:lnTo>
                    <a:pt x="8693" y="9317"/>
                  </a:lnTo>
                  <a:lnTo>
                    <a:pt x="10229" y="8020"/>
                  </a:lnTo>
                  <a:lnTo>
                    <a:pt x="10806" y="7492"/>
                  </a:lnTo>
                  <a:lnTo>
                    <a:pt x="11094" y="7108"/>
                  </a:lnTo>
                  <a:lnTo>
                    <a:pt x="11094" y="7108"/>
                  </a:lnTo>
                  <a:lnTo>
                    <a:pt x="10710" y="7732"/>
                  </a:lnTo>
                  <a:lnTo>
                    <a:pt x="9749" y="9077"/>
                  </a:lnTo>
                  <a:lnTo>
                    <a:pt x="9317" y="9749"/>
                  </a:lnTo>
                  <a:lnTo>
                    <a:pt x="8933" y="10374"/>
                  </a:lnTo>
                  <a:lnTo>
                    <a:pt x="8693" y="10854"/>
                  </a:lnTo>
                  <a:lnTo>
                    <a:pt x="8693" y="10950"/>
                  </a:lnTo>
                  <a:lnTo>
                    <a:pt x="8693" y="11046"/>
                  </a:lnTo>
                  <a:lnTo>
                    <a:pt x="8693" y="11046"/>
                  </a:lnTo>
                  <a:lnTo>
                    <a:pt x="9413" y="11046"/>
                  </a:lnTo>
                  <a:lnTo>
                    <a:pt x="10662" y="10950"/>
                  </a:lnTo>
                  <a:lnTo>
                    <a:pt x="11334" y="10854"/>
                  </a:lnTo>
                  <a:lnTo>
                    <a:pt x="11958" y="10710"/>
                  </a:lnTo>
                  <a:lnTo>
                    <a:pt x="12535" y="10518"/>
                  </a:lnTo>
                  <a:lnTo>
                    <a:pt x="12727" y="10422"/>
                  </a:lnTo>
                  <a:lnTo>
                    <a:pt x="12919" y="10278"/>
                  </a:lnTo>
                  <a:lnTo>
                    <a:pt x="12919" y="10278"/>
                  </a:lnTo>
                  <a:lnTo>
                    <a:pt x="13207" y="9990"/>
                  </a:lnTo>
                  <a:lnTo>
                    <a:pt x="13495" y="9605"/>
                  </a:lnTo>
                  <a:lnTo>
                    <a:pt x="14023" y="8741"/>
                  </a:lnTo>
                  <a:lnTo>
                    <a:pt x="14408" y="8020"/>
                  </a:lnTo>
                  <a:lnTo>
                    <a:pt x="14552" y="7732"/>
                  </a:lnTo>
                  <a:lnTo>
                    <a:pt x="14552" y="7732"/>
                  </a:lnTo>
                  <a:lnTo>
                    <a:pt x="14456" y="8165"/>
                  </a:lnTo>
                  <a:lnTo>
                    <a:pt x="14119" y="9221"/>
                  </a:lnTo>
                  <a:lnTo>
                    <a:pt x="13927" y="9797"/>
                  </a:lnTo>
                  <a:lnTo>
                    <a:pt x="13687" y="10326"/>
                  </a:lnTo>
                  <a:lnTo>
                    <a:pt x="13447" y="10758"/>
                  </a:lnTo>
                  <a:lnTo>
                    <a:pt x="13303" y="10902"/>
                  </a:lnTo>
                  <a:lnTo>
                    <a:pt x="13159" y="11046"/>
                  </a:lnTo>
                  <a:lnTo>
                    <a:pt x="13159" y="11046"/>
                  </a:lnTo>
                  <a:lnTo>
                    <a:pt x="13543" y="10902"/>
                  </a:lnTo>
                  <a:lnTo>
                    <a:pt x="14504" y="10566"/>
                  </a:lnTo>
                  <a:lnTo>
                    <a:pt x="15032" y="10374"/>
                  </a:lnTo>
                  <a:lnTo>
                    <a:pt x="15512" y="10134"/>
                  </a:lnTo>
                  <a:lnTo>
                    <a:pt x="15944" y="9845"/>
                  </a:lnTo>
                  <a:lnTo>
                    <a:pt x="16233" y="9605"/>
                  </a:lnTo>
                  <a:lnTo>
                    <a:pt x="16233" y="9605"/>
                  </a:lnTo>
                  <a:lnTo>
                    <a:pt x="16377" y="9317"/>
                  </a:lnTo>
                  <a:lnTo>
                    <a:pt x="16569" y="8981"/>
                  </a:lnTo>
                  <a:lnTo>
                    <a:pt x="16905" y="8069"/>
                  </a:lnTo>
                  <a:lnTo>
                    <a:pt x="16905" y="8069"/>
                  </a:lnTo>
                  <a:lnTo>
                    <a:pt x="17529" y="8405"/>
                  </a:lnTo>
                  <a:lnTo>
                    <a:pt x="18058" y="8789"/>
                  </a:lnTo>
                  <a:lnTo>
                    <a:pt x="18490" y="9221"/>
                  </a:lnTo>
                  <a:lnTo>
                    <a:pt x="18922" y="9653"/>
                  </a:lnTo>
                  <a:lnTo>
                    <a:pt x="19258" y="10134"/>
                  </a:lnTo>
                  <a:lnTo>
                    <a:pt x="19594" y="10662"/>
                  </a:lnTo>
                  <a:lnTo>
                    <a:pt x="19834" y="11142"/>
                  </a:lnTo>
                  <a:lnTo>
                    <a:pt x="20027" y="11622"/>
                  </a:lnTo>
                  <a:lnTo>
                    <a:pt x="20363" y="12535"/>
                  </a:lnTo>
                  <a:lnTo>
                    <a:pt x="20507" y="13303"/>
                  </a:lnTo>
                  <a:lnTo>
                    <a:pt x="20651" y="14024"/>
                  </a:lnTo>
                  <a:lnTo>
                    <a:pt x="20651" y="14024"/>
                  </a:lnTo>
                  <a:lnTo>
                    <a:pt x="20795" y="13159"/>
                  </a:lnTo>
                  <a:lnTo>
                    <a:pt x="20891" y="12295"/>
                  </a:lnTo>
                  <a:lnTo>
                    <a:pt x="20939" y="11430"/>
                  </a:lnTo>
                  <a:lnTo>
                    <a:pt x="20939" y="10566"/>
                  </a:lnTo>
                  <a:lnTo>
                    <a:pt x="20939" y="10566"/>
                  </a:lnTo>
                  <a:lnTo>
                    <a:pt x="20891" y="9845"/>
                  </a:lnTo>
                  <a:lnTo>
                    <a:pt x="20843" y="9173"/>
                  </a:lnTo>
                  <a:lnTo>
                    <a:pt x="20747" y="8501"/>
                  </a:lnTo>
                  <a:lnTo>
                    <a:pt x="20603" y="7876"/>
                  </a:lnTo>
                  <a:lnTo>
                    <a:pt x="20603" y="7876"/>
                  </a:lnTo>
                  <a:lnTo>
                    <a:pt x="20891" y="8069"/>
                  </a:lnTo>
                  <a:lnTo>
                    <a:pt x="21083" y="8213"/>
                  </a:lnTo>
                  <a:lnTo>
                    <a:pt x="21275" y="8213"/>
                  </a:lnTo>
                  <a:lnTo>
                    <a:pt x="21323" y="8213"/>
                  </a:lnTo>
                  <a:lnTo>
                    <a:pt x="21371" y="8165"/>
                  </a:lnTo>
                  <a:lnTo>
                    <a:pt x="21371" y="8165"/>
                  </a:lnTo>
                  <a:lnTo>
                    <a:pt x="21563" y="7540"/>
                  </a:lnTo>
                  <a:lnTo>
                    <a:pt x="21659" y="7108"/>
                  </a:lnTo>
                  <a:lnTo>
                    <a:pt x="21707" y="6628"/>
                  </a:lnTo>
                  <a:lnTo>
                    <a:pt x="21755" y="6148"/>
                  </a:lnTo>
                  <a:lnTo>
                    <a:pt x="21707" y="5667"/>
                  </a:lnTo>
                  <a:lnTo>
                    <a:pt x="21611" y="5427"/>
                  </a:lnTo>
                  <a:lnTo>
                    <a:pt x="21515" y="5235"/>
                  </a:lnTo>
                  <a:lnTo>
                    <a:pt x="21419" y="5091"/>
                  </a:lnTo>
                  <a:lnTo>
                    <a:pt x="21227" y="49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45"/>
            <p:cNvSpPr/>
            <p:nvPr/>
          </p:nvSpPr>
          <p:spPr>
            <a:xfrm>
              <a:off x="5662550" y="3600675"/>
              <a:ext cx="70875" cy="55250"/>
            </a:xfrm>
            <a:custGeom>
              <a:avLst/>
              <a:gdLst/>
              <a:ahLst/>
              <a:cxnLst/>
              <a:rect l="l" t="t" r="r" b="b"/>
              <a:pathLst>
                <a:path w="2835" h="2210" extrusionOk="0">
                  <a:moveTo>
                    <a:pt x="193" y="0"/>
                  </a:moveTo>
                  <a:lnTo>
                    <a:pt x="97" y="48"/>
                  </a:lnTo>
                  <a:lnTo>
                    <a:pt x="49" y="144"/>
                  </a:lnTo>
                  <a:lnTo>
                    <a:pt x="1" y="288"/>
                  </a:lnTo>
                  <a:lnTo>
                    <a:pt x="49" y="384"/>
                  </a:lnTo>
                  <a:lnTo>
                    <a:pt x="97" y="576"/>
                  </a:lnTo>
                  <a:lnTo>
                    <a:pt x="289" y="913"/>
                  </a:lnTo>
                  <a:lnTo>
                    <a:pt x="625" y="1297"/>
                  </a:lnTo>
                  <a:lnTo>
                    <a:pt x="1009" y="1633"/>
                  </a:lnTo>
                  <a:lnTo>
                    <a:pt x="1442" y="1921"/>
                  </a:lnTo>
                  <a:lnTo>
                    <a:pt x="1922" y="2113"/>
                  </a:lnTo>
                  <a:lnTo>
                    <a:pt x="2114" y="2161"/>
                  </a:lnTo>
                  <a:lnTo>
                    <a:pt x="2306" y="2209"/>
                  </a:lnTo>
                  <a:lnTo>
                    <a:pt x="2498" y="2161"/>
                  </a:lnTo>
                  <a:lnTo>
                    <a:pt x="2642" y="2113"/>
                  </a:lnTo>
                  <a:lnTo>
                    <a:pt x="2786" y="2017"/>
                  </a:lnTo>
                  <a:lnTo>
                    <a:pt x="2834" y="1921"/>
                  </a:lnTo>
                  <a:lnTo>
                    <a:pt x="2834" y="1777"/>
                  </a:lnTo>
                  <a:lnTo>
                    <a:pt x="2786" y="1633"/>
                  </a:lnTo>
                  <a:lnTo>
                    <a:pt x="2690" y="1441"/>
                  </a:lnTo>
                  <a:lnTo>
                    <a:pt x="2546" y="1297"/>
                  </a:lnTo>
                  <a:lnTo>
                    <a:pt x="2162" y="913"/>
                  </a:lnTo>
                  <a:lnTo>
                    <a:pt x="1682" y="576"/>
                  </a:lnTo>
                  <a:lnTo>
                    <a:pt x="1202" y="288"/>
                  </a:lnTo>
                  <a:lnTo>
                    <a:pt x="721" y="48"/>
                  </a:lnTo>
                  <a:lnTo>
                    <a:pt x="529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45"/>
            <p:cNvSpPr/>
            <p:nvPr/>
          </p:nvSpPr>
          <p:spPr>
            <a:xfrm>
              <a:off x="5662550" y="3600675"/>
              <a:ext cx="70875" cy="55250"/>
            </a:xfrm>
            <a:custGeom>
              <a:avLst/>
              <a:gdLst/>
              <a:ahLst/>
              <a:cxnLst/>
              <a:rect l="l" t="t" r="r" b="b"/>
              <a:pathLst>
                <a:path w="2835" h="2210" fill="none" extrusionOk="0">
                  <a:moveTo>
                    <a:pt x="337" y="0"/>
                  </a:moveTo>
                  <a:lnTo>
                    <a:pt x="337" y="0"/>
                  </a:lnTo>
                  <a:lnTo>
                    <a:pt x="193" y="0"/>
                  </a:lnTo>
                  <a:lnTo>
                    <a:pt x="97" y="48"/>
                  </a:lnTo>
                  <a:lnTo>
                    <a:pt x="97" y="48"/>
                  </a:lnTo>
                  <a:lnTo>
                    <a:pt x="49" y="144"/>
                  </a:lnTo>
                  <a:lnTo>
                    <a:pt x="1" y="288"/>
                  </a:lnTo>
                  <a:lnTo>
                    <a:pt x="49" y="384"/>
                  </a:lnTo>
                  <a:lnTo>
                    <a:pt x="97" y="576"/>
                  </a:lnTo>
                  <a:lnTo>
                    <a:pt x="289" y="913"/>
                  </a:lnTo>
                  <a:lnTo>
                    <a:pt x="625" y="1297"/>
                  </a:lnTo>
                  <a:lnTo>
                    <a:pt x="1009" y="1633"/>
                  </a:lnTo>
                  <a:lnTo>
                    <a:pt x="1442" y="1921"/>
                  </a:lnTo>
                  <a:lnTo>
                    <a:pt x="1922" y="2113"/>
                  </a:lnTo>
                  <a:lnTo>
                    <a:pt x="2114" y="2161"/>
                  </a:lnTo>
                  <a:lnTo>
                    <a:pt x="2306" y="2209"/>
                  </a:lnTo>
                  <a:lnTo>
                    <a:pt x="2306" y="2209"/>
                  </a:lnTo>
                  <a:lnTo>
                    <a:pt x="2498" y="2161"/>
                  </a:lnTo>
                  <a:lnTo>
                    <a:pt x="2642" y="2113"/>
                  </a:lnTo>
                  <a:lnTo>
                    <a:pt x="2642" y="2113"/>
                  </a:lnTo>
                  <a:lnTo>
                    <a:pt x="2786" y="2017"/>
                  </a:lnTo>
                  <a:lnTo>
                    <a:pt x="2834" y="1921"/>
                  </a:lnTo>
                  <a:lnTo>
                    <a:pt x="2834" y="1777"/>
                  </a:lnTo>
                  <a:lnTo>
                    <a:pt x="2786" y="1633"/>
                  </a:lnTo>
                  <a:lnTo>
                    <a:pt x="2690" y="1441"/>
                  </a:lnTo>
                  <a:lnTo>
                    <a:pt x="2546" y="1297"/>
                  </a:lnTo>
                  <a:lnTo>
                    <a:pt x="2162" y="913"/>
                  </a:lnTo>
                  <a:lnTo>
                    <a:pt x="1682" y="576"/>
                  </a:lnTo>
                  <a:lnTo>
                    <a:pt x="1202" y="288"/>
                  </a:lnTo>
                  <a:lnTo>
                    <a:pt x="721" y="48"/>
                  </a:lnTo>
                  <a:lnTo>
                    <a:pt x="529" y="0"/>
                  </a:lnTo>
                  <a:lnTo>
                    <a:pt x="33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45"/>
            <p:cNvSpPr/>
            <p:nvPr/>
          </p:nvSpPr>
          <p:spPr>
            <a:xfrm>
              <a:off x="5649350" y="3648700"/>
              <a:ext cx="43250" cy="33625"/>
            </a:xfrm>
            <a:custGeom>
              <a:avLst/>
              <a:gdLst/>
              <a:ahLst/>
              <a:cxnLst/>
              <a:rect l="l" t="t" r="r" b="b"/>
              <a:pathLst>
                <a:path w="1730" h="1345" extrusionOk="0">
                  <a:moveTo>
                    <a:pt x="241" y="0"/>
                  </a:moveTo>
                  <a:lnTo>
                    <a:pt x="145" y="48"/>
                  </a:lnTo>
                  <a:lnTo>
                    <a:pt x="49" y="144"/>
                  </a:lnTo>
                  <a:lnTo>
                    <a:pt x="1" y="192"/>
                  </a:lnTo>
                  <a:lnTo>
                    <a:pt x="1" y="384"/>
                  </a:lnTo>
                  <a:lnTo>
                    <a:pt x="97" y="624"/>
                  </a:lnTo>
                  <a:lnTo>
                    <a:pt x="241" y="817"/>
                  </a:lnTo>
                  <a:lnTo>
                    <a:pt x="481" y="1057"/>
                  </a:lnTo>
                  <a:lnTo>
                    <a:pt x="721" y="1201"/>
                  </a:lnTo>
                  <a:lnTo>
                    <a:pt x="1009" y="1297"/>
                  </a:lnTo>
                  <a:lnTo>
                    <a:pt x="1297" y="1345"/>
                  </a:lnTo>
                  <a:lnTo>
                    <a:pt x="1489" y="1345"/>
                  </a:lnTo>
                  <a:lnTo>
                    <a:pt x="1585" y="1297"/>
                  </a:lnTo>
                  <a:lnTo>
                    <a:pt x="1682" y="1201"/>
                  </a:lnTo>
                  <a:lnTo>
                    <a:pt x="1730" y="1153"/>
                  </a:lnTo>
                  <a:lnTo>
                    <a:pt x="1730" y="1057"/>
                  </a:lnTo>
                  <a:lnTo>
                    <a:pt x="1633" y="817"/>
                  </a:lnTo>
                  <a:lnTo>
                    <a:pt x="1441" y="576"/>
                  </a:lnTo>
                  <a:lnTo>
                    <a:pt x="1201" y="384"/>
                  </a:lnTo>
                  <a:lnTo>
                    <a:pt x="913" y="144"/>
                  </a:lnTo>
                  <a:lnTo>
                    <a:pt x="625" y="48"/>
                  </a:lnTo>
                  <a:lnTo>
                    <a:pt x="385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45"/>
            <p:cNvSpPr/>
            <p:nvPr/>
          </p:nvSpPr>
          <p:spPr>
            <a:xfrm>
              <a:off x="5649350" y="3648700"/>
              <a:ext cx="43250" cy="33625"/>
            </a:xfrm>
            <a:custGeom>
              <a:avLst/>
              <a:gdLst/>
              <a:ahLst/>
              <a:cxnLst/>
              <a:rect l="l" t="t" r="r" b="b"/>
              <a:pathLst>
                <a:path w="1730" h="1345" fill="none" extrusionOk="0">
                  <a:moveTo>
                    <a:pt x="385" y="0"/>
                  </a:moveTo>
                  <a:lnTo>
                    <a:pt x="385" y="0"/>
                  </a:lnTo>
                  <a:lnTo>
                    <a:pt x="241" y="0"/>
                  </a:lnTo>
                  <a:lnTo>
                    <a:pt x="145" y="48"/>
                  </a:lnTo>
                  <a:lnTo>
                    <a:pt x="145" y="48"/>
                  </a:lnTo>
                  <a:lnTo>
                    <a:pt x="49" y="144"/>
                  </a:lnTo>
                  <a:lnTo>
                    <a:pt x="1" y="192"/>
                  </a:lnTo>
                  <a:lnTo>
                    <a:pt x="1" y="384"/>
                  </a:lnTo>
                  <a:lnTo>
                    <a:pt x="97" y="624"/>
                  </a:lnTo>
                  <a:lnTo>
                    <a:pt x="241" y="817"/>
                  </a:lnTo>
                  <a:lnTo>
                    <a:pt x="481" y="1057"/>
                  </a:lnTo>
                  <a:lnTo>
                    <a:pt x="721" y="1201"/>
                  </a:lnTo>
                  <a:lnTo>
                    <a:pt x="1009" y="1297"/>
                  </a:lnTo>
                  <a:lnTo>
                    <a:pt x="1297" y="1345"/>
                  </a:lnTo>
                  <a:lnTo>
                    <a:pt x="1297" y="1345"/>
                  </a:lnTo>
                  <a:lnTo>
                    <a:pt x="1489" y="1345"/>
                  </a:lnTo>
                  <a:lnTo>
                    <a:pt x="1489" y="1345"/>
                  </a:lnTo>
                  <a:lnTo>
                    <a:pt x="1585" y="1297"/>
                  </a:lnTo>
                  <a:lnTo>
                    <a:pt x="1682" y="1201"/>
                  </a:lnTo>
                  <a:lnTo>
                    <a:pt x="1730" y="1153"/>
                  </a:lnTo>
                  <a:lnTo>
                    <a:pt x="1730" y="1057"/>
                  </a:lnTo>
                  <a:lnTo>
                    <a:pt x="1633" y="817"/>
                  </a:lnTo>
                  <a:lnTo>
                    <a:pt x="1441" y="576"/>
                  </a:lnTo>
                  <a:lnTo>
                    <a:pt x="1201" y="384"/>
                  </a:lnTo>
                  <a:lnTo>
                    <a:pt x="913" y="144"/>
                  </a:lnTo>
                  <a:lnTo>
                    <a:pt x="625" y="48"/>
                  </a:lnTo>
                  <a:lnTo>
                    <a:pt x="38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45"/>
            <p:cNvSpPr/>
            <p:nvPr/>
          </p:nvSpPr>
          <p:spPr>
            <a:xfrm>
              <a:off x="5342000" y="3689500"/>
              <a:ext cx="38425" cy="50475"/>
            </a:xfrm>
            <a:custGeom>
              <a:avLst/>
              <a:gdLst/>
              <a:ahLst/>
              <a:cxnLst/>
              <a:rect l="l" t="t" r="r" b="b"/>
              <a:pathLst>
                <a:path w="1537" h="2019" extrusionOk="0">
                  <a:moveTo>
                    <a:pt x="1153" y="1"/>
                  </a:moveTo>
                  <a:lnTo>
                    <a:pt x="1009" y="49"/>
                  </a:lnTo>
                  <a:lnTo>
                    <a:pt x="865" y="97"/>
                  </a:lnTo>
                  <a:lnTo>
                    <a:pt x="576" y="337"/>
                  </a:lnTo>
                  <a:lnTo>
                    <a:pt x="288" y="625"/>
                  </a:lnTo>
                  <a:lnTo>
                    <a:pt x="96" y="961"/>
                  </a:lnTo>
                  <a:lnTo>
                    <a:pt x="0" y="1298"/>
                  </a:lnTo>
                  <a:lnTo>
                    <a:pt x="0" y="1442"/>
                  </a:lnTo>
                  <a:lnTo>
                    <a:pt x="0" y="1586"/>
                  </a:lnTo>
                  <a:lnTo>
                    <a:pt x="48" y="1730"/>
                  </a:lnTo>
                  <a:lnTo>
                    <a:pt x="96" y="1874"/>
                  </a:lnTo>
                  <a:lnTo>
                    <a:pt x="192" y="1970"/>
                  </a:lnTo>
                  <a:lnTo>
                    <a:pt x="384" y="2018"/>
                  </a:lnTo>
                  <a:lnTo>
                    <a:pt x="673" y="2018"/>
                  </a:lnTo>
                  <a:lnTo>
                    <a:pt x="817" y="1922"/>
                  </a:lnTo>
                  <a:lnTo>
                    <a:pt x="913" y="1826"/>
                  </a:lnTo>
                  <a:lnTo>
                    <a:pt x="1057" y="1730"/>
                  </a:lnTo>
                  <a:lnTo>
                    <a:pt x="1297" y="1394"/>
                  </a:lnTo>
                  <a:lnTo>
                    <a:pt x="1441" y="1009"/>
                  </a:lnTo>
                  <a:lnTo>
                    <a:pt x="1537" y="625"/>
                  </a:lnTo>
                  <a:lnTo>
                    <a:pt x="1537" y="289"/>
                  </a:lnTo>
                  <a:lnTo>
                    <a:pt x="1489" y="145"/>
                  </a:lnTo>
                  <a:lnTo>
                    <a:pt x="1441" y="49"/>
                  </a:lnTo>
                  <a:lnTo>
                    <a:pt x="1345" y="1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45"/>
            <p:cNvSpPr/>
            <p:nvPr/>
          </p:nvSpPr>
          <p:spPr>
            <a:xfrm>
              <a:off x="5342000" y="3689500"/>
              <a:ext cx="38425" cy="50475"/>
            </a:xfrm>
            <a:custGeom>
              <a:avLst/>
              <a:gdLst/>
              <a:ahLst/>
              <a:cxnLst/>
              <a:rect l="l" t="t" r="r" b="b"/>
              <a:pathLst>
                <a:path w="1537" h="2019" fill="none" extrusionOk="0">
                  <a:moveTo>
                    <a:pt x="1249" y="1"/>
                  </a:moveTo>
                  <a:lnTo>
                    <a:pt x="1249" y="1"/>
                  </a:lnTo>
                  <a:lnTo>
                    <a:pt x="1153" y="1"/>
                  </a:lnTo>
                  <a:lnTo>
                    <a:pt x="1153" y="1"/>
                  </a:lnTo>
                  <a:lnTo>
                    <a:pt x="1009" y="49"/>
                  </a:lnTo>
                  <a:lnTo>
                    <a:pt x="865" y="97"/>
                  </a:lnTo>
                  <a:lnTo>
                    <a:pt x="576" y="337"/>
                  </a:lnTo>
                  <a:lnTo>
                    <a:pt x="288" y="625"/>
                  </a:lnTo>
                  <a:lnTo>
                    <a:pt x="96" y="961"/>
                  </a:lnTo>
                  <a:lnTo>
                    <a:pt x="0" y="1298"/>
                  </a:lnTo>
                  <a:lnTo>
                    <a:pt x="0" y="1442"/>
                  </a:lnTo>
                  <a:lnTo>
                    <a:pt x="0" y="1586"/>
                  </a:lnTo>
                  <a:lnTo>
                    <a:pt x="48" y="1730"/>
                  </a:lnTo>
                  <a:lnTo>
                    <a:pt x="96" y="1874"/>
                  </a:lnTo>
                  <a:lnTo>
                    <a:pt x="192" y="1970"/>
                  </a:lnTo>
                  <a:lnTo>
                    <a:pt x="384" y="2018"/>
                  </a:lnTo>
                  <a:lnTo>
                    <a:pt x="384" y="2018"/>
                  </a:lnTo>
                  <a:lnTo>
                    <a:pt x="480" y="2018"/>
                  </a:lnTo>
                  <a:lnTo>
                    <a:pt x="480" y="2018"/>
                  </a:lnTo>
                  <a:lnTo>
                    <a:pt x="673" y="2018"/>
                  </a:lnTo>
                  <a:lnTo>
                    <a:pt x="817" y="1922"/>
                  </a:lnTo>
                  <a:lnTo>
                    <a:pt x="913" y="1826"/>
                  </a:lnTo>
                  <a:lnTo>
                    <a:pt x="1057" y="1730"/>
                  </a:lnTo>
                  <a:lnTo>
                    <a:pt x="1297" y="1394"/>
                  </a:lnTo>
                  <a:lnTo>
                    <a:pt x="1441" y="1009"/>
                  </a:lnTo>
                  <a:lnTo>
                    <a:pt x="1441" y="1009"/>
                  </a:lnTo>
                  <a:lnTo>
                    <a:pt x="1537" y="625"/>
                  </a:lnTo>
                  <a:lnTo>
                    <a:pt x="1537" y="289"/>
                  </a:lnTo>
                  <a:lnTo>
                    <a:pt x="1489" y="145"/>
                  </a:lnTo>
                  <a:lnTo>
                    <a:pt x="1441" y="49"/>
                  </a:lnTo>
                  <a:lnTo>
                    <a:pt x="1345" y="1"/>
                  </a:lnTo>
                  <a:lnTo>
                    <a:pt x="124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45"/>
            <p:cNvSpPr/>
            <p:nvPr/>
          </p:nvSpPr>
          <p:spPr>
            <a:xfrm>
              <a:off x="5384025" y="3711125"/>
              <a:ext cx="26425" cy="36050"/>
            </a:xfrm>
            <a:custGeom>
              <a:avLst/>
              <a:gdLst/>
              <a:ahLst/>
              <a:cxnLst/>
              <a:rect l="l" t="t" r="r" b="b"/>
              <a:pathLst>
                <a:path w="1057" h="1442" extrusionOk="0">
                  <a:moveTo>
                    <a:pt x="816" y="0"/>
                  </a:moveTo>
                  <a:lnTo>
                    <a:pt x="576" y="96"/>
                  </a:lnTo>
                  <a:lnTo>
                    <a:pt x="384" y="241"/>
                  </a:lnTo>
                  <a:lnTo>
                    <a:pt x="192" y="433"/>
                  </a:lnTo>
                  <a:lnTo>
                    <a:pt x="48" y="673"/>
                  </a:lnTo>
                  <a:lnTo>
                    <a:pt x="0" y="913"/>
                  </a:lnTo>
                  <a:lnTo>
                    <a:pt x="0" y="1153"/>
                  </a:lnTo>
                  <a:lnTo>
                    <a:pt x="48" y="1297"/>
                  </a:lnTo>
                  <a:lnTo>
                    <a:pt x="144" y="1393"/>
                  </a:lnTo>
                  <a:lnTo>
                    <a:pt x="240" y="1441"/>
                  </a:lnTo>
                  <a:lnTo>
                    <a:pt x="432" y="1441"/>
                  </a:lnTo>
                  <a:lnTo>
                    <a:pt x="528" y="1393"/>
                  </a:lnTo>
                  <a:lnTo>
                    <a:pt x="720" y="1201"/>
                  </a:lnTo>
                  <a:lnTo>
                    <a:pt x="865" y="1009"/>
                  </a:lnTo>
                  <a:lnTo>
                    <a:pt x="1009" y="721"/>
                  </a:lnTo>
                  <a:lnTo>
                    <a:pt x="1057" y="481"/>
                  </a:lnTo>
                  <a:lnTo>
                    <a:pt x="1057" y="241"/>
                  </a:lnTo>
                  <a:lnTo>
                    <a:pt x="1009" y="48"/>
                  </a:lnTo>
                  <a:lnTo>
                    <a:pt x="913" y="0"/>
                  </a:lnTo>
                  <a:close/>
                </a:path>
              </a:pathLst>
            </a:custGeom>
            <a:solidFill>
              <a:srgbClr val="422D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45"/>
            <p:cNvSpPr/>
            <p:nvPr/>
          </p:nvSpPr>
          <p:spPr>
            <a:xfrm>
              <a:off x="5384025" y="3711125"/>
              <a:ext cx="26425" cy="36050"/>
            </a:xfrm>
            <a:custGeom>
              <a:avLst/>
              <a:gdLst/>
              <a:ahLst/>
              <a:cxnLst/>
              <a:rect l="l" t="t" r="r" b="b"/>
              <a:pathLst>
                <a:path w="1057" h="1442" fill="none" extrusionOk="0">
                  <a:moveTo>
                    <a:pt x="865" y="0"/>
                  </a:moveTo>
                  <a:lnTo>
                    <a:pt x="865" y="0"/>
                  </a:lnTo>
                  <a:lnTo>
                    <a:pt x="816" y="0"/>
                  </a:lnTo>
                  <a:lnTo>
                    <a:pt x="816" y="0"/>
                  </a:lnTo>
                  <a:lnTo>
                    <a:pt x="576" y="96"/>
                  </a:lnTo>
                  <a:lnTo>
                    <a:pt x="384" y="241"/>
                  </a:lnTo>
                  <a:lnTo>
                    <a:pt x="192" y="433"/>
                  </a:lnTo>
                  <a:lnTo>
                    <a:pt x="48" y="673"/>
                  </a:lnTo>
                  <a:lnTo>
                    <a:pt x="0" y="913"/>
                  </a:lnTo>
                  <a:lnTo>
                    <a:pt x="0" y="1153"/>
                  </a:lnTo>
                  <a:lnTo>
                    <a:pt x="48" y="1297"/>
                  </a:lnTo>
                  <a:lnTo>
                    <a:pt x="144" y="1393"/>
                  </a:lnTo>
                  <a:lnTo>
                    <a:pt x="240" y="1441"/>
                  </a:lnTo>
                  <a:lnTo>
                    <a:pt x="240" y="1441"/>
                  </a:lnTo>
                  <a:lnTo>
                    <a:pt x="336" y="1441"/>
                  </a:lnTo>
                  <a:lnTo>
                    <a:pt x="336" y="1441"/>
                  </a:lnTo>
                  <a:lnTo>
                    <a:pt x="432" y="1441"/>
                  </a:lnTo>
                  <a:lnTo>
                    <a:pt x="528" y="1393"/>
                  </a:lnTo>
                  <a:lnTo>
                    <a:pt x="720" y="1201"/>
                  </a:lnTo>
                  <a:lnTo>
                    <a:pt x="865" y="1009"/>
                  </a:lnTo>
                  <a:lnTo>
                    <a:pt x="1009" y="721"/>
                  </a:lnTo>
                  <a:lnTo>
                    <a:pt x="1009" y="721"/>
                  </a:lnTo>
                  <a:lnTo>
                    <a:pt x="1057" y="481"/>
                  </a:lnTo>
                  <a:lnTo>
                    <a:pt x="1057" y="241"/>
                  </a:lnTo>
                  <a:lnTo>
                    <a:pt x="1009" y="48"/>
                  </a:lnTo>
                  <a:lnTo>
                    <a:pt x="913" y="0"/>
                  </a:lnTo>
                  <a:lnTo>
                    <a:pt x="86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45"/>
            <p:cNvSpPr/>
            <p:nvPr/>
          </p:nvSpPr>
          <p:spPr>
            <a:xfrm>
              <a:off x="5329975" y="39476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45"/>
            <p:cNvSpPr/>
            <p:nvPr/>
          </p:nvSpPr>
          <p:spPr>
            <a:xfrm>
              <a:off x="5322775" y="3938050"/>
              <a:ext cx="25" cy="1225"/>
            </a:xfrm>
            <a:custGeom>
              <a:avLst/>
              <a:gdLst/>
              <a:ahLst/>
              <a:cxnLst/>
              <a:rect l="l" t="t" r="r" b="b"/>
              <a:pathLst>
                <a:path w="1" h="49" extrusionOk="0">
                  <a:moveTo>
                    <a:pt x="1" y="48"/>
                  </a:moveTo>
                  <a:lnTo>
                    <a:pt x="1" y="0"/>
                  </a:lnTo>
                  <a:lnTo>
                    <a:pt x="1" y="48"/>
                  </a:lnTo>
                  <a:close/>
                </a:path>
              </a:pathLst>
            </a:custGeom>
            <a:solidFill>
              <a:srgbClr val="210A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45"/>
            <p:cNvSpPr/>
            <p:nvPr/>
          </p:nvSpPr>
          <p:spPr>
            <a:xfrm>
              <a:off x="5441650" y="3988475"/>
              <a:ext cx="76850" cy="58850"/>
            </a:xfrm>
            <a:custGeom>
              <a:avLst/>
              <a:gdLst/>
              <a:ahLst/>
              <a:cxnLst/>
              <a:rect l="l" t="t" r="r" b="b"/>
              <a:pathLst>
                <a:path w="3074" h="2354" extrusionOk="0">
                  <a:moveTo>
                    <a:pt x="1441" y="0"/>
                  </a:moveTo>
                  <a:lnTo>
                    <a:pt x="1105" y="48"/>
                  </a:lnTo>
                  <a:lnTo>
                    <a:pt x="817" y="144"/>
                  </a:lnTo>
                  <a:lnTo>
                    <a:pt x="577" y="288"/>
                  </a:lnTo>
                  <a:lnTo>
                    <a:pt x="384" y="432"/>
                  </a:lnTo>
                  <a:lnTo>
                    <a:pt x="192" y="625"/>
                  </a:lnTo>
                  <a:lnTo>
                    <a:pt x="96" y="865"/>
                  </a:lnTo>
                  <a:lnTo>
                    <a:pt x="0" y="1057"/>
                  </a:lnTo>
                  <a:lnTo>
                    <a:pt x="0" y="1297"/>
                  </a:lnTo>
                  <a:lnTo>
                    <a:pt x="48" y="1537"/>
                  </a:lnTo>
                  <a:lnTo>
                    <a:pt x="144" y="1729"/>
                  </a:lnTo>
                  <a:lnTo>
                    <a:pt x="288" y="1921"/>
                  </a:lnTo>
                  <a:lnTo>
                    <a:pt x="481" y="2065"/>
                  </a:lnTo>
                  <a:lnTo>
                    <a:pt x="673" y="2209"/>
                  </a:lnTo>
                  <a:lnTo>
                    <a:pt x="913" y="2257"/>
                  </a:lnTo>
                  <a:lnTo>
                    <a:pt x="1153" y="2353"/>
                  </a:lnTo>
                  <a:lnTo>
                    <a:pt x="1633" y="2353"/>
                  </a:lnTo>
                  <a:lnTo>
                    <a:pt x="1969" y="2305"/>
                  </a:lnTo>
                  <a:lnTo>
                    <a:pt x="2209" y="2209"/>
                  </a:lnTo>
                  <a:lnTo>
                    <a:pt x="2498" y="2065"/>
                  </a:lnTo>
                  <a:lnTo>
                    <a:pt x="2690" y="1921"/>
                  </a:lnTo>
                  <a:lnTo>
                    <a:pt x="2882" y="1729"/>
                  </a:lnTo>
                  <a:lnTo>
                    <a:pt x="2978" y="1489"/>
                  </a:lnTo>
                  <a:lnTo>
                    <a:pt x="3074" y="1297"/>
                  </a:lnTo>
                  <a:lnTo>
                    <a:pt x="3074" y="1057"/>
                  </a:lnTo>
                  <a:lnTo>
                    <a:pt x="3026" y="817"/>
                  </a:lnTo>
                  <a:lnTo>
                    <a:pt x="2930" y="625"/>
                  </a:lnTo>
                  <a:lnTo>
                    <a:pt x="2786" y="432"/>
                  </a:lnTo>
                  <a:lnTo>
                    <a:pt x="2594" y="288"/>
                  </a:lnTo>
                  <a:lnTo>
                    <a:pt x="2402" y="192"/>
                  </a:lnTo>
                  <a:lnTo>
                    <a:pt x="2161" y="96"/>
                  </a:lnTo>
                  <a:lnTo>
                    <a:pt x="1873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45"/>
            <p:cNvSpPr/>
            <p:nvPr/>
          </p:nvSpPr>
          <p:spPr>
            <a:xfrm>
              <a:off x="5441650" y="3988475"/>
              <a:ext cx="76850" cy="58850"/>
            </a:xfrm>
            <a:custGeom>
              <a:avLst/>
              <a:gdLst/>
              <a:ahLst/>
              <a:cxnLst/>
              <a:rect l="l" t="t" r="r" b="b"/>
              <a:pathLst>
                <a:path w="3074" h="2354" fill="none" extrusionOk="0">
                  <a:moveTo>
                    <a:pt x="1633" y="0"/>
                  </a:moveTo>
                  <a:lnTo>
                    <a:pt x="1633" y="0"/>
                  </a:lnTo>
                  <a:lnTo>
                    <a:pt x="1441" y="0"/>
                  </a:lnTo>
                  <a:lnTo>
                    <a:pt x="1441" y="0"/>
                  </a:lnTo>
                  <a:lnTo>
                    <a:pt x="1105" y="48"/>
                  </a:lnTo>
                  <a:lnTo>
                    <a:pt x="817" y="144"/>
                  </a:lnTo>
                  <a:lnTo>
                    <a:pt x="577" y="288"/>
                  </a:lnTo>
                  <a:lnTo>
                    <a:pt x="384" y="432"/>
                  </a:lnTo>
                  <a:lnTo>
                    <a:pt x="192" y="625"/>
                  </a:lnTo>
                  <a:lnTo>
                    <a:pt x="96" y="865"/>
                  </a:lnTo>
                  <a:lnTo>
                    <a:pt x="0" y="1057"/>
                  </a:lnTo>
                  <a:lnTo>
                    <a:pt x="0" y="1297"/>
                  </a:lnTo>
                  <a:lnTo>
                    <a:pt x="0" y="1297"/>
                  </a:lnTo>
                  <a:lnTo>
                    <a:pt x="48" y="1537"/>
                  </a:lnTo>
                  <a:lnTo>
                    <a:pt x="144" y="1729"/>
                  </a:lnTo>
                  <a:lnTo>
                    <a:pt x="288" y="1921"/>
                  </a:lnTo>
                  <a:lnTo>
                    <a:pt x="481" y="2065"/>
                  </a:lnTo>
                  <a:lnTo>
                    <a:pt x="673" y="2209"/>
                  </a:lnTo>
                  <a:lnTo>
                    <a:pt x="913" y="2257"/>
                  </a:lnTo>
                  <a:lnTo>
                    <a:pt x="1153" y="2353"/>
                  </a:lnTo>
                  <a:lnTo>
                    <a:pt x="1441" y="2353"/>
                  </a:lnTo>
                  <a:lnTo>
                    <a:pt x="1441" y="2353"/>
                  </a:lnTo>
                  <a:lnTo>
                    <a:pt x="1633" y="2353"/>
                  </a:lnTo>
                  <a:lnTo>
                    <a:pt x="1633" y="2353"/>
                  </a:lnTo>
                  <a:lnTo>
                    <a:pt x="1969" y="2305"/>
                  </a:lnTo>
                  <a:lnTo>
                    <a:pt x="2209" y="2209"/>
                  </a:lnTo>
                  <a:lnTo>
                    <a:pt x="2498" y="2065"/>
                  </a:lnTo>
                  <a:lnTo>
                    <a:pt x="2690" y="1921"/>
                  </a:lnTo>
                  <a:lnTo>
                    <a:pt x="2882" y="1729"/>
                  </a:lnTo>
                  <a:lnTo>
                    <a:pt x="2978" y="1489"/>
                  </a:lnTo>
                  <a:lnTo>
                    <a:pt x="3074" y="1297"/>
                  </a:lnTo>
                  <a:lnTo>
                    <a:pt x="3074" y="1057"/>
                  </a:lnTo>
                  <a:lnTo>
                    <a:pt x="3074" y="1057"/>
                  </a:lnTo>
                  <a:lnTo>
                    <a:pt x="3026" y="817"/>
                  </a:lnTo>
                  <a:lnTo>
                    <a:pt x="2930" y="625"/>
                  </a:lnTo>
                  <a:lnTo>
                    <a:pt x="2786" y="432"/>
                  </a:lnTo>
                  <a:lnTo>
                    <a:pt x="2594" y="288"/>
                  </a:lnTo>
                  <a:lnTo>
                    <a:pt x="2402" y="192"/>
                  </a:lnTo>
                  <a:lnTo>
                    <a:pt x="2161" y="96"/>
                  </a:lnTo>
                  <a:lnTo>
                    <a:pt x="1873" y="0"/>
                  </a:lnTo>
                  <a:lnTo>
                    <a:pt x="163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45"/>
            <p:cNvSpPr/>
            <p:nvPr/>
          </p:nvSpPr>
          <p:spPr>
            <a:xfrm>
              <a:off x="5648150" y="3825175"/>
              <a:ext cx="72075" cy="37250"/>
            </a:xfrm>
            <a:custGeom>
              <a:avLst/>
              <a:gdLst/>
              <a:ahLst/>
              <a:cxnLst/>
              <a:rect l="l" t="t" r="r" b="b"/>
              <a:pathLst>
                <a:path w="2883" h="1490" extrusionOk="0">
                  <a:moveTo>
                    <a:pt x="1249" y="1"/>
                  </a:moveTo>
                  <a:lnTo>
                    <a:pt x="1057" y="49"/>
                  </a:lnTo>
                  <a:lnTo>
                    <a:pt x="817" y="97"/>
                  </a:lnTo>
                  <a:lnTo>
                    <a:pt x="577" y="193"/>
                  </a:lnTo>
                  <a:lnTo>
                    <a:pt x="385" y="337"/>
                  </a:lnTo>
                  <a:lnTo>
                    <a:pt x="193" y="481"/>
                  </a:lnTo>
                  <a:lnTo>
                    <a:pt x="49" y="721"/>
                  </a:lnTo>
                  <a:lnTo>
                    <a:pt x="1" y="769"/>
                  </a:lnTo>
                  <a:lnTo>
                    <a:pt x="49" y="817"/>
                  </a:lnTo>
                  <a:lnTo>
                    <a:pt x="145" y="865"/>
                  </a:lnTo>
                  <a:lnTo>
                    <a:pt x="241" y="817"/>
                  </a:lnTo>
                  <a:lnTo>
                    <a:pt x="385" y="625"/>
                  </a:lnTo>
                  <a:lnTo>
                    <a:pt x="529" y="481"/>
                  </a:lnTo>
                  <a:lnTo>
                    <a:pt x="721" y="385"/>
                  </a:lnTo>
                  <a:lnTo>
                    <a:pt x="913" y="289"/>
                  </a:lnTo>
                  <a:lnTo>
                    <a:pt x="1105" y="241"/>
                  </a:lnTo>
                  <a:lnTo>
                    <a:pt x="1297" y="241"/>
                  </a:lnTo>
                  <a:lnTo>
                    <a:pt x="1633" y="337"/>
                  </a:lnTo>
                  <a:lnTo>
                    <a:pt x="2018" y="481"/>
                  </a:lnTo>
                  <a:lnTo>
                    <a:pt x="2306" y="721"/>
                  </a:lnTo>
                  <a:lnTo>
                    <a:pt x="2546" y="1057"/>
                  </a:lnTo>
                  <a:lnTo>
                    <a:pt x="2690" y="1442"/>
                  </a:lnTo>
                  <a:lnTo>
                    <a:pt x="2738" y="1490"/>
                  </a:lnTo>
                  <a:lnTo>
                    <a:pt x="2834" y="1490"/>
                  </a:lnTo>
                  <a:lnTo>
                    <a:pt x="2882" y="1442"/>
                  </a:lnTo>
                  <a:lnTo>
                    <a:pt x="2882" y="1346"/>
                  </a:lnTo>
                  <a:lnTo>
                    <a:pt x="2834" y="1153"/>
                  </a:lnTo>
                  <a:lnTo>
                    <a:pt x="2738" y="913"/>
                  </a:lnTo>
                  <a:lnTo>
                    <a:pt x="2594" y="721"/>
                  </a:lnTo>
                  <a:lnTo>
                    <a:pt x="2450" y="529"/>
                  </a:lnTo>
                  <a:lnTo>
                    <a:pt x="2306" y="385"/>
                  </a:lnTo>
                  <a:lnTo>
                    <a:pt x="2114" y="241"/>
                  </a:lnTo>
                  <a:lnTo>
                    <a:pt x="1922" y="145"/>
                  </a:lnTo>
                  <a:lnTo>
                    <a:pt x="1681" y="49"/>
                  </a:lnTo>
                  <a:lnTo>
                    <a:pt x="1489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45"/>
            <p:cNvSpPr/>
            <p:nvPr/>
          </p:nvSpPr>
          <p:spPr>
            <a:xfrm>
              <a:off x="5466850" y="3820375"/>
              <a:ext cx="72075" cy="31250"/>
            </a:xfrm>
            <a:custGeom>
              <a:avLst/>
              <a:gdLst/>
              <a:ahLst/>
              <a:cxnLst/>
              <a:rect l="l" t="t" r="r" b="b"/>
              <a:pathLst>
                <a:path w="2883" h="1250" extrusionOk="0">
                  <a:moveTo>
                    <a:pt x="1249" y="1"/>
                  </a:moveTo>
                  <a:lnTo>
                    <a:pt x="817" y="193"/>
                  </a:lnTo>
                  <a:lnTo>
                    <a:pt x="481" y="433"/>
                  </a:lnTo>
                  <a:lnTo>
                    <a:pt x="337" y="577"/>
                  </a:lnTo>
                  <a:lnTo>
                    <a:pt x="193" y="721"/>
                  </a:lnTo>
                  <a:lnTo>
                    <a:pt x="97" y="913"/>
                  </a:lnTo>
                  <a:lnTo>
                    <a:pt x="1" y="1153"/>
                  </a:lnTo>
                  <a:lnTo>
                    <a:pt x="1" y="1201"/>
                  </a:lnTo>
                  <a:lnTo>
                    <a:pt x="49" y="1249"/>
                  </a:lnTo>
                  <a:lnTo>
                    <a:pt x="145" y="1249"/>
                  </a:lnTo>
                  <a:lnTo>
                    <a:pt x="193" y="1201"/>
                  </a:lnTo>
                  <a:lnTo>
                    <a:pt x="241" y="1009"/>
                  </a:lnTo>
                  <a:lnTo>
                    <a:pt x="337" y="865"/>
                  </a:lnTo>
                  <a:lnTo>
                    <a:pt x="625" y="625"/>
                  </a:lnTo>
                  <a:lnTo>
                    <a:pt x="961" y="433"/>
                  </a:lnTo>
                  <a:lnTo>
                    <a:pt x="1297" y="289"/>
                  </a:lnTo>
                  <a:lnTo>
                    <a:pt x="1634" y="241"/>
                  </a:lnTo>
                  <a:lnTo>
                    <a:pt x="2018" y="241"/>
                  </a:lnTo>
                  <a:lnTo>
                    <a:pt x="2210" y="289"/>
                  </a:lnTo>
                  <a:lnTo>
                    <a:pt x="2402" y="385"/>
                  </a:lnTo>
                  <a:lnTo>
                    <a:pt x="2546" y="529"/>
                  </a:lnTo>
                  <a:lnTo>
                    <a:pt x="2690" y="673"/>
                  </a:lnTo>
                  <a:lnTo>
                    <a:pt x="2738" y="721"/>
                  </a:lnTo>
                  <a:lnTo>
                    <a:pt x="2834" y="721"/>
                  </a:lnTo>
                  <a:lnTo>
                    <a:pt x="2882" y="673"/>
                  </a:lnTo>
                  <a:lnTo>
                    <a:pt x="2882" y="577"/>
                  </a:lnTo>
                  <a:lnTo>
                    <a:pt x="2738" y="385"/>
                  </a:lnTo>
                  <a:lnTo>
                    <a:pt x="2546" y="241"/>
                  </a:lnTo>
                  <a:lnTo>
                    <a:pt x="2354" y="145"/>
                  </a:lnTo>
                  <a:lnTo>
                    <a:pt x="2114" y="49"/>
                  </a:lnTo>
                  <a:lnTo>
                    <a:pt x="1682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45"/>
            <p:cNvSpPr/>
            <p:nvPr/>
          </p:nvSpPr>
          <p:spPr>
            <a:xfrm>
              <a:off x="5679375" y="3966850"/>
              <a:ext cx="76850" cy="58850"/>
            </a:xfrm>
            <a:custGeom>
              <a:avLst/>
              <a:gdLst/>
              <a:ahLst/>
              <a:cxnLst/>
              <a:rect l="l" t="t" r="r" b="b"/>
              <a:pathLst>
                <a:path w="3074" h="2354" extrusionOk="0">
                  <a:moveTo>
                    <a:pt x="1441" y="1"/>
                  </a:moveTo>
                  <a:lnTo>
                    <a:pt x="1153" y="49"/>
                  </a:lnTo>
                  <a:lnTo>
                    <a:pt x="865" y="145"/>
                  </a:lnTo>
                  <a:lnTo>
                    <a:pt x="625" y="289"/>
                  </a:lnTo>
                  <a:lnTo>
                    <a:pt x="384" y="433"/>
                  </a:lnTo>
                  <a:lnTo>
                    <a:pt x="240" y="625"/>
                  </a:lnTo>
                  <a:lnTo>
                    <a:pt x="96" y="865"/>
                  </a:lnTo>
                  <a:lnTo>
                    <a:pt x="48" y="1057"/>
                  </a:lnTo>
                  <a:lnTo>
                    <a:pt x="0" y="1297"/>
                  </a:lnTo>
                  <a:lnTo>
                    <a:pt x="48" y="1538"/>
                  </a:lnTo>
                  <a:lnTo>
                    <a:pt x="144" y="1730"/>
                  </a:lnTo>
                  <a:lnTo>
                    <a:pt x="288" y="1922"/>
                  </a:lnTo>
                  <a:lnTo>
                    <a:pt x="481" y="2066"/>
                  </a:lnTo>
                  <a:lnTo>
                    <a:pt x="673" y="2162"/>
                  </a:lnTo>
                  <a:lnTo>
                    <a:pt x="913" y="2258"/>
                  </a:lnTo>
                  <a:lnTo>
                    <a:pt x="1201" y="2306"/>
                  </a:lnTo>
                  <a:lnTo>
                    <a:pt x="1489" y="2354"/>
                  </a:lnTo>
                  <a:lnTo>
                    <a:pt x="1681" y="2354"/>
                  </a:lnTo>
                  <a:lnTo>
                    <a:pt x="1969" y="2306"/>
                  </a:lnTo>
                  <a:lnTo>
                    <a:pt x="2257" y="2210"/>
                  </a:lnTo>
                  <a:lnTo>
                    <a:pt x="2498" y="2066"/>
                  </a:lnTo>
                  <a:lnTo>
                    <a:pt x="2738" y="1922"/>
                  </a:lnTo>
                  <a:lnTo>
                    <a:pt x="2882" y="1730"/>
                  </a:lnTo>
                  <a:lnTo>
                    <a:pt x="3026" y="1490"/>
                  </a:lnTo>
                  <a:lnTo>
                    <a:pt x="3074" y="1249"/>
                  </a:lnTo>
                  <a:lnTo>
                    <a:pt x="3074" y="1057"/>
                  </a:lnTo>
                  <a:lnTo>
                    <a:pt x="3026" y="817"/>
                  </a:lnTo>
                  <a:lnTo>
                    <a:pt x="2930" y="625"/>
                  </a:lnTo>
                  <a:lnTo>
                    <a:pt x="2834" y="433"/>
                  </a:lnTo>
                  <a:lnTo>
                    <a:pt x="2642" y="289"/>
                  </a:lnTo>
                  <a:lnTo>
                    <a:pt x="2402" y="145"/>
                  </a:lnTo>
                  <a:lnTo>
                    <a:pt x="2161" y="97"/>
                  </a:lnTo>
                  <a:lnTo>
                    <a:pt x="1921" y="1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45"/>
            <p:cNvSpPr/>
            <p:nvPr/>
          </p:nvSpPr>
          <p:spPr>
            <a:xfrm>
              <a:off x="5679375" y="3966850"/>
              <a:ext cx="76850" cy="58850"/>
            </a:xfrm>
            <a:custGeom>
              <a:avLst/>
              <a:gdLst/>
              <a:ahLst/>
              <a:cxnLst/>
              <a:rect l="l" t="t" r="r" b="b"/>
              <a:pathLst>
                <a:path w="3074" h="2354" fill="none" extrusionOk="0">
                  <a:moveTo>
                    <a:pt x="1633" y="1"/>
                  </a:moveTo>
                  <a:lnTo>
                    <a:pt x="1633" y="1"/>
                  </a:lnTo>
                  <a:lnTo>
                    <a:pt x="1441" y="1"/>
                  </a:lnTo>
                  <a:lnTo>
                    <a:pt x="1441" y="1"/>
                  </a:lnTo>
                  <a:lnTo>
                    <a:pt x="1153" y="49"/>
                  </a:lnTo>
                  <a:lnTo>
                    <a:pt x="865" y="145"/>
                  </a:lnTo>
                  <a:lnTo>
                    <a:pt x="625" y="289"/>
                  </a:lnTo>
                  <a:lnTo>
                    <a:pt x="384" y="433"/>
                  </a:lnTo>
                  <a:lnTo>
                    <a:pt x="240" y="625"/>
                  </a:lnTo>
                  <a:lnTo>
                    <a:pt x="96" y="865"/>
                  </a:lnTo>
                  <a:lnTo>
                    <a:pt x="48" y="1057"/>
                  </a:lnTo>
                  <a:lnTo>
                    <a:pt x="0" y="1297"/>
                  </a:lnTo>
                  <a:lnTo>
                    <a:pt x="0" y="1297"/>
                  </a:lnTo>
                  <a:lnTo>
                    <a:pt x="48" y="1538"/>
                  </a:lnTo>
                  <a:lnTo>
                    <a:pt x="144" y="1730"/>
                  </a:lnTo>
                  <a:lnTo>
                    <a:pt x="288" y="1922"/>
                  </a:lnTo>
                  <a:lnTo>
                    <a:pt x="481" y="2066"/>
                  </a:lnTo>
                  <a:lnTo>
                    <a:pt x="673" y="2162"/>
                  </a:lnTo>
                  <a:lnTo>
                    <a:pt x="913" y="2258"/>
                  </a:lnTo>
                  <a:lnTo>
                    <a:pt x="1201" y="2306"/>
                  </a:lnTo>
                  <a:lnTo>
                    <a:pt x="1489" y="2354"/>
                  </a:lnTo>
                  <a:lnTo>
                    <a:pt x="1489" y="2354"/>
                  </a:lnTo>
                  <a:lnTo>
                    <a:pt x="1681" y="2354"/>
                  </a:lnTo>
                  <a:lnTo>
                    <a:pt x="1681" y="2354"/>
                  </a:lnTo>
                  <a:lnTo>
                    <a:pt x="1969" y="2306"/>
                  </a:lnTo>
                  <a:lnTo>
                    <a:pt x="2257" y="2210"/>
                  </a:lnTo>
                  <a:lnTo>
                    <a:pt x="2498" y="2066"/>
                  </a:lnTo>
                  <a:lnTo>
                    <a:pt x="2738" y="1922"/>
                  </a:lnTo>
                  <a:lnTo>
                    <a:pt x="2882" y="1730"/>
                  </a:lnTo>
                  <a:lnTo>
                    <a:pt x="3026" y="1490"/>
                  </a:lnTo>
                  <a:lnTo>
                    <a:pt x="3074" y="1249"/>
                  </a:lnTo>
                  <a:lnTo>
                    <a:pt x="3074" y="1057"/>
                  </a:lnTo>
                  <a:lnTo>
                    <a:pt x="3074" y="1057"/>
                  </a:lnTo>
                  <a:lnTo>
                    <a:pt x="3026" y="817"/>
                  </a:lnTo>
                  <a:lnTo>
                    <a:pt x="2930" y="625"/>
                  </a:lnTo>
                  <a:lnTo>
                    <a:pt x="2834" y="433"/>
                  </a:lnTo>
                  <a:lnTo>
                    <a:pt x="2642" y="289"/>
                  </a:lnTo>
                  <a:lnTo>
                    <a:pt x="2402" y="145"/>
                  </a:lnTo>
                  <a:lnTo>
                    <a:pt x="2161" y="97"/>
                  </a:lnTo>
                  <a:lnTo>
                    <a:pt x="1921" y="1"/>
                  </a:lnTo>
                  <a:lnTo>
                    <a:pt x="163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45"/>
            <p:cNvSpPr/>
            <p:nvPr/>
          </p:nvSpPr>
          <p:spPr>
            <a:xfrm>
              <a:off x="5591725" y="3923625"/>
              <a:ext cx="19225" cy="20450"/>
            </a:xfrm>
            <a:custGeom>
              <a:avLst/>
              <a:gdLst/>
              <a:ahLst/>
              <a:cxnLst/>
              <a:rect l="l" t="t" r="r" b="b"/>
              <a:pathLst>
                <a:path w="769" h="818" extrusionOk="0">
                  <a:moveTo>
                    <a:pt x="48" y="1"/>
                  </a:moveTo>
                  <a:lnTo>
                    <a:pt x="0" y="49"/>
                  </a:lnTo>
                  <a:lnTo>
                    <a:pt x="0" y="145"/>
                  </a:lnTo>
                  <a:lnTo>
                    <a:pt x="144" y="577"/>
                  </a:lnTo>
                  <a:lnTo>
                    <a:pt x="241" y="625"/>
                  </a:lnTo>
                  <a:lnTo>
                    <a:pt x="337" y="577"/>
                  </a:lnTo>
                  <a:lnTo>
                    <a:pt x="481" y="385"/>
                  </a:lnTo>
                  <a:lnTo>
                    <a:pt x="577" y="241"/>
                  </a:lnTo>
                  <a:lnTo>
                    <a:pt x="577" y="289"/>
                  </a:lnTo>
                  <a:lnTo>
                    <a:pt x="577" y="433"/>
                  </a:lnTo>
                  <a:lnTo>
                    <a:pt x="577" y="577"/>
                  </a:lnTo>
                  <a:lnTo>
                    <a:pt x="529" y="673"/>
                  </a:lnTo>
                  <a:lnTo>
                    <a:pt x="577" y="769"/>
                  </a:lnTo>
                  <a:lnTo>
                    <a:pt x="625" y="817"/>
                  </a:lnTo>
                  <a:lnTo>
                    <a:pt x="721" y="769"/>
                  </a:lnTo>
                  <a:lnTo>
                    <a:pt x="721" y="673"/>
                  </a:lnTo>
                  <a:lnTo>
                    <a:pt x="721" y="577"/>
                  </a:lnTo>
                  <a:lnTo>
                    <a:pt x="769" y="433"/>
                  </a:lnTo>
                  <a:lnTo>
                    <a:pt x="721" y="97"/>
                  </a:lnTo>
                  <a:lnTo>
                    <a:pt x="721" y="49"/>
                  </a:lnTo>
                  <a:lnTo>
                    <a:pt x="625" y="49"/>
                  </a:lnTo>
                  <a:lnTo>
                    <a:pt x="529" y="145"/>
                  </a:lnTo>
                  <a:lnTo>
                    <a:pt x="385" y="241"/>
                  </a:lnTo>
                  <a:lnTo>
                    <a:pt x="281" y="370"/>
                  </a:lnTo>
                  <a:lnTo>
                    <a:pt x="144" y="97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4D2A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45"/>
            <p:cNvSpPr/>
            <p:nvPr/>
          </p:nvSpPr>
          <p:spPr>
            <a:xfrm>
              <a:off x="5452450" y="4203375"/>
              <a:ext cx="374625" cy="195725"/>
            </a:xfrm>
            <a:custGeom>
              <a:avLst/>
              <a:gdLst/>
              <a:ahLst/>
              <a:cxnLst/>
              <a:rect l="l" t="t" r="r" b="b"/>
              <a:pathLst>
                <a:path w="14985" h="7829" extrusionOk="0">
                  <a:moveTo>
                    <a:pt x="3602" y="1"/>
                  </a:moveTo>
                  <a:lnTo>
                    <a:pt x="0" y="1009"/>
                  </a:lnTo>
                  <a:lnTo>
                    <a:pt x="385" y="1826"/>
                  </a:lnTo>
                  <a:lnTo>
                    <a:pt x="817" y="2546"/>
                  </a:lnTo>
                  <a:lnTo>
                    <a:pt x="1249" y="3170"/>
                  </a:lnTo>
                  <a:lnTo>
                    <a:pt x="1729" y="3795"/>
                  </a:lnTo>
                  <a:lnTo>
                    <a:pt x="2210" y="4371"/>
                  </a:lnTo>
                  <a:lnTo>
                    <a:pt x="2786" y="4851"/>
                  </a:lnTo>
                  <a:lnTo>
                    <a:pt x="3314" y="5284"/>
                  </a:lnTo>
                  <a:lnTo>
                    <a:pt x="3891" y="5716"/>
                  </a:lnTo>
                  <a:lnTo>
                    <a:pt x="4467" y="6052"/>
                  </a:lnTo>
                  <a:lnTo>
                    <a:pt x="5091" y="6388"/>
                  </a:lnTo>
                  <a:lnTo>
                    <a:pt x="5715" y="6676"/>
                  </a:lnTo>
                  <a:lnTo>
                    <a:pt x="6340" y="6916"/>
                  </a:lnTo>
                  <a:lnTo>
                    <a:pt x="6964" y="7108"/>
                  </a:lnTo>
                  <a:lnTo>
                    <a:pt x="7588" y="7301"/>
                  </a:lnTo>
                  <a:lnTo>
                    <a:pt x="8789" y="7589"/>
                  </a:lnTo>
                  <a:lnTo>
                    <a:pt x="9990" y="7733"/>
                  </a:lnTo>
                  <a:lnTo>
                    <a:pt x="11094" y="7829"/>
                  </a:lnTo>
                  <a:lnTo>
                    <a:pt x="12103" y="7829"/>
                  </a:lnTo>
                  <a:lnTo>
                    <a:pt x="13015" y="7781"/>
                  </a:lnTo>
                  <a:lnTo>
                    <a:pt x="13736" y="7733"/>
                  </a:lnTo>
                  <a:lnTo>
                    <a:pt x="14312" y="7685"/>
                  </a:lnTo>
                  <a:lnTo>
                    <a:pt x="14792" y="7589"/>
                  </a:lnTo>
                  <a:lnTo>
                    <a:pt x="14984" y="5476"/>
                  </a:lnTo>
                  <a:lnTo>
                    <a:pt x="12871" y="5091"/>
                  </a:lnTo>
                  <a:lnTo>
                    <a:pt x="11046" y="4707"/>
                  </a:lnTo>
                  <a:lnTo>
                    <a:pt x="9461" y="4275"/>
                  </a:lnTo>
                  <a:lnTo>
                    <a:pt x="8117" y="3795"/>
                  </a:lnTo>
                  <a:lnTo>
                    <a:pt x="7012" y="3363"/>
                  </a:lnTo>
                  <a:lnTo>
                    <a:pt x="6100" y="2882"/>
                  </a:lnTo>
                  <a:lnTo>
                    <a:pt x="5331" y="2450"/>
                  </a:lnTo>
                  <a:lnTo>
                    <a:pt x="4755" y="2018"/>
                  </a:lnTo>
                  <a:lnTo>
                    <a:pt x="4323" y="1634"/>
                  </a:lnTo>
                  <a:lnTo>
                    <a:pt x="4035" y="1249"/>
                  </a:lnTo>
                  <a:lnTo>
                    <a:pt x="3843" y="913"/>
                  </a:lnTo>
                  <a:lnTo>
                    <a:pt x="3698" y="577"/>
                  </a:lnTo>
                  <a:lnTo>
                    <a:pt x="3650" y="337"/>
                  </a:lnTo>
                  <a:lnTo>
                    <a:pt x="3602" y="193"/>
                  </a:lnTo>
                  <a:lnTo>
                    <a:pt x="3602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45"/>
            <p:cNvSpPr/>
            <p:nvPr/>
          </p:nvSpPr>
          <p:spPr>
            <a:xfrm>
              <a:off x="5452450" y="4203375"/>
              <a:ext cx="374625" cy="195725"/>
            </a:xfrm>
            <a:custGeom>
              <a:avLst/>
              <a:gdLst/>
              <a:ahLst/>
              <a:cxnLst/>
              <a:rect l="l" t="t" r="r" b="b"/>
              <a:pathLst>
                <a:path w="14985" h="7829" fill="none" extrusionOk="0">
                  <a:moveTo>
                    <a:pt x="3602" y="1"/>
                  </a:moveTo>
                  <a:lnTo>
                    <a:pt x="3602" y="1"/>
                  </a:lnTo>
                  <a:lnTo>
                    <a:pt x="3602" y="193"/>
                  </a:lnTo>
                  <a:lnTo>
                    <a:pt x="3650" y="337"/>
                  </a:lnTo>
                  <a:lnTo>
                    <a:pt x="3698" y="577"/>
                  </a:lnTo>
                  <a:lnTo>
                    <a:pt x="3843" y="913"/>
                  </a:lnTo>
                  <a:lnTo>
                    <a:pt x="4035" y="1249"/>
                  </a:lnTo>
                  <a:lnTo>
                    <a:pt x="4323" y="1634"/>
                  </a:lnTo>
                  <a:lnTo>
                    <a:pt x="4755" y="2018"/>
                  </a:lnTo>
                  <a:lnTo>
                    <a:pt x="5331" y="2450"/>
                  </a:lnTo>
                  <a:lnTo>
                    <a:pt x="6100" y="2882"/>
                  </a:lnTo>
                  <a:lnTo>
                    <a:pt x="7012" y="3363"/>
                  </a:lnTo>
                  <a:lnTo>
                    <a:pt x="8117" y="3795"/>
                  </a:lnTo>
                  <a:lnTo>
                    <a:pt x="9461" y="4275"/>
                  </a:lnTo>
                  <a:lnTo>
                    <a:pt x="11046" y="4707"/>
                  </a:lnTo>
                  <a:lnTo>
                    <a:pt x="12871" y="5091"/>
                  </a:lnTo>
                  <a:lnTo>
                    <a:pt x="14984" y="5476"/>
                  </a:lnTo>
                  <a:lnTo>
                    <a:pt x="14792" y="7589"/>
                  </a:lnTo>
                  <a:lnTo>
                    <a:pt x="14792" y="7589"/>
                  </a:lnTo>
                  <a:lnTo>
                    <a:pt x="14312" y="7685"/>
                  </a:lnTo>
                  <a:lnTo>
                    <a:pt x="13736" y="7733"/>
                  </a:lnTo>
                  <a:lnTo>
                    <a:pt x="13015" y="7781"/>
                  </a:lnTo>
                  <a:lnTo>
                    <a:pt x="12103" y="7829"/>
                  </a:lnTo>
                  <a:lnTo>
                    <a:pt x="11094" y="7829"/>
                  </a:lnTo>
                  <a:lnTo>
                    <a:pt x="9990" y="7733"/>
                  </a:lnTo>
                  <a:lnTo>
                    <a:pt x="8789" y="7589"/>
                  </a:lnTo>
                  <a:lnTo>
                    <a:pt x="7588" y="7301"/>
                  </a:lnTo>
                  <a:lnTo>
                    <a:pt x="6964" y="7108"/>
                  </a:lnTo>
                  <a:lnTo>
                    <a:pt x="6340" y="6916"/>
                  </a:lnTo>
                  <a:lnTo>
                    <a:pt x="5715" y="6676"/>
                  </a:lnTo>
                  <a:lnTo>
                    <a:pt x="5091" y="6388"/>
                  </a:lnTo>
                  <a:lnTo>
                    <a:pt x="4467" y="6052"/>
                  </a:lnTo>
                  <a:lnTo>
                    <a:pt x="3891" y="5716"/>
                  </a:lnTo>
                  <a:lnTo>
                    <a:pt x="3314" y="5284"/>
                  </a:lnTo>
                  <a:lnTo>
                    <a:pt x="2786" y="4851"/>
                  </a:lnTo>
                  <a:lnTo>
                    <a:pt x="2210" y="4371"/>
                  </a:lnTo>
                  <a:lnTo>
                    <a:pt x="1729" y="3795"/>
                  </a:lnTo>
                  <a:lnTo>
                    <a:pt x="1249" y="3170"/>
                  </a:lnTo>
                  <a:lnTo>
                    <a:pt x="817" y="2546"/>
                  </a:lnTo>
                  <a:lnTo>
                    <a:pt x="385" y="1826"/>
                  </a:lnTo>
                  <a:lnTo>
                    <a:pt x="0" y="1009"/>
                  </a:lnTo>
                  <a:lnTo>
                    <a:pt x="360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45"/>
            <p:cNvSpPr/>
            <p:nvPr/>
          </p:nvSpPr>
          <p:spPr>
            <a:xfrm>
              <a:off x="5546100" y="4221400"/>
              <a:ext cx="42050" cy="44450"/>
            </a:xfrm>
            <a:custGeom>
              <a:avLst/>
              <a:gdLst/>
              <a:ahLst/>
              <a:cxnLst/>
              <a:rect l="l" t="t" r="r" b="b"/>
              <a:pathLst>
                <a:path w="1682" h="1778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93" y="384"/>
                  </a:lnTo>
                  <a:lnTo>
                    <a:pt x="529" y="817"/>
                  </a:lnTo>
                  <a:lnTo>
                    <a:pt x="1009" y="1297"/>
                  </a:lnTo>
                  <a:lnTo>
                    <a:pt x="1681" y="1777"/>
                  </a:lnTo>
                  <a:lnTo>
                    <a:pt x="1681" y="1777"/>
                  </a:lnTo>
                  <a:lnTo>
                    <a:pt x="1681" y="1777"/>
                  </a:lnTo>
                  <a:lnTo>
                    <a:pt x="1009" y="1297"/>
                  </a:lnTo>
                  <a:lnTo>
                    <a:pt x="529" y="817"/>
                  </a:lnTo>
                  <a:lnTo>
                    <a:pt x="193" y="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A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45"/>
            <p:cNvSpPr/>
            <p:nvPr/>
          </p:nvSpPr>
          <p:spPr>
            <a:xfrm>
              <a:off x="5546100" y="4221400"/>
              <a:ext cx="42050" cy="44450"/>
            </a:xfrm>
            <a:custGeom>
              <a:avLst/>
              <a:gdLst/>
              <a:ahLst/>
              <a:cxnLst/>
              <a:rect l="l" t="t" r="r" b="b"/>
              <a:pathLst>
                <a:path w="1682" h="177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93" y="384"/>
                  </a:lnTo>
                  <a:lnTo>
                    <a:pt x="529" y="817"/>
                  </a:lnTo>
                  <a:lnTo>
                    <a:pt x="1009" y="1297"/>
                  </a:lnTo>
                  <a:lnTo>
                    <a:pt x="1681" y="1777"/>
                  </a:lnTo>
                  <a:lnTo>
                    <a:pt x="1681" y="1777"/>
                  </a:lnTo>
                  <a:lnTo>
                    <a:pt x="1681" y="1777"/>
                  </a:lnTo>
                  <a:lnTo>
                    <a:pt x="1009" y="1297"/>
                  </a:lnTo>
                  <a:lnTo>
                    <a:pt x="529" y="817"/>
                  </a:lnTo>
                  <a:lnTo>
                    <a:pt x="193" y="38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45"/>
            <p:cNvSpPr/>
            <p:nvPr/>
          </p:nvSpPr>
          <p:spPr>
            <a:xfrm>
              <a:off x="5470450" y="4221400"/>
              <a:ext cx="117700" cy="105675"/>
            </a:xfrm>
            <a:custGeom>
              <a:avLst/>
              <a:gdLst/>
              <a:ahLst/>
              <a:cxnLst/>
              <a:rect l="l" t="t" r="r" b="b"/>
              <a:pathLst>
                <a:path w="4708" h="4227" extrusionOk="0">
                  <a:moveTo>
                    <a:pt x="3026" y="0"/>
                  </a:moveTo>
                  <a:lnTo>
                    <a:pt x="1" y="1681"/>
                  </a:lnTo>
                  <a:lnTo>
                    <a:pt x="481" y="2449"/>
                  </a:lnTo>
                  <a:lnTo>
                    <a:pt x="1009" y="3122"/>
                  </a:lnTo>
                  <a:lnTo>
                    <a:pt x="1586" y="3698"/>
                  </a:lnTo>
                  <a:lnTo>
                    <a:pt x="2162" y="4226"/>
                  </a:lnTo>
                  <a:lnTo>
                    <a:pt x="4707" y="1777"/>
                  </a:lnTo>
                  <a:lnTo>
                    <a:pt x="4035" y="1297"/>
                  </a:lnTo>
                  <a:lnTo>
                    <a:pt x="3555" y="817"/>
                  </a:lnTo>
                  <a:lnTo>
                    <a:pt x="3219" y="384"/>
                  </a:lnTo>
                  <a:lnTo>
                    <a:pt x="3026" y="0"/>
                  </a:lnTo>
                  <a:close/>
                </a:path>
              </a:pathLst>
            </a:custGeom>
            <a:solidFill>
              <a:srgbClr val="FEA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45"/>
            <p:cNvSpPr/>
            <p:nvPr/>
          </p:nvSpPr>
          <p:spPr>
            <a:xfrm>
              <a:off x="5470450" y="4221400"/>
              <a:ext cx="117700" cy="105675"/>
            </a:xfrm>
            <a:custGeom>
              <a:avLst/>
              <a:gdLst/>
              <a:ahLst/>
              <a:cxnLst/>
              <a:rect l="l" t="t" r="r" b="b"/>
              <a:pathLst>
                <a:path w="4708" h="4227" fill="none" extrusionOk="0">
                  <a:moveTo>
                    <a:pt x="3026" y="0"/>
                  </a:moveTo>
                  <a:lnTo>
                    <a:pt x="1" y="1681"/>
                  </a:lnTo>
                  <a:lnTo>
                    <a:pt x="1" y="1681"/>
                  </a:lnTo>
                  <a:lnTo>
                    <a:pt x="1" y="1681"/>
                  </a:lnTo>
                  <a:lnTo>
                    <a:pt x="481" y="2449"/>
                  </a:lnTo>
                  <a:lnTo>
                    <a:pt x="1009" y="3122"/>
                  </a:lnTo>
                  <a:lnTo>
                    <a:pt x="1586" y="3698"/>
                  </a:lnTo>
                  <a:lnTo>
                    <a:pt x="2162" y="4226"/>
                  </a:lnTo>
                  <a:lnTo>
                    <a:pt x="4707" y="1777"/>
                  </a:lnTo>
                  <a:lnTo>
                    <a:pt x="4707" y="1777"/>
                  </a:lnTo>
                  <a:lnTo>
                    <a:pt x="4035" y="1297"/>
                  </a:lnTo>
                  <a:lnTo>
                    <a:pt x="3555" y="817"/>
                  </a:lnTo>
                  <a:lnTo>
                    <a:pt x="3219" y="384"/>
                  </a:lnTo>
                  <a:lnTo>
                    <a:pt x="30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45"/>
            <p:cNvSpPr/>
            <p:nvPr/>
          </p:nvSpPr>
          <p:spPr>
            <a:xfrm>
              <a:off x="5792225" y="4297025"/>
              <a:ext cx="133300" cy="121300"/>
            </a:xfrm>
            <a:custGeom>
              <a:avLst/>
              <a:gdLst/>
              <a:ahLst/>
              <a:cxnLst/>
              <a:rect l="l" t="t" r="r" b="b"/>
              <a:pathLst>
                <a:path w="5332" h="4852" extrusionOk="0">
                  <a:moveTo>
                    <a:pt x="2738" y="1"/>
                  </a:moveTo>
                  <a:lnTo>
                    <a:pt x="2498" y="49"/>
                  </a:lnTo>
                  <a:lnTo>
                    <a:pt x="2210" y="193"/>
                  </a:lnTo>
                  <a:lnTo>
                    <a:pt x="1682" y="529"/>
                  </a:lnTo>
                  <a:lnTo>
                    <a:pt x="1249" y="817"/>
                  </a:lnTo>
                  <a:lnTo>
                    <a:pt x="1009" y="913"/>
                  </a:lnTo>
                  <a:lnTo>
                    <a:pt x="769" y="1009"/>
                  </a:lnTo>
                  <a:lnTo>
                    <a:pt x="529" y="1153"/>
                  </a:lnTo>
                  <a:lnTo>
                    <a:pt x="385" y="1345"/>
                  </a:lnTo>
                  <a:lnTo>
                    <a:pt x="193" y="1586"/>
                  </a:lnTo>
                  <a:lnTo>
                    <a:pt x="97" y="1826"/>
                  </a:lnTo>
                  <a:lnTo>
                    <a:pt x="49" y="2066"/>
                  </a:lnTo>
                  <a:lnTo>
                    <a:pt x="1" y="2354"/>
                  </a:lnTo>
                  <a:lnTo>
                    <a:pt x="1" y="3122"/>
                  </a:lnTo>
                  <a:lnTo>
                    <a:pt x="49" y="3410"/>
                  </a:lnTo>
                  <a:lnTo>
                    <a:pt x="145" y="3699"/>
                  </a:lnTo>
                  <a:lnTo>
                    <a:pt x="289" y="3987"/>
                  </a:lnTo>
                  <a:lnTo>
                    <a:pt x="481" y="4227"/>
                  </a:lnTo>
                  <a:lnTo>
                    <a:pt x="721" y="4419"/>
                  </a:lnTo>
                  <a:lnTo>
                    <a:pt x="961" y="4515"/>
                  </a:lnTo>
                  <a:lnTo>
                    <a:pt x="1249" y="4611"/>
                  </a:lnTo>
                  <a:lnTo>
                    <a:pt x="1585" y="4659"/>
                  </a:lnTo>
                  <a:lnTo>
                    <a:pt x="1826" y="4659"/>
                  </a:lnTo>
                  <a:lnTo>
                    <a:pt x="2066" y="4563"/>
                  </a:lnTo>
                  <a:lnTo>
                    <a:pt x="2258" y="4515"/>
                  </a:lnTo>
                  <a:lnTo>
                    <a:pt x="2450" y="4371"/>
                  </a:lnTo>
                  <a:lnTo>
                    <a:pt x="2930" y="4563"/>
                  </a:lnTo>
                  <a:lnTo>
                    <a:pt x="3410" y="4755"/>
                  </a:lnTo>
                  <a:lnTo>
                    <a:pt x="3843" y="4851"/>
                  </a:lnTo>
                  <a:lnTo>
                    <a:pt x="3987" y="4851"/>
                  </a:lnTo>
                  <a:lnTo>
                    <a:pt x="4035" y="4803"/>
                  </a:lnTo>
                  <a:lnTo>
                    <a:pt x="4083" y="4755"/>
                  </a:lnTo>
                  <a:lnTo>
                    <a:pt x="4083" y="4707"/>
                  </a:lnTo>
                  <a:lnTo>
                    <a:pt x="3987" y="4563"/>
                  </a:lnTo>
                  <a:lnTo>
                    <a:pt x="3843" y="4371"/>
                  </a:lnTo>
                  <a:lnTo>
                    <a:pt x="3651" y="4227"/>
                  </a:lnTo>
                  <a:lnTo>
                    <a:pt x="3266" y="3939"/>
                  </a:lnTo>
                  <a:lnTo>
                    <a:pt x="2978" y="3747"/>
                  </a:lnTo>
                  <a:lnTo>
                    <a:pt x="3362" y="3843"/>
                  </a:lnTo>
                  <a:lnTo>
                    <a:pt x="3939" y="3939"/>
                  </a:lnTo>
                  <a:lnTo>
                    <a:pt x="4227" y="3987"/>
                  </a:lnTo>
                  <a:lnTo>
                    <a:pt x="4515" y="3987"/>
                  </a:lnTo>
                  <a:lnTo>
                    <a:pt x="4755" y="3939"/>
                  </a:lnTo>
                  <a:lnTo>
                    <a:pt x="4899" y="3843"/>
                  </a:lnTo>
                  <a:lnTo>
                    <a:pt x="4899" y="3795"/>
                  </a:lnTo>
                  <a:lnTo>
                    <a:pt x="4899" y="3747"/>
                  </a:lnTo>
                  <a:lnTo>
                    <a:pt x="4707" y="3603"/>
                  </a:lnTo>
                  <a:lnTo>
                    <a:pt x="4419" y="3459"/>
                  </a:lnTo>
                  <a:lnTo>
                    <a:pt x="4083" y="3362"/>
                  </a:lnTo>
                  <a:lnTo>
                    <a:pt x="3410" y="3170"/>
                  </a:lnTo>
                  <a:lnTo>
                    <a:pt x="3122" y="3074"/>
                  </a:lnTo>
                  <a:lnTo>
                    <a:pt x="4131" y="3074"/>
                  </a:lnTo>
                  <a:lnTo>
                    <a:pt x="4563" y="3026"/>
                  </a:lnTo>
                  <a:lnTo>
                    <a:pt x="4899" y="2930"/>
                  </a:lnTo>
                  <a:lnTo>
                    <a:pt x="5187" y="2834"/>
                  </a:lnTo>
                  <a:lnTo>
                    <a:pt x="5283" y="2786"/>
                  </a:lnTo>
                  <a:lnTo>
                    <a:pt x="5331" y="2690"/>
                  </a:lnTo>
                  <a:lnTo>
                    <a:pt x="5331" y="2642"/>
                  </a:lnTo>
                  <a:lnTo>
                    <a:pt x="5331" y="2546"/>
                  </a:lnTo>
                  <a:lnTo>
                    <a:pt x="5139" y="2450"/>
                  </a:lnTo>
                  <a:lnTo>
                    <a:pt x="4803" y="2306"/>
                  </a:lnTo>
                  <a:lnTo>
                    <a:pt x="4419" y="2210"/>
                  </a:lnTo>
                  <a:lnTo>
                    <a:pt x="3603" y="2114"/>
                  </a:lnTo>
                  <a:lnTo>
                    <a:pt x="3074" y="2066"/>
                  </a:lnTo>
                  <a:lnTo>
                    <a:pt x="3074" y="2018"/>
                  </a:lnTo>
                  <a:lnTo>
                    <a:pt x="3506" y="1970"/>
                  </a:lnTo>
                  <a:lnTo>
                    <a:pt x="4131" y="1826"/>
                  </a:lnTo>
                  <a:lnTo>
                    <a:pt x="4707" y="1634"/>
                  </a:lnTo>
                  <a:lnTo>
                    <a:pt x="4947" y="1489"/>
                  </a:lnTo>
                  <a:lnTo>
                    <a:pt x="5091" y="1393"/>
                  </a:lnTo>
                  <a:lnTo>
                    <a:pt x="5091" y="1345"/>
                  </a:lnTo>
                  <a:lnTo>
                    <a:pt x="5043" y="1297"/>
                  </a:lnTo>
                  <a:lnTo>
                    <a:pt x="4851" y="1201"/>
                  </a:lnTo>
                  <a:lnTo>
                    <a:pt x="4179" y="1201"/>
                  </a:lnTo>
                  <a:lnTo>
                    <a:pt x="3362" y="1249"/>
                  </a:lnTo>
                  <a:lnTo>
                    <a:pt x="2738" y="1297"/>
                  </a:lnTo>
                  <a:lnTo>
                    <a:pt x="2402" y="1057"/>
                  </a:lnTo>
                  <a:lnTo>
                    <a:pt x="2690" y="817"/>
                  </a:lnTo>
                  <a:lnTo>
                    <a:pt x="2930" y="577"/>
                  </a:lnTo>
                  <a:lnTo>
                    <a:pt x="3026" y="433"/>
                  </a:lnTo>
                  <a:lnTo>
                    <a:pt x="3074" y="337"/>
                  </a:lnTo>
                  <a:lnTo>
                    <a:pt x="3074" y="193"/>
                  </a:lnTo>
                  <a:lnTo>
                    <a:pt x="3074" y="97"/>
                  </a:lnTo>
                  <a:lnTo>
                    <a:pt x="3026" y="1"/>
                  </a:lnTo>
                  <a:close/>
                </a:path>
              </a:pathLst>
            </a:custGeom>
            <a:solidFill>
              <a:srgbClr val="FDC5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45"/>
            <p:cNvSpPr/>
            <p:nvPr/>
          </p:nvSpPr>
          <p:spPr>
            <a:xfrm>
              <a:off x="5429650" y="4152950"/>
              <a:ext cx="153700" cy="176525"/>
            </a:xfrm>
            <a:custGeom>
              <a:avLst/>
              <a:gdLst/>
              <a:ahLst/>
              <a:cxnLst/>
              <a:rect l="l" t="t" r="r" b="b"/>
              <a:pathLst>
                <a:path w="6148" h="7061" extrusionOk="0">
                  <a:moveTo>
                    <a:pt x="1489" y="1"/>
                  </a:moveTo>
                  <a:lnTo>
                    <a:pt x="1153" y="97"/>
                  </a:lnTo>
                  <a:lnTo>
                    <a:pt x="864" y="241"/>
                  </a:lnTo>
                  <a:lnTo>
                    <a:pt x="528" y="433"/>
                  </a:lnTo>
                  <a:lnTo>
                    <a:pt x="336" y="577"/>
                  </a:lnTo>
                  <a:lnTo>
                    <a:pt x="240" y="721"/>
                  </a:lnTo>
                  <a:lnTo>
                    <a:pt x="144" y="865"/>
                  </a:lnTo>
                  <a:lnTo>
                    <a:pt x="48" y="1057"/>
                  </a:lnTo>
                  <a:lnTo>
                    <a:pt x="0" y="1489"/>
                  </a:lnTo>
                  <a:lnTo>
                    <a:pt x="48" y="1970"/>
                  </a:lnTo>
                  <a:lnTo>
                    <a:pt x="144" y="2498"/>
                  </a:lnTo>
                  <a:lnTo>
                    <a:pt x="336" y="3074"/>
                  </a:lnTo>
                  <a:lnTo>
                    <a:pt x="576" y="3651"/>
                  </a:lnTo>
                  <a:lnTo>
                    <a:pt x="816" y="4179"/>
                  </a:lnTo>
                  <a:lnTo>
                    <a:pt x="1393" y="5283"/>
                  </a:lnTo>
                  <a:lnTo>
                    <a:pt x="1969" y="6196"/>
                  </a:lnTo>
                  <a:lnTo>
                    <a:pt x="2545" y="7060"/>
                  </a:lnTo>
                  <a:lnTo>
                    <a:pt x="6147" y="3362"/>
                  </a:lnTo>
                  <a:lnTo>
                    <a:pt x="5235" y="2354"/>
                  </a:lnTo>
                  <a:lnTo>
                    <a:pt x="4370" y="1489"/>
                  </a:lnTo>
                  <a:lnTo>
                    <a:pt x="3650" y="817"/>
                  </a:lnTo>
                  <a:lnTo>
                    <a:pt x="3314" y="577"/>
                  </a:lnTo>
                  <a:lnTo>
                    <a:pt x="2978" y="337"/>
                  </a:lnTo>
                  <a:lnTo>
                    <a:pt x="2689" y="193"/>
                  </a:lnTo>
                  <a:lnTo>
                    <a:pt x="2401" y="49"/>
                  </a:lnTo>
                  <a:lnTo>
                    <a:pt x="2065" y="1"/>
                  </a:lnTo>
                  <a:close/>
                </a:path>
              </a:pathLst>
            </a:custGeom>
            <a:solidFill>
              <a:srgbClr val="FFFD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45"/>
            <p:cNvSpPr/>
            <p:nvPr/>
          </p:nvSpPr>
          <p:spPr>
            <a:xfrm>
              <a:off x="5456050" y="4196175"/>
              <a:ext cx="100875" cy="93675"/>
            </a:xfrm>
            <a:custGeom>
              <a:avLst/>
              <a:gdLst/>
              <a:ahLst/>
              <a:cxnLst/>
              <a:rect l="l" t="t" r="r" b="b"/>
              <a:pathLst>
                <a:path w="4035" h="3747" extrusionOk="0">
                  <a:moveTo>
                    <a:pt x="3554" y="1"/>
                  </a:moveTo>
                  <a:lnTo>
                    <a:pt x="1" y="2930"/>
                  </a:lnTo>
                  <a:lnTo>
                    <a:pt x="481" y="3747"/>
                  </a:lnTo>
                  <a:lnTo>
                    <a:pt x="4035" y="481"/>
                  </a:lnTo>
                  <a:lnTo>
                    <a:pt x="3554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45"/>
            <p:cNvSpPr/>
            <p:nvPr/>
          </p:nvSpPr>
          <p:spPr>
            <a:xfrm>
              <a:off x="5475250" y="4215375"/>
              <a:ext cx="103300" cy="98500"/>
            </a:xfrm>
            <a:custGeom>
              <a:avLst/>
              <a:gdLst/>
              <a:ahLst/>
              <a:cxnLst/>
              <a:rect l="l" t="t" r="r" b="b"/>
              <a:pathLst>
                <a:path w="4132" h="3940" extrusionOk="0">
                  <a:moveTo>
                    <a:pt x="3507" y="1"/>
                  </a:moveTo>
                  <a:lnTo>
                    <a:pt x="1" y="3507"/>
                  </a:lnTo>
                  <a:lnTo>
                    <a:pt x="289" y="3939"/>
                  </a:lnTo>
                  <a:lnTo>
                    <a:pt x="4131" y="625"/>
                  </a:lnTo>
                  <a:lnTo>
                    <a:pt x="3507" y="1"/>
                  </a:lnTo>
                  <a:close/>
                </a:path>
              </a:pathLst>
            </a:custGeom>
            <a:solidFill>
              <a:srgbClr val="82B7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Subtitle 3">
            <a:extLst>
              <a:ext uri="{FF2B5EF4-FFF2-40B4-BE49-F238E27FC236}">
                <a16:creationId xmlns:a16="http://schemas.microsoft.com/office/drawing/2014/main" id="{F015EF62-8071-DE7C-80A4-012951B36B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66365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14350">
              <a:buClrTx/>
              <a:defRPr/>
            </a:pPr>
            <a:fld id="{C61C88BE-817F-4348-8456-57905650597B}" type="slidenum">
              <a:rPr lang="en-US" sz="675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514350">
                <a:buClrTx/>
                <a:defRPr/>
              </a:pPr>
              <a:t>37</a:t>
            </a:fld>
            <a:endParaRPr lang="en-US" sz="675" kern="1200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990007" y="2347489"/>
            <a:ext cx="3691533" cy="317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514350">
              <a:buClrTx/>
              <a:defRPr/>
            </a:pPr>
            <a:r>
              <a:rPr lang="en-US" sz="1463" b="1" kern="1200">
                <a:solidFill>
                  <a:srgbClr val="1C7E7E"/>
                </a:solidFill>
                <a:ea typeface="+mn-ea"/>
                <a:cs typeface="Calibri" pitchFamily="34" charset="0"/>
              </a:rPr>
              <a:t>Choose one number to open the question.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902" y="2371597"/>
            <a:ext cx="808136" cy="339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917563" y="2933276"/>
            <a:ext cx="5050229" cy="317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514350">
              <a:buClrTx/>
              <a:defRPr/>
            </a:pPr>
            <a:r>
              <a:rPr lang="en-US" sz="1463" b="1" kern="1200">
                <a:solidFill>
                  <a:srgbClr val="1C7E7E"/>
                </a:solidFill>
                <a:ea typeface="+mn-ea"/>
                <a:cs typeface="Calibri" pitchFamily="34" charset="0"/>
              </a:rPr>
              <a:t>Write (A – B – C) on your white board to answer the questions.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902" y="2957386"/>
            <a:ext cx="808136" cy="338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902" y="3498525"/>
            <a:ext cx="808136" cy="338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990007" y="3382439"/>
            <a:ext cx="2970365" cy="542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514350">
              <a:buClrTx/>
              <a:defRPr/>
            </a:pPr>
            <a:r>
              <a:rPr lang="en-US" sz="1463" b="1" kern="1200">
                <a:solidFill>
                  <a:srgbClr val="1C7E7E"/>
                </a:solidFill>
                <a:ea typeface="+mn-ea"/>
                <a:cs typeface="Calibri" pitchFamily="34" charset="0"/>
              </a:rPr>
              <a:t>Correct – get points behind the star.</a:t>
            </a:r>
          </a:p>
          <a:p>
            <a:pPr defTabSz="514350">
              <a:buClrTx/>
              <a:defRPr/>
            </a:pPr>
            <a:r>
              <a:rPr lang="en-US" sz="1463" b="1" kern="1200">
                <a:solidFill>
                  <a:srgbClr val="1C7E7E"/>
                </a:solidFill>
                <a:ea typeface="+mn-ea"/>
                <a:cs typeface="Calibri" pitchFamily="34" charset="0"/>
              </a:rPr>
              <a:t>Incorrect – no points.</a:t>
            </a: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4134279" y="158356"/>
            <a:ext cx="2437430" cy="43858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514350">
              <a:buClrTx/>
              <a:defRPr/>
            </a:pPr>
            <a:r>
              <a:rPr lang="en-US" sz="2250" b="1" i="1" kern="1200" dirty="0">
                <a:ea typeface="+mn-ea"/>
                <a:cs typeface="+mn-cs"/>
              </a:rPr>
              <a:t>BOMB STAR </a:t>
            </a:r>
            <a:r>
              <a:rPr lang="en-US" sz="2250" b="1" kern="1200" dirty="0">
                <a:ea typeface="+mn-ea"/>
                <a:cs typeface="+mn-cs"/>
              </a:rPr>
              <a:t>GAME</a:t>
            </a:r>
            <a:endParaRPr lang="en-US" sz="2250" kern="1200" dirty="0">
              <a:ea typeface="+mn-ea"/>
              <a:cs typeface="+mn-cs"/>
            </a:endParaRPr>
          </a:p>
        </p:txBody>
      </p:sp>
      <p:sp>
        <p:nvSpPr>
          <p:cNvPr id="10" name="5-Point Star 9"/>
          <p:cNvSpPr/>
          <p:nvPr/>
        </p:nvSpPr>
        <p:spPr>
          <a:xfrm>
            <a:off x="2980110" y="2585291"/>
            <a:ext cx="376188" cy="343910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14350">
              <a:buClrTx/>
              <a:defRPr/>
            </a:pPr>
            <a:endParaRPr lang="en-US" sz="1350" b="1" kern="12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699" y="2600198"/>
            <a:ext cx="296466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921510" y="2620737"/>
            <a:ext cx="1311771" cy="317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514350">
              <a:buClrTx/>
              <a:defRPr/>
            </a:pPr>
            <a:r>
              <a:rPr lang="en-US" sz="1463" b="1" kern="1200" dirty="0">
                <a:solidFill>
                  <a:srgbClr val="FD651C"/>
                </a:solidFill>
                <a:ea typeface="+mn-ea"/>
                <a:cs typeface="Calibri" pitchFamily="34" charset="0"/>
              </a:rPr>
              <a:t>Lose the turn.</a:t>
            </a:r>
            <a:endParaRPr lang="en-US" sz="1463" b="1" kern="1200" dirty="0">
              <a:solidFill>
                <a:srgbClr val="1C7E7E"/>
              </a:solidFill>
              <a:ea typeface="+mn-ea"/>
              <a:cs typeface="Calibri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415061" y="2620737"/>
            <a:ext cx="2143125" cy="317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514350">
              <a:buClrTx/>
              <a:defRPr/>
            </a:pPr>
            <a:r>
              <a:rPr lang="en-US" sz="1463" b="1" kern="1200" dirty="0">
                <a:solidFill>
                  <a:srgbClr val="FD651C"/>
                </a:solidFill>
                <a:ea typeface="+mn-ea"/>
                <a:cs typeface="Calibri" pitchFamily="34" charset="0"/>
              </a:rPr>
              <a:t>Answer the question.</a:t>
            </a:r>
          </a:p>
        </p:txBody>
      </p:sp>
      <p:pic>
        <p:nvPicPr>
          <p:cNvPr id="14" name="Picture 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87" y="3415414"/>
            <a:ext cx="725205" cy="8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348" y="720298"/>
            <a:ext cx="2519891" cy="1546622"/>
          </a:xfrm>
          <a:prstGeom prst="rect">
            <a:avLst/>
          </a:prstGeom>
        </p:spPr>
      </p:pic>
      <p:pic>
        <p:nvPicPr>
          <p:cNvPr id="16" name="no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994" y="861191"/>
            <a:ext cx="718280" cy="717382"/>
          </a:xfrm>
          <a:prstGeom prst="rect">
            <a:avLst/>
          </a:prstGeom>
        </p:spPr>
      </p:pic>
      <p:sp>
        <p:nvSpPr>
          <p:cNvPr id="17" name="5-Point Star 16"/>
          <p:cNvSpPr/>
          <p:nvPr/>
        </p:nvSpPr>
        <p:spPr>
          <a:xfrm>
            <a:off x="6853497" y="1757731"/>
            <a:ext cx="705567" cy="707174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endParaRPr lang="en-US" sz="1350" b="1" kern="12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8" name="BOM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586" y="1973175"/>
            <a:ext cx="343392" cy="377961"/>
          </a:xfrm>
          <a:prstGeom prst="rect">
            <a:avLst/>
          </a:prstGeom>
        </p:spPr>
      </p:pic>
      <p:pic>
        <p:nvPicPr>
          <p:cNvPr id="19" name="no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97" y="1803465"/>
            <a:ext cx="718280" cy="717382"/>
          </a:xfrm>
          <a:prstGeom prst="rect">
            <a:avLst/>
          </a:prstGeom>
        </p:spPr>
      </p:pic>
      <p:sp>
        <p:nvSpPr>
          <p:cNvPr id="20" name="5-Point Star 19"/>
          <p:cNvSpPr/>
          <p:nvPr/>
        </p:nvSpPr>
        <p:spPr>
          <a:xfrm>
            <a:off x="6866210" y="1757731"/>
            <a:ext cx="705567" cy="707174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endParaRPr lang="en-US" sz="1350" b="1" kern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5-Point Star 20"/>
          <p:cNvSpPr/>
          <p:nvPr/>
        </p:nvSpPr>
        <p:spPr>
          <a:xfrm>
            <a:off x="5352994" y="861191"/>
            <a:ext cx="650203" cy="632418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endParaRPr lang="en-US" sz="1350" b="1" kern="1200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909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53" presetClass="exit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12" grpId="0"/>
      <p:bldP spid="13" grpId="0"/>
      <p:bldP spid="20" grpId="0" animBg="1"/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18F30-ECF9-7448-D7AD-C20A3F993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E978D5-5548-184E-90B0-3FB2FBD4D386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D027FA4-3E23-8368-47E6-4951E05CAF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E46E1B-05F0-E921-B355-1FEEBEB022C0}"/>
              </a:ext>
            </a:extLst>
          </p:cNvPr>
          <p:cNvSpPr txBox="1"/>
          <p:nvPr/>
        </p:nvSpPr>
        <p:spPr>
          <a:xfrm>
            <a:off x="1776900" y="239595"/>
            <a:ext cx="5544571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514350">
              <a:buClrTx/>
              <a:defRPr/>
            </a:pPr>
            <a:r>
              <a:rPr lang="en-US" sz="4000" b="1" kern="120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BOMB STAR</a:t>
            </a:r>
          </a:p>
        </p:txBody>
      </p:sp>
      <p:sp>
        <p:nvSpPr>
          <p:cNvPr id="6" name="5-Point Star 5">
            <a:extLst>
              <a:ext uri="{FF2B5EF4-FFF2-40B4-BE49-F238E27FC236}">
                <a16:creationId xmlns:a16="http://schemas.microsoft.com/office/drawing/2014/main" id="{A47B46C3-69E7-86FE-7724-341D0C7466EB}"/>
              </a:ext>
            </a:extLst>
          </p:cNvPr>
          <p:cNvSpPr/>
          <p:nvPr/>
        </p:nvSpPr>
        <p:spPr>
          <a:xfrm>
            <a:off x="2219081" y="1301910"/>
            <a:ext cx="705567" cy="707174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1350" b="1" kern="1200" dirty="0">
                <a:solidFill>
                  <a:prstClr val="white"/>
                </a:solidFill>
                <a:latin typeface="Calibri"/>
              </a:rPr>
              <a:t>+2</a:t>
            </a:r>
          </a:p>
        </p:txBody>
      </p:sp>
      <p:sp>
        <p:nvSpPr>
          <p:cNvPr id="7" name="5-Point Star 6">
            <a:extLst>
              <a:ext uri="{FF2B5EF4-FFF2-40B4-BE49-F238E27FC236}">
                <a16:creationId xmlns:a16="http://schemas.microsoft.com/office/drawing/2014/main" id="{F21BD1BB-6074-EC3A-1111-CF19F1E90CEE}"/>
              </a:ext>
            </a:extLst>
          </p:cNvPr>
          <p:cNvSpPr/>
          <p:nvPr/>
        </p:nvSpPr>
        <p:spPr>
          <a:xfrm>
            <a:off x="3620255" y="1308887"/>
            <a:ext cx="705567" cy="707174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1350" b="1" kern="1200" dirty="0">
                <a:solidFill>
                  <a:prstClr val="white"/>
                </a:solidFill>
                <a:latin typeface="Calibri"/>
              </a:rPr>
              <a:t>+2</a:t>
            </a:r>
          </a:p>
        </p:txBody>
      </p:sp>
      <p:sp>
        <p:nvSpPr>
          <p:cNvPr id="8" name="5-Point Star 7">
            <a:extLst>
              <a:ext uri="{FF2B5EF4-FFF2-40B4-BE49-F238E27FC236}">
                <a16:creationId xmlns:a16="http://schemas.microsoft.com/office/drawing/2014/main" id="{DD539121-893A-6EB6-82CA-A921F63BD6A5}"/>
              </a:ext>
            </a:extLst>
          </p:cNvPr>
          <p:cNvSpPr/>
          <p:nvPr/>
        </p:nvSpPr>
        <p:spPr>
          <a:xfrm>
            <a:off x="4931938" y="1338164"/>
            <a:ext cx="705567" cy="707174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1350" b="1" kern="1200" dirty="0">
                <a:solidFill>
                  <a:prstClr val="white"/>
                </a:solidFill>
                <a:latin typeface="Calibri"/>
              </a:rPr>
              <a:t>+5</a:t>
            </a:r>
          </a:p>
        </p:txBody>
      </p:sp>
      <p:sp>
        <p:nvSpPr>
          <p:cNvPr id="9" name="5-Point Star 8">
            <a:extLst>
              <a:ext uri="{FF2B5EF4-FFF2-40B4-BE49-F238E27FC236}">
                <a16:creationId xmlns:a16="http://schemas.microsoft.com/office/drawing/2014/main" id="{5C637192-62E4-8EAF-4122-D54FB8856987}"/>
              </a:ext>
            </a:extLst>
          </p:cNvPr>
          <p:cNvSpPr/>
          <p:nvPr/>
        </p:nvSpPr>
        <p:spPr>
          <a:xfrm>
            <a:off x="6283024" y="1339012"/>
            <a:ext cx="705567" cy="707174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1350" b="1" kern="1200" dirty="0">
                <a:solidFill>
                  <a:prstClr val="white"/>
                </a:solidFill>
                <a:latin typeface="Calibri"/>
              </a:rPr>
              <a:t>+3</a:t>
            </a:r>
          </a:p>
        </p:txBody>
      </p:sp>
      <p:sp>
        <p:nvSpPr>
          <p:cNvPr id="10" name="5-Point Star 9">
            <a:extLst>
              <a:ext uri="{FF2B5EF4-FFF2-40B4-BE49-F238E27FC236}">
                <a16:creationId xmlns:a16="http://schemas.microsoft.com/office/drawing/2014/main" id="{01B8C9A4-89DD-ECCB-0F2E-B11AFA5CF7AF}"/>
              </a:ext>
            </a:extLst>
          </p:cNvPr>
          <p:cNvSpPr/>
          <p:nvPr/>
        </p:nvSpPr>
        <p:spPr>
          <a:xfrm>
            <a:off x="2208703" y="2307529"/>
            <a:ext cx="705567" cy="707174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endParaRPr lang="en-US" sz="1350" b="1" kern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000B678B-A0F1-7C3B-F86B-CCD0AFFFB90B}"/>
              </a:ext>
            </a:extLst>
          </p:cNvPr>
          <p:cNvSpPr/>
          <p:nvPr/>
        </p:nvSpPr>
        <p:spPr>
          <a:xfrm>
            <a:off x="3623308" y="2279055"/>
            <a:ext cx="705567" cy="707174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1350" b="1" kern="1200" dirty="0">
                <a:solidFill>
                  <a:prstClr val="white"/>
                </a:solidFill>
                <a:latin typeface="Calibri"/>
              </a:rPr>
              <a:t>+5</a:t>
            </a:r>
          </a:p>
        </p:txBody>
      </p: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257177A5-124A-E36A-0814-9C2117C99881}"/>
              </a:ext>
            </a:extLst>
          </p:cNvPr>
          <p:cNvSpPr/>
          <p:nvPr/>
        </p:nvSpPr>
        <p:spPr>
          <a:xfrm>
            <a:off x="4980641" y="2325869"/>
            <a:ext cx="705567" cy="707174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endParaRPr lang="en-US" sz="1350" b="1" kern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5-Point Star 12">
            <a:extLst>
              <a:ext uri="{FF2B5EF4-FFF2-40B4-BE49-F238E27FC236}">
                <a16:creationId xmlns:a16="http://schemas.microsoft.com/office/drawing/2014/main" id="{9776E648-E635-BF0C-910B-8B9DC0089049}"/>
              </a:ext>
            </a:extLst>
          </p:cNvPr>
          <p:cNvSpPr/>
          <p:nvPr/>
        </p:nvSpPr>
        <p:spPr>
          <a:xfrm>
            <a:off x="6332761" y="2293694"/>
            <a:ext cx="705567" cy="707174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1350" b="1" kern="1200" dirty="0">
                <a:solidFill>
                  <a:prstClr val="white"/>
                </a:solidFill>
                <a:latin typeface="Calibri"/>
              </a:rPr>
              <a:t>+2</a:t>
            </a:r>
          </a:p>
        </p:txBody>
      </p:sp>
      <p:sp>
        <p:nvSpPr>
          <p:cNvPr id="14" name="5-Point Star 13">
            <a:extLst>
              <a:ext uri="{FF2B5EF4-FFF2-40B4-BE49-F238E27FC236}">
                <a16:creationId xmlns:a16="http://schemas.microsoft.com/office/drawing/2014/main" id="{8466BB80-C1BB-1CCC-F79B-DC5682ABCFD9}"/>
              </a:ext>
            </a:extLst>
          </p:cNvPr>
          <p:cNvSpPr/>
          <p:nvPr/>
        </p:nvSpPr>
        <p:spPr>
          <a:xfrm>
            <a:off x="2224293" y="3201335"/>
            <a:ext cx="705567" cy="707174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1350" b="1" kern="1200" dirty="0">
                <a:solidFill>
                  <a:prstClr val="white"/>
                </a:solidFill>
                <a:latin typeface="Calibri"/>
              </a:rPr>
              <a:t>+4</a:t>
            </a:r>
          </a:p>
        </p:txBody>
      </p:sp>
      <p:sp>
        <p:nvSpPr>
          <p:cNvPr id="15" name="5-Point Star 14">
            <a:extLst>
              <a:ext uri="{FF2B5EF4-FFF2-40B4-BE49-F238E27FC236}">
                <a16:creationId xmlns:a16="http://schemas.microsoft.com/office/drawing/2014/main" id="{33D80276-E6C3-E05A-010F-7E5A342924A9}"/>
              </a:ext>
            </a:extLst>
          </p:cNvPr>
          <p:cNvSpPr/>
          <p:nvPr/>
        </p:nvSpPr>
        <p:spPr>
          <a:xfrm>
            <a:off x="3634023" y="3185504"/>
            <a:ext cx="705567" cy="707174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1350" b="1" kern="1200" dirty="0">
                <a:solidFill>
                  <a:prstClr val="white"/>
                </a:solidFill>
                <a:latin typeface="Calibri"/>
              </a:rPr>
              <a:t>+1</a:t>
            </a:r>
          </a:p>
        </p:txBody>
      </p:sp>
      <p:sp>
        <p:nvSpPr>
          <p:cNvPr id="16" name="5-Point Star 15">
            <a:extLst>
              <a:ext uri="{FF2B5EF4-FFF2-40B4-BE49-F238E27FC236}">
                <a16:creationId xmlns:a16="http://schemas.microsoft.com/office/drawing/2014/main" id="{8AE67CD7-0CB0-E613-7D47-ECA585641F82}"/>
              </a:ext>
            </a:extLst>
          </p:cNvPr>
          <p:cNvSpPr/>
          <p:nvPr/>
        </p:nvSpPr>
        <p:spPr>
          <a:xfrm>
            <a:off x="5028033" y="3174116"/>
            <a:ext cx="705567" cy="707174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1350" b="1" kern="1200" dirty="0">
                <a:solidFill>
                  <a:prstClr val="white"/>
                </a:solidFill>
                <a:latin typeface="Calibri"/>
              </a:rPr>
              <a:t>+3</a:t>
            </a:r>
          </a:p>
        </p:txBody>
      </p:sp>
      <p:sp>
        <p:nvSpPr>
          <p:cNvPr id="17" name="5-Point Star 16">
            <a:extLst>
              <a:ext uri="{FF2B5EF4-FFF2-40B4-BE49-F238E27FC236}">
                <a16:creationId xmlns:a16="http://schemas.microsoft.com/office/drawing/2014/main" id="{B9390BFE-391A-88BA-131D-3641CD05FE29}"/>
              </a:ext>
            </a:extLst>
          </p:cNvPr>
          <p:cNvSpPr/>
          <p:nvPr/>
        </p:nvSpPr>
        <p:spPr>
          <a:xfrm>
            <a:off x="6339413" y="3185504"/>
            <a:ext cx="705567" cy="707174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1350" b="1" kern="1200" dirty="0">
                <a:solidFill>
                  <a:prstClr val="white"/>
                </a:solidFill>
                <a:latin typeface="Calibri"/>
              </a:rPr>
              <a:t>+1</a:t>
            </a:r>
          </a:p>
        </p:txBody>
      </p:sp>
      <p:sp>
        <p:nvSpPr>
          <p:cNvPr id="18" name="5-Point Star 17">
            <a:extLst>
              <a:ext uri="{FF2B5EF4-FFF2-40B4-BE49-F238E27FC236}">
                <a16:creationId xmlns:a16="http://schemas.microsoft.com/office/drawing/2014/main" id="{394DCB55-D9EC-4EF6-F1A7-0DC924987F0E}"/>
              </a:ext>
            </a:extLst>
          </p:cNvPr>
          <p:cNvSpPr/>
          <p:nvPr/>
        </p:nvSpPr>
        <p:spPr>
          <a:xfrm>
            <a:off x="2223169" y="1303656"/>
            <a:ext cx="705567" cy="707174"/>
          </a:xfrm>
          <a:prstGeom prst="star5">
            <a:avLst>
              <a:gd name="adj" fmla="val 21818"/>
              <a:gd name="hf" fmla="val 105146"/>
              <a:gd name="vf" fmla="val 110557"/>
            </a:avLst>
          </a:prstGeom>
          <a:solidFill>
            <a:srgbClr val="FF8A8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endParaRPr lang="en-US" sz="1350" b="1" kern="12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9" name="2">
            <a:hlinkClick r:id="rId3" action="ppaction://hlinksldjump"/>
            <a:extLst>
              <a:ext uri="{FF2B5EF4-FFF2-40B4-BE49-F238E27FC236}">
                <a16:creationId xmlns:a16="http://schemas.microsoft.com/office/drawing/2014/main" id="{1161A159-C3FA-4590-B503-776D4C6495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230" y="1289687"/>
            <a:ext cx="771525" cy="771525"/>
          </a:xfrm>
          <a:prstGeom prst="rect">
            <a:avLst/>
          </a:prstGeom>
        </p:spPr>
      </p:pic>
      <p:pic>
        <p:nvPicPr>
          <p:cNvPr id="20" name="4">
            <a:hlinkClick r:id="rId5" action="ppaction://hlinksldjump"/>
            <a:extLst>
              <a:ext uri="{FF2B5EF4-FFF2-40B4-BE49-F238E27FC236}">
                <a16:creationId xmlns:a16="http://schemas.microsoft.com/office/drawing/2014/main" id="{0B6A95CA-5772-6BAB-38EA-CAF7FD27C3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005" y="1319812"/>
            <a:ext cx="771525" cy="771525"/>
          </a:xfrm>
          <a:prstGeom prst="rect">
            <a:avLst/>
          </a:prstGeom>
        </p:spPr>
      </p:pic>
      <p:pic>
        <p:nvPicPr>
          <p:cNvPr id="21" name="Picture 20">
            <a:hlinkClick r:id="rId7" action="ppaction://hlinksldjump"/>
            <a:extLst>
              <a:ext uri="{FF2B5EF4-FFF2-40B4-BE49-F238E27FC236}">
                <a16:creationId xmlns:a16="http://schemas.microsoft.com/office/drawing/2014/main" id="{571E00F3-80C1-8B5F-1F2F-4D589964602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043" y="2261518"/>
            <a:ext cx="771525" cy="771525"/>
          </a:xfrm>
          <a:prstGeom prst="rect">
            <a:avLst/>
          </a:prstGeom>
        </p:spPr>
      </p:pic>
      <p:pic>
        <p:nvPicPr>
          <p:cNvPr id="22" name="Picture 21">
            <a:hlinkClick r:id="rId9" action="ppaction://hlinksldjump"/>
            <a:extLst>
              <a:ext uri="{FF2B5EF4-FFF2-40B4-BE49-F238E27FC236}">
                <a16:creationId xmlns:a16="http://schemas.microsoft.com/office/drawing/2014/main" id="{8E4ABFAA-475B-68DA-0BB3-51D6A8841FE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781" y="2280714"/>
            <a:ext cx="771525" cy="771525"/>
          </a:xfrm>
          <a:prstGeom prst="rect">
            <a:avLst/>
          </a:prstGeom>
        </p:spPr>
      </p:pic>
      <p:pic>
        <p:nvPicPr>
          <p:cNvPr id="23" name="Picture 22">
            <a:hlinkClick r:id="rId11" action="ppaction://hlinksldjump"/>
            <a:extLst>
              <a:ext uri="{FF2B5EF4-FFF2-40B4-BE49-F238E27FC236}">
                <a16:creationId xmlns:a16="http://schemas.microsoft.com/office/drawing/2014/main" id="{7D7B981A-B13A-A18F-86D6-96C3DEDC7E3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037" y="3174116"/>
            <a:ext cx="771525" cy="771525"/>
          </a:xfrm>
          <a:prstGeom prst="rect">
            <a:avLst/>
          </a:prstGeom>
        </p:spPr>
      </p:pic>
      <p:pic>
        <p:nvPicPr>
          <p:cNvPr id="24" name="Picture 23">
            <a:hlinkClick r:id="rId13" action="ppaction://hlinksldjump"/>
            <a:extLst>
              <a:ext uri="{FF2B5EF4-FFF2-40B4-BE49-F238E27FC236}">
                <a16:creationId xmlns:a16="http://schemas.microsoft.com/office/drawing/2014/main" id="{1A54BC45-3803-D255-A7F9-3AC4BC514AD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230" y="3167968"/>
            <a:ext cx="773339" cy="771525"/>
          </a:xfrm>
          <a:prstGeom prst="rect">
            <a:avLst/>
          </a:prstGeom>
        </p:spPr>
      </p:pic>
      <p:pic>
        <p:nvPicPr>
          <p:cNvPr id="25" name="Picture 24">
            <a:hlinkClick r:id="rId15" action="ppaction://hlinksldjump"/>
            <a:extLst>
              <a:ext uri="{FF2B5EF4-FFF2-40B4-BE49-F238E27FC236}">
                <a16:creationId xmlns:a16="http://schemas.microsoft.com/office/drawing/2014/main" id="{DC5EA5AD-60D4-DC9E-8B57-E9519D3F4A5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497" y="3148919"/>
            <a:ext cx="771525" cy="771525"/>
          </a:xfrm>
          <a:prstGeom prst="rect">
            <a:avLst/>
          </a:prstGeom>
        </p:spPr>
      </p:pic>
      <p:pic>
        <p:nvPicPr>
          <p:cNvPr id="26" name="Picture 25">
            <a:hlinkClick r:id="rId17" action="ppaction://hlinksldjump"/>
            <a:extLst>
              <a:ext uri="{FF2B5EF4-FFF2-40B4-BE49-F238E27FC236}">
                <a16:creationId xmlns:a16="http://schemas.microsoft.com/office/drawing/2014/main" id="{6DCF967F-C23D-8792-A4E5-C20939B734C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769" y="3148766"/>
            <a:ext cx="771525" cy="771525"/>
          </a:xfrm>
          <a:prstGeom prst="rect">
            <a:avLst/>
          </a:prstGeom>
        </p:spPr>
      </p:pic>
      <p:pic>
        <p:nvPicPr>
          <p:cNvPr id="27" name="BOM17">
            <a:extLst>
              <a:ext uri="{FF2B5EF4-FFF2-40B4-BE49-F238E27FC236}">
                <a16:creationId xmlns:a16="http://schemas.microsoft.com/office/drawing/2014/main" id="{D8E06223-60EA-A49A-0EB1-80F2A32C343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730" y="2541313"/>
            <a:ext cx="343392" cy="377961"/>
          </a:xfrm>
          <a:prstGeom prst="rect">
            <a:avLst/>
          </a:prstGeom>
        </p:spPr>
      </p:pic>
      <p:pic>
        <p:nvPicPr>
          <p:cNvPr id="28" name="no7">
            <a:extLst>
              <a:ext uri="{FF2B5EF4-FFF2-40B4-BE49-F238E27FC236}">
                <a16:creationId xmlns:a16="http://schemas.microsoft.com/office/drawing/2014/main" id="{9B900B8C-7C04-29FD-1196-1D359BF31765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642" y="2386413"/>
            <a:ext cx="718280" cy="717382"/>
          </a:xfrm>
          <a:prstGeom prst="rect">
            <a:avLst/>
          </a:prstGeom>
        </p:spPr>
      </p:pic>
      <p:pic>
        <p:nvPicPr>
          <p:cNvPr id="29" name="BOM18">
            <a:extLst>
              <a:ext uri="{FF2B5EF4-FFF2-40B4-BE49-F238E27FC236}">
                <a16:creationId xmlns:a16="http://schemas.microsoft.com/office/drawing/2014/main" id="{B565FFDD-2D8F-9270-3D26-149EF4F7F962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256" y="1471952"/>
            <a:ext cx="343392" cy="377961"/>
          </a:xfrm>
          <a:prstGeom prst="rect">
            <a:avLst/>
          </a:prstGeom>
        </p:spPr>
      </p:pic>
      <p:pic>
        <p:nvPicPr>
          <p:cNvPr id="30" name="BOM15">
            <a:extLst>
              <a:ext uri="{FF2B5EF4-FFF2-40B4-BE49-F238E27FC236}">
                <a16:creationId xmlns:a16="http://schemas.microsoft.com/office/drawing/2014/main" id="{3D7A43D8-F848-5956-FD38-1ADEF09FC7C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149" y="2522973"/>
            <a:ext cx="343392" cy="377961"/>
          </a:xfrm>
          <a:prstGeom prst="rect">
            <a:avLst/>
          </a:prstGeom>
        </p:spPr>
      </p:pic>
      <p:pic>
        <p:nvPicPr>
          <p:cNvPr id="31" name="no5">
            <a:extLst>
              <a:ext uri="{FF2B5EF4-FFF2-40B4-BE49-F238E27FC236}">
                <a16:creationId xmlns:a16="http://schemas.microsoft.com/office/drawing/2014/main" id="{566804B2-3685-E389-AEA2-4B56A476A26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062" y="2368074"/>
            <a:ext cx="718280" cy="717382"/>
          </a:xfrm>
          <a:prstGeom prst="rect">
            <a:avLst/>
          </a:prstGeom>
        </p:spPr>
      </p:pic>
      <p:pic>
        <p:nvPicPr>
          <p:cNvPr id="32" name="BOM16">
            <a:extLst>
              <a:ext uri="{FF2B5EF4-FFF2-40B4-BE49-F238E27FC236}">
                <a16:creationId xmlns:a16="http://schemas.microsoft.com/office/drawing/2014/main" id="{FA18B333-A2E8-0449-209D-9AB00A61A7A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078" y="1449757"/>
            <a:ext cx="343392" cy="377961"/>
          </a:xfrm>
          <a:prstGeom prst="rect">
            <a:avLst/>
          </a:prstGeom>
        </p:spPr>
      </p:pic>
      <p:pic>
        <p:nvPicPr>
          <p:cNvPr id="33" name="no16">
            <a:extLst>
              <a:ext uri="{FF2B5EF4-FFF2-40B4-BE49-F238E27FC236}">
                <a16:creationId xmlns:a16="http://schemas.microsoft.com/office/drawing/2014/main" id="{69C863C5-0CD7-DC8C-2834-751557EDC180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898" y="1313996"/>
            <a:ext cx="718280" cy="717382"/>
          </a:xfrm>
          <a:prstGeom prst="rect">
            <a:avLst/>
          </a:prstGeom>
        </p:spPr>
      </p:pic>
      <p:pic>
        <p:nvPicPr>
          <p:cNvPr id="34" name="7">
            <a:extLst>
              <a:ext uri="{FF2B5EF4-FFF2-40B4-BE49-F238E27FC236}">
                <a16:creationId xmlns:a16="http://schemas.microsoft.com/office/drawing/2014/main" id="{6C95D31F-B858-6280-6471-A9B37C9A0013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662" y="2293694"/>
            <a:ext cx="771525" cy="771525"/>
          </a:xfrm>
          <a:prstGeom prst="rect">
            <a:avLst/>
          </a:prstGeom>
        </p:spPr>
      </p:pic>
      <p:pic>
        <p:nvPicPr>
          <p:cNvPr id="35" name="no18">
            <a:extLst>
              <a:ext uri="{FF2B5EF4-FFF2-40B4-BE49-F238E27FC236}">
                <a16:creationId xmlns:a16="http://schemas.microsoft.com/office/drawing/2014/main" id="{6D76F47C-F75D-8CB5-D414-A5692AD73498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710" y="1337445"/>
            <a:ext cx="718280" cy="717382"/>
          </a:xfrm>
          <a:prstGeom prst="rect">
            <a:avLst/>
          </a:prstGeom>
        </p:spPr>
      </p:pic>
      <p:pic>
        <p:nvPicPr>
          <p:cNvPr id="36" name="5">
            <a:extLst>
              <a:ext uri="{FF2B5EF4-FFF2-40B4-BE49-F238E27FC236}">
                <a16:creationId xmlns:a16="http://schemas.microsoft.com/office/drawing/2014/main" id="{DE89B970-6E67-B39A-F062-135657B78B6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23" y="2275353"/>
            <a:ext cx="771525" cy="771525"/>
          </a:xfrm>
          <a:prstGeom prst="rect">
            <a:avLst/>
          </a:prstGeom>
        </p:spPr>
      </p:pic>
      <p:pic>
        <p:nvPicPr>
          <p:cNvPr id="37" name="3">
            <a:extLst>
              <a:ext uri="{FF2B5EF4-FFF2-40B4-BE49-F238E27FC236}">
                <a16:creationId xmlns:a16="http://schemas.microsoft.com/office/drawing/2014/main" id="{671B1DFD-AAED-B2D7-52BF-EC3B7422D68D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274" y="1289687"/>
            <a:ext cx="771525" cy="771525"/>
          </a:xfrm>
          <a:prstGeom prst="rect">
            <a:avLst/>
          </a:prstGeom>
        </p:spPr>
      </p:pic>
      <p:pic>
        <p:nvPicPr>
          <p:cNvPr id="38" name="1">
            <a:extLst>
              <a:ext uri="{FF2B5EF4-FFF2-40B4-BE49-F238E27FC236}">
                <a16:creationId xmlns:a16="http://schemas.microsoft.com/office/drawing/2014/main" id="{E0767045-89D1-9F90-732A-C4BC463D02D0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004" y="1259990"/>
            <a:ext cx="771525" cy="771525"/>
          </a:xfrm>
          <a:prstGeom prst="rect">
            <a:avLst/>
          </a:prstGeom>
        </p:spPr>
      </p:pic>
      <p:pic>
        <p:nvPicPr>
          <p:cNvPr id="40" name="Graphic 39" descr="Share">
            <a:hlinkClick r:id="rId25" action="ppaction://hlinksldjump"/>
            <a:extLst>
              <a:ext uri="{FF2B5EF4-FFF2-40B4-BE49-F238E27FC236}">
                <a16:creationId xmlns:a16="http://schemas.microsoft.com/office/drawing/2014/main" id="{A1708EA0-EF7F-9EE3-EAE9-22D4EA7F891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8195522" y="4352225"/>
            <a:ext cx="914400" cy="71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69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F65B4EFF-8CDA-4579-9404-4A13BB8E6BA5}"/>
              </a:ext>
            </a:extLst>
          </p:cNvPr>
          <p:cNvSpPr/>
          <p:nvPr/>
        </p:nvSpPr>
        <p:spPr>
          <a:xfrm>
            <a:off x="1143000" y="4234598"/>
            <a:ext cx="6858000" cy="265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US" sz="1013" kern="12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416539" y="2938219"/>
            <a:ext cx="2037363" cy="1296380"/>
            <a:chOff x="450401" y="3999201"/>
            <a:chExt cx="3579163" cy="2435442"/>
          </a:xfrm>
        </p:grpSpPr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F9747551-6A72-403E-818E-D51F3DF39604}"/>
                </a:ext>
              </a:extLst>
            </p:cNvPr>
            <p:cNvSpPr/>
            <p:nvPr/>
          </p:nvSpPr>
          <p:spPr bwMode="auto">
            <a:xfrm>
              <a:off x="450402" y="3999201"/>
              <a:ext cx="3579162" cy="2390988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7030A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50401" y="4982214"/>
              <a:ext cx="3579161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juice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630792" y="2890430"/>
            <a:ext cx="2039663" cy="1321304"/>
            <a:chOff x="4226461" y="3957548"/>
            <a:chExt cx="3703866" cy="2477095"/>
          </a:xfrm>
        </p:grpSpPr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43EBF5BA-A315-49A7-B777-CA81774F01A0}"/>
                </a:ext>
              </a:extLst>
            </p:cNvPr>
            <p:cNvSpPr/>
            <p:nvPr/>
          </p:nvSpPr>
          <p:spPr bwMode="auto">
            <a:xfrm>
              <a:off x="4226461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FC00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228308" y="4982214"/>
              <a:ext cx="3700168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jam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846325" y="2963345"/>
            <a:ext cx="2005859" cy="1272140"/>
            <a:chOff x="8127225" y="3957548"/>
            <a:chExt cx="3788186" cy="2474294"/>
          </a:xfrm>
        </p:grpSpPr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C9C8DA12-733E-4CF7-A78A-D90A0DA795AB}"/>
                </a:ext>
              </a:extLst>
            </p:cNvPr>
            <p:cNvSpPr/>
            <p:nvPr/>
          </p:nvSpPr>
          <p:spPr bwMode="auto">
            <a:xfrm>
              <a:off x="8127225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141CF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8211544" y="4934617"/>
              <a:ext cx="3703867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grapes</a:t>
              </a:r>
            </a:p>
          </p:txBody>
        </p:sp>
      </p:grpSp>
      <p:pic>
        <p:nvPicPr>
          <p:cNvPr id="46" name="du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366" y="2957356"/>
            <a:ext cx="480827" cy="480827"/>
          </a:xfrm>
          <a:prstGeom prst="ellipse">
            <a:avLst/>
          </a:prstGeom>
        </p:spPr>
      </p:pic>
      <p:pic>
        <p:nvPicPr>
          <p:cNvPr id="47" name="sai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464" y="3031694"/>
            <a:ext cx="470976" cy="476517"/>
          </a:xfrm>
          <a:prstGeom prst="ellipse">
            <a:avLst/>
          </a:prstGeom>
        </p:spPr>
      </p:pic>
      <p:pic>
        <p:nvPicPr>
          <p:cNvPr id="48" name="sai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23" y="2948492"/>
            <a:ext cx="470976" cy="476517"/>
          </a:xfrm>
          <a:prstGeom prst="ellipse">
            <a:avLst/>
          </a:prstGeom>
        </p:spPr>
      </p:pic>
      <p:pic>
        <p:nvPicPr>
          <p:cNvPr id="52" name="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C9521808-5863-43EA-8900-C5CC0455EA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9222" r="90000">
                        <a14:foregroundMark x1="9556" y1="47333" x2="9222" y2="49222"/>
                        <a14:backgroundMark x1="68000" y1="63889" x2="68000" y2="63889"/>
                        <a14:backgroundMark x1="70667" y1="61889" x2="70667" y2="61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0795" r="8596" b="13605"/>
          <a:stretch/>
        </p:blipFill>
        <p:spPr bwMode="auto">
          <a:xfrm>
            <a:off x="7031721" y="1993370"/>
            <a:ext cx="759842" cy="65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7185520" y="2401798"/>
            <a:ext cx="452243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50">
              <a:buClrTx/>
              <a:defRPr/>
            </a:pPr>
            <a:r>
              <a:rPr lang="en-US" sz="1013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Back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97985" y="53935"/>
            <a:ext cx="7241215" cy="854080"/>
          </a:xfrm>
          <a:prstGeom prst="rect">
            <a:avLst/>
          </a:prstGeom>
          <a:noFill/>
          <a:ln>
            <a:solidFill>
              <a:srgbClr val="FD651B"/>
            </a:solidFill>
          </a:ln>
        </p:spPr>
        <p:txBody>
          <a:bodyPr wrap="square" rtlCol="0">
            <a:spAutoFit/>
          </a:bodyPr>
          <a:lstStyle/>
          <a:p>
            <a:pPr algn="ctr" defTabSz="514350">
              <a:buClrTx/>
              <a:defRPr/>
            </a:pPr>
            <a:r>
              <a:rPr lang="en-US" sz="4950" b="1" kern="1200" dirty="0">
                <a:solidFill>
                  <a:srgbClr val="FD651B"/>
                </a:solidFill>
                <a:latin typeface="Calibri"/>
                <a:ea typeface="+mn-ea"/>
                <a:cs typeface="+mn-cs"/>
              </a:rPr>
              <a:t>I want to eat some ____.</a:t>
            </a:r>
          </a:p>
        </p:txBody>
      </p:sp>
      <p:sp>
        <p:nvSpPr>
          <p:cNvPr id="28" name="Oval 27"/>
          <p:cNvSpPr/>
          <p:nvPr/>
        </p:nvSpPr>
        <p:spPr>
          <a:xfrm>
            <a:off x="2293726" y="3307985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A</a:t>
            </a:r>
          </a:p>
        </p:txBody>
      </p:sp>
      <p:sp>
        <p:nvSpPr>
          <p:cNvPr id="29" name="Oval 28"/>
          <p:cNvSpPr/>
          <p:nvPr/>
        </p:nvSpPr>
        <p:spPr>
          <a:xfrm>
            <a:off x="4511975" y="3267508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B</a:t>
            </a:r>
          </a:p>
        </p:txBody>
      </p:sp>
      <p:sp>
        <p:nvSpPr>
          <p:cNvPr id="30" name="Oval 29"/>
          <p:cNvSpPr/>
          <p:nvPr/>
        </p:nvSpPr>
        <p:spPr>
          <a:xfrm>
            <a:off x="6697528" y="3294209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C</a:t>
            </a:r>
          </a:p>
        </p:txBody>
      </p:sp>
      <p:pic>
        <p:nvPicPr>
          <p:cNvPr id="2" name="Picture 2" descr="Download C D Da Orig Owoce Pinterest - Strawberry Jam Clipart PNG Image  with No Background - PNGkey.com">
            <a:extLst>
              <a:ext uri="{FF2B5EF4-FFF2-40B4-BE49-F238E27FC236}">
                <a16:creationId xmlns:a16="http://schemas.microsoft.com/office/drawing/2014/main" id="{852FD222-BAD7-77BF-9D2B-6CF149E0E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546" y="989393"/>
            <a:ext cx="1464926" cy="168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65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rrect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2">
            <a:hlinkClick r:id="rId4" action="ppaction://hlinksldjump"/>
            <a:extLst>
              <a:ext uri="{FF2B5EF4-FFF2-40B4-BE49-F238E27FC236}">
                <a16:creationId xmlns:a16="http://schemas.microsoft.com/office/drawing/2014/main" id="{C9521808-5863-43EA-8900-C5CC0455EA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9222" r="90000">
                        <a14:foregroundMark x1="9556" y1="47333" x2="9222" y2="49222"/>
                        <a14:backgroundMark x1="68000" y1="63889" x2="68000" y2="63889"/>
                        <a14:backgroundMark x1="70667" y1="61889" x2="70667" y2="61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0795" r="8596" b="13605"/>
          <a:stretch/>
        </p:blipFill>
        <p:spPr bwMode="auto">
          <a:xfrm>
            <a:off x="7031721" y="1993370"/>
            <a:ext cx="759842" cy="65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DB026195-F0B4-40C5-A3A8-20A20DFB847A}"/>
              </a:ext>
            </a:extLst>
          </p:cNvPr>
          <p:cNvSpPr/>
          <p:nvPr/>
        </p:nvSpPr>
        <p:spPr>
          <a:xfrm>
            <a:off x="1143000" y="4234598"/>
            <a:ext cx="6858000" cy="265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US" sz="1013" kern="12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417561" y="2892489"/>
            <a:ext cx="2037363" cy="1296380"/>
            <a:chOff x="450401" y="3999201"/>
            <a:chExt cx="3579163" cy="2435442"/>
          </a:xfrm>
        </p:grpSpPr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F9747551-6A72-403E-818E-D51F3DF39604}"/>
                </a:ext>
              </a:extLst>
            </p:cNvPr>
            <p:cNvSpPr/>
            <p:nvPr/>
          </p:nvSpPr>
          <p:spPr bwMode="auto">
            <a:xfrm>
              <a:off x="450402" y="3999201"/>
              <a:ext cx="3579162" cy="2390988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7030A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50401" y="4982214"/>
              <a:ext cx="3579161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chips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590242" y="2867565"/>
            <a:ext cx="2039663" cy="1321304"/>
            <a:chOff x="4226461" y="3957548"/>
            <a:chExt cx="3703866" cy="2477095"/>
          </a:xfrm>
        </p:grpSpPr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43EBF5BA-A315-49A7-B777-CA81774F01A0}"/>
                </a:ext>
              </a:extLst>
            </p:cNvPr>
            <p:cNvSpPr/>
            <p:nvPr/>
          </p:nvSpPr>
          <p:spPr bwMode="auto">
            <a:xfrm>
              <a:off x="4226461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FC00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228308" y="4982214"/>
              <a:ext cx="3700168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grapes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765226" y="2946903"/>
            <a:ext cx="1961213" cy="1273580"/>
            <a:chOff x="8127223" y="3957548"/>
            <a:chExt cx="3703868" cy="2477095"/>
          </a:xfrm>
        </p:grpSpPr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C9C8DA12-733E-4CF7-A78A-D90A0DA795AB}"/>
                </a:ext>
              </a:extLst>
            </p:cNvPr>
            <p:cNvSpPr/>
            <p:nvPr/>
          </p:nvSpPr>
          <p:spPr bwMode="auto">
            <a:xfrm>
              <a:off x="8127225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141CF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8127223" y="4982214"/>
              <a:ext cx="3703867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jam</a:t>
              </a:r>
            </a:p>
          </p:txBody>
        </p:sp>
      </p:grpSp>
      <p:pic>
        <p:nvPicPr>
          <p:cNvPr id="46" name="du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909" y="2950609"/>
            <a:ext cx="480827" cy="480827"/>
          </a:xfrm>
          <a:prstGeom prst="ellipse">
            <a:avLst/>
          </a:prstGeom>
        </p:spPr>
      </p:pic>
      <p:pic>
        <p:nvPicPr>
          <p:cNvPr id="47" name="sai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354" y="3021755"/>
            <a:ext cx="470976" cy="476517"/>
          </a:xfrm>
          <a:prstGeom prst="ellipse">
            <a:avLst/>
          </a:prstGeom>
        </p:spPr>
      </p:pic>
      <p:pic>
        <p:nvPicPr>
          <p:cNvPr id="48" name="sai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44" y="2902763"/>
            <a:ext cx="470976" cy="476517"/>
          </a:xfrm>
          <a:prstGeom prst="ellipse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7185520" y="2396268"/>
            <a:ext cx="452243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50">
              <a:buClrTx/>
              <a:defRPr/>
            </a:pPr>
            <a:r>
              <a:rPr lang="en-US" sz="1013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Back</a:t>
            </a:r>
          </a:p>
        </p:txBody>
      </p:sp>
      <p:sp>
        <p:nvSpPr>
          <p:cNvPr id="30" name="Oval 29"/>
          <p:cNvSpPr/>
          <p:nvPr/>
        </p:nvSpPr>
        <p:spPr>
          <a:xfrm>
            <a:off x="2294747" y="3262256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A</a:t>
            </a:r>
          </a:p>
        </p:txBody>
      </p:sp>
      <p:sp>
        <p:nvSpPr>
          <p:cNvPr id="31" name="Oval 30"/>
          <p:cNvSpPr/>
          <p:nvPr/>
        </p:nvSpPr>
        <p:spPr>
          <a:xfrm>
            <a:off x="4460430" y="3221537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B</a:t>
            </a:r>
          </a:p>
        </p:txBody>
      </p:sp>
      <p:sp>
        <p:nvSpPr>
          <p:cNvPr id="32" name="Oval 31"/>
          <p:cNvSpPr/>
          <p:nvPr/>
        </p:nvSpPr>
        <p:spPr>
          <a:xfrm>
            <a:off x="6578419" y="3284270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BB0F44-76BF-C45C-CA78-33796C098284}"/>
              </a:ext>
            </a:extLst>
          </p:cNvPr>
          <p:cNvSpPr txBox="1"/>
          <p:nvPr/>
        </p:nvSpPr>
        <p:spPr>
          <a:xfrm>
            <a:off x="1013872" y="205806"/>
            <a:ext cx="7241215" cy="854080"/>
          </a:xfrm>
          <a:prstGeom prst="rect">
            <a:avLst/>
          </a:prstGeom>
          <a:noFill/>
          <a:ln>
            <a:solidFill>
              <a:srgbClr val="FD651B"/>
            </a:solidFill>
          </a:ln>
        </p:spPr>
        <p:txBody>
          <a:bodyPr wrap="square" rtlCol="0">
            <a:spAutoFit/>
          </a:bodyPr>
          <a:lstStyle/>
          <a:p>
            <a:pPr algn="ctr" defTabSz="514350">
              <a:buClrTx/>
              <a:defRPr/>
            </a:pPr>
            <a:r>
              <a:rPr lang="en-US" sz="4950" b="1" kern="1200" dirty="0">
                <a:solidFill>
                  <a:srgbClr val="FD651B"/>
                </a:solidFill>
                <a:latin typeface="Calibri"/>
                <a:ea typeface="+mn-ea"/>
                <a:cs typeface="+mn-cs"/>
              </a:rPr>
              <a:t>I want to eat some ____.</a:t>
            </a:r>
          </a:p>
        </p:txBody>
      </p:sp>
      <p:pic>
        <p:nvPicPr>
          <p:cNvPr id="3" name="Picture 2" descr="Free Grapes Clipart Pictures - Clipartix">
            <a:extLst>
              <a:ext uri="{FF2B5EF4-FFF2-40B4-BE49-F238E27FC236}">
                <a16:creationId xmlns:a16="http://schemas.microsoft.com/office/drawing/2014/main" id="{E515F1D5-4E2A-4E5E-02B2-F3D8B484A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26630">
            <a:off x="3550057" y="1136244"/>
            <a:ext cx="1356557" cy="174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27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rrect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">
            <a:hlinkClick r:id="rId4" action="ppaction://hlinksldjump"/>
            <a:extLst>
              <a:ext uri="{FF2B5EF4-FFF2-40B4-BE49-F238E27FC236}">
                <a16:creationId xmlns:a16="http://schemas.microsoft.com/office/drawing/2014/main" id="{19E8983B-21AB-5A36-4B63-75AC410ED7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9222" r="90000">
                        <a14:foregroundMark x1="9556" y1="47333" x2="9222" y2="49222"/>
                        <a14:backgroundMark x1="68000" y1="63889" x2="68000" y2="63889"/>
                        <a14:backgroundMark x1="70667" y1="61889" x2="70667" y2="61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0795" r="8596" b="13605"/>
          <a:stretch/>
        </p:blipFill>
        <p:spPr bwMode="auto">
          <a:xfrm>
            <a:off x="7033355" y="2076526"/>
            <a:ext cx="759842" cy="65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62127961-73BA-4B5E-B259-57E3764824F9}"/>
              </a:ext>
            </a:extLst>
          </p:cNvPr>
          <p:cNvSpPr/>
          <p:nvPr/>
        </p:nvSpPr>
        <p:spPr>
          <a:xfrm>
            <a:off x="1143000" y="4234598"/>
            <a:ext cx="6858000" cy="265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US" sz="1013" kern="12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396351" y="2892488"/>
            <a:ext cx="2019094" cy="1343384"/>
            <a:chOff x="450401" y="3999201"/>
            <a:chExt cx="3579163" cy="2435442"/>
          </a:xfrm>
        </p:grpSpPr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F9747551-6A72-403E-818E-D51F3DF39604}"/>
                </a:ext>
              </a:extLst>
            </p:cNvPr>
            <p:cNvSpPr/>
            <p:nvPr/>
          </p:nvSpPr>
          <p:spPr bwMode="auto">
            <a:xfrm>
              <a:off x="450402" y="3999201"/>
              <a:ext cx="3579162" cy="2390988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7030A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50401" y="4982214"/>
              <a:ext cx="3579161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lemonade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521202" y="2866238"/>
            <a:ext cx="2089240" cy="1368361"/>
            <a:chOff x="4226461" y="3957548"/>
            <a:chExt cx="3703866" cy="2477095"/>
          </a:xfrm>
        </p:grpSpPr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43EBF5BA-A315-49A7-B777-CA81774F01A0}"/>
                </a:ext>
              </a:extLst>
            </p:cNvPr>
            <p:cNvSpPr/>
            <p:nvPr/>
          </p:nvSpPr>
          <p:spPr bwMode="auto">
            <a:xfrm>
              <a:off x="4226461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FC00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228308" y="4982214"/>
              <a:ext cx="3700168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juice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716199" y="2917050"/>
            <a:ext cx="2076999" cy="1316001"/>
            <a:chOff x="8127223" y="3957548"/>
            <a:chExt cx="3703868" cy="2477095"/>
          </a:xfrm>
        </p:grpSpPr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9C8DA12-733E-4CF7-A78A-D90A0DA795AB}"/>
                </a:ext>
              </a:extLst>
            </p:cNvPr>
            <p:cNvSpPr/>
            <p:nvPr/>
          </p:nvSpPr>
          <p:spPr bwMode="auto">
            <a:xfrm>
              <a:off x="8127225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141CF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127223" y="4982214"/>
              <a:ext cx="3703867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water</a:t>
              </a:r>
            </a:p>
          </p:txBody>
        </p:sp>
      </p:grpSp>
      <p:pic>
        <p:nvPicPr>
          <p:cNvPr id="29" name="du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432" y="2915841"/>
            <a:ext cx="480827" cy="480827"/>
          </a:xfrm>
          <a:prstGeom prst="ellipse">
            <a:avLst/>
          </a:prstGeom>
        </p:spPr>
      </p:pic>
      <p:pic>
        <p:nvPicPr>
          <p:cNvPr id="30" name="sai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028" y="2875835"/>
            <a:ext cx="470976" cy="476517"/>
          </a:xfrm>
          <a:prstGeom prst="ellipse">
            <a:avLst/>
          </a:prstGeom>
        </p:spPr>
      </p:pic>
      <p:pic>
        <p:nvPicPr>
          <p:cNvPr id="31" name="sai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44" y="2902763"/>
            <a:ext cx="470976" cy="476517"/>
          </a:xfrm>
          <a:prstGeom prst="ellipse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185520" y="2425546"/>
            <a:ext cx="452243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50">
              <a:buClrTx/>
              <a:defRPr/>
            </a:pPr>
            <a:r>
              <a:rPr lang="en-US" sz="1013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Back</a:t>
            </a:r>
          </a:p>
        </p:txBody>
      </p:sp>
      <p:sp>
        <p:nvSpPr>
          <p:cNvPr id="42" name="Oval 41"/>
          <p:cNvSpPr/>
          <p:nvPr/>
        </p:nvSpPr>
        <p:spPr>
          <a:xfrm>
            <a:off x="2294747" y="3262256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A</a:t>
            </a:r>
          </a:p>
        </p:txBody>
      </p:sp>
      <p:sp>
        <p:nvSpPr>
          <p:cNvPr id="43" name="Oval 42"/>
          <p:cNvSpPr/>
          <p:nvPr/>
        </p:nvSpPr>
        <p:spPr>
          <a:xfrm>
            <a:off x="4386478" y="3259434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B</a:t>
            </a:r>
          </a:p>
        </p:txBody>
      </p:sp>
      <p:sp>
        <p:nvSpPr>
          <p:cNvPr id="44" name="Oval 43"/>
          <p:cNvSpPr/>
          <p:nvPr/>
        </p:nvSpPr>
        <p:spPr>
          <a:xfrm>
            <a:off x="6529391" y="3254418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E766E9-76A7-7899-00F4-18E466E59053}"/>
              </a:ext>
            </a:extLst>
          </p:cNvPr>
          <p:cNvSpPr txBox="1"/>
          <p:nvPr/>
        </p:nvSpPr>
        <p:spPr>
          <a:xfrm>
            <a:off x="1013872" y="205806"/>
            <a:ext cx="7241215" cy="854080"/>
          </a:xfrm>
          <a:prstGeom prst="rect">
            <a:avLst/>
          </a:prstGeom>
          <a:noFill/>
          <a:ln>
            <a:solidFill>
              <a:srgbClr val="FD651B"/>
            </a:solidFill>
          </a:ln>
        </p:spPr>
        <p:txBody>
          <a:bodyPr wrap="square" rtlCol="0">
            <a:spAutoFit/>
          </a:bodyPr>
          <a:lstStyle/>
          <a:p>
            <a:pPr algn="ctr" defTabSz="514350">
              <a:buClrTx/>
              <a:defRPr/>
            </a:pPr>
            <a:r>
              <a:rPr lang="en-US" sz="4950" b="1" kern="1200" dirty="0">
                <a:solidFill>
                  <a:srgbClr val="FD651B"/>
                </a:solidFill>
                <a:latin typeface="Calibri"/>
                <a:ea typeface="+mn-ea"/>
                <a:cs typeface="+mn-cs"/>
              </a:rPr>
              <a:t>I want to drink some ____.</a:t>
            </a:r>
          </a:p>
        </p:txBody>
      </p:sp>
      <p:pic>
        <p:nvPicPr>
          <p:cNvPr id="5" name="Picture 2" descr="Splashing And Pouring Water Bottle Jug Glass Isolated Vector Illustration  Stock Illustration - Download Image Now - iStock">
            <a:extLst>
              <a:ext uri="{FF2B5EF4-FFF2-40B4-BE49-F238E27FC236}">
                <a16:creationId xmlns:a16="http://schemas.microsoft.com/office/drawing/2014/main" id="{D6913F10-B787-850D-4229-C675C9FDDB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8696" b="98495" l="29085" r="47876">
                        <a14:foregroundMark x1="34804" y1="97659" x2="34804" y2="97659"/>
                        <a14:foregroundMark x1="34641" y1="98495" x2="41830" y2="98328"/>
                        <a14:foregroundMark x1="36928" y1="97659" x2="41830" y2="97993"/>
                        <a14:foregroundMark x1="33824" y1="72074" x2="42320" y2="897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788" t="54133" r="49764" b="-52"/>
          <a:stretch/>
        </p:blipFill>
        <p:spPr bwMode="auto">
          <a:xfrm>
            <a:off x="4038922" y="755832"/>
            <a:ext cx="1066156" cy="2040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75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2">
            <a:hlinkClick r:id="rId4" action="ppaction://hlinksldjump"/>
            <a:extLst>
              <a:ext uri="{FF2B5EF4-FFF2-40B4-BE49-F238E27FC236}">
                <a16:creationId xmlns:a16="http://schemas.microsoft.com/office/drawing/2014/main" id="{C9521808-5863-43EA-8900-C5CC0455EA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9222" r="90000">
                        <a14:foregroundMark x1="9556" y1="47333" x2="9222" y2="49222"/>
                        <a14:backgroundMark x1="68000" y1="63889" x2="68000" y2="63889"/>
                        <a14:backgroundMark x1="70667" y1="61889" x2="70667" y2="61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0795" r="8596" b="13605"/>
          <a:stretch/>
        </p:blipFill>
        <p:spPr bwMode="auto">
          <a:xfrm>
            <a:off x="7031721" y="1993370"/>
            <a:ext cx="759842" cy="65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44ED2A2E-2B7C-4BBC-8D90-252E0D137A63}"/>
              </a:ext>
            </a:extLst>
          </p:cNvPr>
          <p:cNvSpPr/>
          <p:nvPr/>
        </p:nvSpPr>
        <p:spPr>
          <a:xfrm>
            <a:off x="1143000" y="4234598"/>
            <a:ext cx="6858000" cy="265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US" sz="1013" kern="12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393827" y="2924979"/>
            <a:ext cx="2016684" cy="1298740"/>
            <a:chOff x="450401" y="3999201"/>
            <a:chExt cx="3579163" cy="2435442"/>
          </a:xfrm>
        </p:grpSpPr>
        <p:sp>
          <p:nvSpPr>
            <p:cNvPr id="3" name="Freeform 8">
              <a:extLst>
                <a:ext uri="{FF2B5EF4-FFF2-40B4-BE49-F238E27FC236}">
                  <a16:creationId xmlns:a16="http://schemas.microsoft.com/office/drawing/2014/main" id="{F9747551-6A72-403E-818E-D51F3DF39604}"/>
                </a:ext>
              </a:extLst>
            </p:cNvPr>
            <p:cNvSpPr/>
            <p:nvPr/>
          </p:nvSpPr>
          <p:spPr bwMode="auto">
            <a:xfrm>
              <a:off x="450402" y="3999201"/>
              <a:ext cx="3579162" cy="2390988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7030A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50401" y="4982214"/>
              <a:ext cx="3579161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lemonade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553579" y="2910932"/>
            <a:ext cx="2087873" cy="1323667"/>
            <a:chOff x="4226461" y="3957548"/>
            <a:chExt cx="3703866" cy="2477095"/>
          </a:xfrm>
        </p:grpSpPr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43EBF5BA-A315-49A7-B777-CA81774F01A0}"/>
                </a:ext>
              </a:extLst>
            </p:cNvPr>
            <p:cNvSpPr/>
            <p:nvPr/>
          </p:nvSpPr>
          <p:spPr bwMode="auto">
            <a:xfrm>
              <a:off x="4226461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FC00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28308" y="4982214"/>
              <a:ext cx="3700168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juice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781997" y="2950138"/>
            <a:ext cx="2083425" cy="1393366"/>
            <a:chOff x="8127223" y="3957548"/>
            <a:chExt cx="3703867" cy="2477095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9C8DA12-733E-4CF7-A78A-D90A0DA795AB}"/>
                </a:ext>
              </a:extLst>
            </p:cNvPr>
            <p:cNvSpPr/>
            <p:nvPr/>
          </p:nvSpPr>
          <p:spPr bwMode="auto">
            <a:xfrm>
              <a:off x="8127225" y="3957548"/>
              <a:ext cx="3514878" cy="2264143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141CF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127223" y="4982214"/>
              <a:ext cx="3703867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water</a:t>
              </a:r>
            </a:p>
          </p:txBody>
        </p:sp>
      </p:grpSp>
      <p:pic>
        <p:nvPicPr>
          <p:cNvPr id="11" name="du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377" y="2949175"/>
            <a:ext cx="480827" cy="480827"/>
          </a:xfrm>
          <a:prstGeom prst="ellipse">
            <a:avLst/>
          </a:prstGeom>
        </p:spPr>
      </p:pic>
      <p:pic>
        <p:nvPicPr>
          <p:cNvPr id="12" name="sai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125" y="3024990"/>
            <a:ext cx="470976" cy="476517"/>
          </a:xfrm>
          <a:prstGeom prst="ellipse">
            <a:avLst/>
          </a:prstGeom>
        </p:spPr>
      </p:pic>
      <p:pic>
        <p:nvPicPr>
          <p:cNvPr id="13" name="sai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096" y="2985784"/>
            <a:ext cx="470976" cy="476517"/>
          </a:xfrm>
          <a:prstGeom prst="ellipse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78540" y="2401798"/>
            <a:ext cx="452243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50">
              <a:buClrTx/>
              <a:defRPr/>
            </a:pPr>
            <a:r>
              <a:rPr lang="en-US" sz="1013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Back</a:t>
            </a:r>
          </a:p>
        </p:txBody>
      </p:sp>
      <p:sp>
        <p:nvSpPr>
          <p:cNvPr id="32" name="Oval 31"/>
          <p:cNvSpPr/>
          <p:nvPr/>
        </p:nvSpPr>
        <p:spPr>
          <a:xfrm>
            <a:off x="2292223" y="3294746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A</a:t>
            </a:r>
          </a:p>
        </p:txBody>
      </p:sp>
      <p:sp>
        <p:nvSpPr>
          <p:cNvPr id="33" name="Oval 32"/>
          <p:cNvSpPr/>
          <p:nvPr/>
        </p:nvSpPr>
        <p:spPr>
          <a:xfrm>
            <a:off x="4418854" y="3304128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B</a:t>
            </a:r>
          </a:p>
        </p:txBody>
      </p:sp>
      <p:sp>
        <p:nvSpPr>
          <p:cNvPr id="34" name="Oval 33"/>
          <p:cNvSpPr/>
          <p:nvPr/>
        </p:nvSpPr>
        <p:spPr>
          <a:xfrm>
            <a:off x="6595189" y="3287506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F6AC83-CBD3-800D-B255-6CD006EE0615}"/>
              </a:ext>
            </a:extLst>
          </p:cNvPr>
          <p:cNvSpPr txBox="1"/>
          <p:nvPr/>
        </p:nvSpPr>
        <p:spPr>
          <a:xfrm>
            <a:off x="1013872" y="205806"/>
            <a:ext cx="7241215" cy="854080"/>
          </a:xfrm>
          <a:prstGeom prst="rect">
            <a:avLst/>
          </a:prstGeom>
          <a:noFill/>
          <a:ln>
            <a:solidFill>
              <a:srgbClr val="FD651B"/>
            </a:solidFill>
          </a:ln>
        </p:spPr>
        <p:txBody>
          <a:bodyPr wrap="square" rtlCol="0">
            <a:spAutoFit/>
          </a:bodyPr>
          <a:lstStyle/>
          <a:p>
            <a:pPr algn="ctr" defTabSz="514350">
              <a:buClrTx/>
              <a:defRPr/>
            </a:pPr>
            <a:r>
              <a:rPr lang="en-US" sz="4950" b="1" kern="1200" dirty="0">
                <a:solidFill>
                  <a:srgbClr val="FD651B"/>
                </a:solidFill>
                <a:latin typeface="Calibri"/>
                <a:ea typeface="+mn-ea"/>
                <a:cs typeface="+mn-cs"/>
              </a:rPr>
              <a:t>I want to drink some ____.</a:t>
            </a:r>
          </a:p>
        </p:txBody>
      </p:sp>
      <p:pic>
        <p:nvPicPr>
          <p:cNvPr id="4" name="Picture 2" descr="Lemonade - Mason Lemonade Jar Free Clipart, HD Png Download , Transparent  Png Image - PNGitem">
            <a:extLst>
              <a:ext uri="{FF2B5EF4-FFF2-40B4-BE49-F238E27FC236}">
                <a16:creationId xmlns:a16="http://schemas.microsoft.com/office/drawing/2014/main" id="{4B426726-2C00-DE3A-6B90-39A1C6C9C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426" b="93120" l="10000" r="90000">
                        <a14:foregroundMark x1="32907" y1="31395" x2="31163" y2="78004"/>
                        <a14:foregroundMark x1="27674" y1="46609" x2="27907" y2="88469"/>
                        <a14:foregroundMark x1="34884" y1="28198" x2="46395" y2="29845"/>
                        <a14:foregroundMark x1="46395" y1="29845" x2="57326" y2="37694"/>
                        <a14:foregroundMark x1="37907" y1="34109" x2="37907" y2="34109"/>
                        <a14:foregroundMark x1="37907" y1="34109" x2="37907" y2="34109"/>
                        <a14:foregroundMark x1="34186" y1="30911" x2="69070" y2="48353"/>
                        <a14:foregroundMark x1="72558" y1="7364" x2="60814" y2="9787"/>
                        <a14:foregroundMark x1="60814" y1="9787" x2="54767" y2="31202"/>
                        <a14:foregroundMark x1="55233" y1="18023" x2="56977" y2="16570"/>
                        <a14:foregroundMark x1="70581" y1="6880" x2="74651" y2="11047"/>
                        <a14:foregroundMark x1="70349" y1="10465" x2="60814" y2="11337"/>
                        <a14:foregroundMark x1="62791" y1="12597" x2="56977" y2="37403"/>
                        <a14:foregroundMark x1="58837" y1="31977" x2="61047" y2="42248"/>
                        <a14:foregroundMark x1="61047" y1="42248" x2="67326" y2="51357"/>
                        <a14:foregroundMark x1="67326" y1="51357" x2="70814" y2="71124"/>
                        <a14:foregroundMark x1="32209" y1="51841" x2="65349" y2="76357"/>
                        <a14:foregroundMark x1="28721" y1="88469" x2="39302" y2="92733"/>
                        <a14:foregroundMark x1="39302" y1="92733" x2="67093" y2="89826"/>
                        <a14:foregroundMark x1="67093" y1="89826" x2="69884" y2="88275"/>
                        <a14:foregroundMark x1="48953" y1="93895" x2="60116" y2="93217"/>
                        <a14:foregroundMark x1="60116" y1="93217" x2="70930" y2="85271"/>
                        <a14:foregroundMark x1="70930" y1="85271" x2="70814" y2="73643"/>
                        <a14:foregroundMark x1="55814" y1="62791" x2="62093" y2="65019"/>
                        <a14:foregroundMark x1="58256" y1="71124" x2="65581" y2="71318"/>
                        <a14:foregroundMark x1="62093" y1="74709" x2="64535" y2="81395"/>
                        <a14:foregroundMark x1="33721" y1="50194" x2="44186" y2="54360"/>
                        <a14:foregroundMark x1="44186" y1="54360" x2="50000" y2="59593"/>
                        <a14:foregroundMark x1="33953" y1="47481" x2="44419" y2="50678"/>
                        <a14:foregroundMark x1="44419" y1="50678" x2="49302" y2="54360"/>
                        <a14:foregroundMark x1="31628" y1="65213" x2="48953" y2="65891"/>
                        <a14:foregroundMark x1="39186" y1="59981" x2="38953" y2="67345"/>
                        <a14:foregroundMark x1="38488" y1="40116" x2="50349" y2="33236"/>
                        <a14:foregroundMark x1="50349" y1="33236" x2="48488" y2="28682"/>
                        <a14:foregroundMark x1="54767" y1="25678" x2="41744" y2="31686"/>
                        <a14:foregroundMark x1="41744" y1="31686" x2="33953" y2="43120"/>
                        <a14:foregroundMark x1="73140" y1="5426" x2="71047" y2="6686"/>
                        <a14:foregroundMark x1="59070" y1="9399" x2="70349" y2="6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842" y="938505"/>
            <a:ext cx="1655396" cy="198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32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rrect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2">
            <a:hlinkClick r:id="rId4" action="ppaction://hlinksldjump"/>
            <a:extLst>
              <a:ext uri="{FF2B5EF4-FFF2-40B4-BE49-F238E27FC236}">
                <a16:creationId xmlns:a16="http://schemas.microsoft.com/office/drawing/2014/main" id="{C9521808-5863-43EA-8900-C5CC0455EA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9222" r="90000">
                        <a14:foregroundMark x1="9556" y1="47333" x2="9222" y2="49222"/>
                        <a14:backgroundMark x1="68000" y1="63889" x2="68000" y2="63889"/>
                        <a14:backgroundMark x1="70667" y1="61889" x2="70667" y2="61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0795" r="8596" b="13605"/>
          <a:stretch/>
        </p:blipFill>
        <p:spPr bwMode="auto">
          <a:xfrm>
            <a:off x="7031721" y="1993370"/>
            <a:ext cx="759842" cy="65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B558754-A63A-4B09-A992-768A769B7BC0}"/>
              </a:ext>
            </a:extLst>
          </p:cNvPr>
          <p:cNvSpPr/>
          <p:nvPr/>
        </p:nvSpPr>
        <p:spPr>
          <a:xfrm>
            <a:off x="1143000" y="4234598"/>
            <a:ext cx="6858000" cy="265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US" sz="1013" kern="12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345865" y="2889555"/>
            <a:ext cx="2037363" cy="1296380"/>
            <a:chOff x="450401" y="3999201"/>
            <a:chExt cx="3579163" cy="2435442"/>
          </a:xfrm>
        </p:grpSpPr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F9747551-6A72-403E-818E-D51F3DF39604}"/>
                </a:ext>
              </a:extLst>
            </p:cNvPr>
            <p:cNvSpPr/>
            <p:nvPr/>
          </p:nvSpPr>
          <p:spPr bwMode="auto">
            <a:xfrm>
              <a:off x="450402" y="3999201"/>
              <a:ext cx="3579162" cy="2390988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7030A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50401" y="4982214"/>
              <a:ext cx="3579161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eat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558011" y="2866125"/>
            <a:ext cx="2039663" cy="1321304"/>
            <a:chOff x="4226461" y="3957548"/>
            <a:chExt cx="3703866" cy="2477095"/>
          </a:xfrm>
        </p:grpSpPr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43EBF5BA-A315-49A7-B777-CA81774F01A0}"/>
                </a:ext>
              </a:extLst>
            </p:cNvPr>
            <p:cNvSpPr/>
            <p:nvPr/>
          </p:nvSpPr>
          <p:spPr bwMode="auto">
            <a:xfrm>
              <a:off x="4226461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FC00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228308" y="4982214"/>
              <a:ext cx="3700168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drink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748060" y="2915289"/>
            <a:ext cx="1961213" cy="1273580"/>
            <a:chOff x="8127223" y="3957548"/>
            <a:chExt cx="3703868" cy="2477095"/>
          </a:xfrm>
        </p:grpSpPr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C9C8DA12-733E-4CF7-A78A-D90A0DA795AB}"/>
                </a:ext>
              </a:extLst>
            </p:cNvPr>
            <p:cNvSpPr/>
            <p:nvPr/>
          </p:nvSpPr>
          <p:spPr bwMode="auto">
            <a:xfrm>
              <a:off x="8127225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141CF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8127223" y="4982214"/>
              <a:ext cx="3703867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want</a:t>
              </a:r>
            </a:p>
          </p:txBody>
        </p:sp>
      </p:grpSp>
      <p:pic>
        <p:nvPicPr>
          <p:cNvPr id="46" name="du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77" y="2949169"/>
            <a:ext cx="480827" cy="480827"/>
          </a:xfrm>
          <a:prstGeom prst="ellipse">
            <a:avLst/>
          </a:prstGeom>
        </p:spPr>
      </p:pic>
      <p:pic>
        <p:nvPicPr>
          <p:cNvPr id="47" name="sai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188" y="2990141"/>
            <a:ext cx="470976" cy="476517"/>
          </a:xfrm>
          <a:prstGeom prst="ellipse">
            <a:avLst/>
          </a:prstGeom>
        </p:spPr>
      </p:pic>
      <p:pic>
        <p:nvPicPr>
          <p:cNvPr id="48" name="sai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649" y="2899829"/>
            <a:ext cx="470976" cy="476517"/>
          </a:xfrm>
          <a:prstGeom prst="ellipse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7185520" y="2396268"/>
            <a:ext cx="452243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50">
              <a:buClrTx/>
              <a:defRPr/>
            </a:pPr>
            <a:r>
              <a:rPr lang="en-US" sz="1013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Back</a:t>
            </a:r>
          </a:p>
        </p:txBody>
      </p:sp>
      <p:sp>
        <p:nvSpPr>
          <p:cNvPr id="30" name="Oval 29"/>
          <p:cNvSpPr/>
          <p:nvPr/>
        </p:nvSpPr>
        <p:spPr>
          <a:xfrm>
            <a:off x="2223051" y="3259322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A</a:t>
            </a:r>
          </a:p>
        </p:txBody>
      </p:sp>
      <p:sp>
        <p:nvSpPr>
          <p:cNvPr id="31" name="Oval 30"/>
          <p:cNvSpPr/>
          <p:nvPr/>
        </p:nvSpPr>
        <p:spPr>
          <a:xfrm>
            <a:off x="4423287" y="3259322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B</a:t>
            </a:r>
          </a:p>
        </p:txBody>
      </p:sp>
      <p:sp>
        <p:nvSpPr>
          <p:cNvPr id="32" name="Oval 31"/>
          <p:cNvSpPr/>
          <p:nvPr/>
        </p:nvSpPr>
        <p:spPr>
          <a:xfrm>
            <a:off x="6561252" y="3252656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492FA5-06B4-4177-2F7C-30A1F0CA655D}"/>
              </a:ext>
            </a:extLst>
          </p:cNvPr>
          <p:cNvSpPr txBox="1"/>
          <p:nvPr/>
        </p:nvSpPr>
        <p:spPr>
          <a:xfrm>
            <a:off x="1013872" y="205806"/>
            <a:ext cx="7241215" cy="854080"/>
          </a:xfrm>
          <a:prstGeom prst="rect">
            <a:avLst/>
          </a:prstGeom>
          <a:noFill/>
          <a:ln>
            <a:solidFill>
              <a:srgbClr val="FD651B"/>
            </a:solidFill>
          </a:ln>
        </p:spPr>
        <p:txBody>
          <a:bodyPr wrap="square" rtlCol="0">
            <a:spAutoFit/>
          </a:bodyPr>
          <a:lstStyle/>
          <a:p>
            <a:pPr algn="ctr" defTabSz="514350">
              <a:buClrTx/>
              <a:defRPr/>
            </a:pPr>
            <a:r>
              <a:rPr lang="en-US" sz="4950" b="1" kern="1200" dirty="0">
                <a:solidFill>
                  <a:srgbClr val="FD651B"/>
                </a:solidFill>
                <a:latin typeface="Calibri"/>
                <a:ea typeface="+mn-ea"/>
                <a:cs typeface="+mn-cs"/>
              </a:rPr>
              <a:t>I want to ___ some juice.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6197CB-6993-FFB9-115C-7C8DFA2999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411" y="1175367"/>
            <a:ext cx="1658185" cy="1575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4732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rrect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">
            <a:hlinkClick r:id="rId4" action="ppaction://hlinksldjump"/>
            <a:extLst>
              <a:ext uri="{FF2B5EF4-FFF2-40B4-BE49-F238E27FC236}">
                <a16:creationId xmlns:a16="http://schemas.microsoft.com/office/drawing/2014/main" id="{C9521808-5863-43EA-8900-C5CC0455EA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9222" r="90000">
                        <a14:foregroundMark x1="9556" y1="47333" x2="9222" y2="49222"/>
                        <a14:backgroundMark x1="68000" y1="63889" x2="68000" y2="63889"/>
                        <a14:backgroundMark x1="70667" y1="61889" x2="70667" y2="61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0795" r="8596" b="13605"/>
          <a:stretch/>
        </p:blipFill>
        <p:spPr bwMode="auto">
          <a:xfrm>
            <a:off x="7031721" y="1993370"/>
            <a:ext cx="759842" cy="65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35DF2CE-C8AE-4D94-ADFB-2D2473758116}"/>
              </a:ext>
            </a:extLst>
          </p:cNvPr>
          <p:cNvSpPr/>
          <p:nvPr/>
        </p:nvSpPr>
        <p:spPr>
          <a:xfrm>
            <a:off x="1143000" y="4234598"/>
            <a:ext cx="6858000" cy="265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US" sz="1013" kern="12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345320" y="2865833"/>
            <a:ext cx="2016684" cy="1298740"/>
            <a:chOff x="450401" y="3999201"/>
            <a:chExt cx="3579163" cy="2435442"/>
          </a:xfrm>
        </p:grpSpPr>
        <p:sp>
          <p:nvSpPr>
            <p:cNvPr id="3" name="Freeform 8">
              <a:extLst>
                <a:ext uri="{FF2B5EF4-FFF2-40B4-BE49-F238E27FC236}">
                  <a16:creationId xmlns:a16="http://schemas.microsoft.com/office/drawing/2014/main" id="{F9747551-6A72-403E-818E-D51F3DF39604}"/>
                </a:ext>
              </a:extLst>
            </p:cNvPr>
            <p:cNvSpPr/>
            <p:nvPr/>
          </p:nvSpPr>
          <p:spPr bwMode="auto">
            <a:xfrm>
              <a:off x="450402" y="3999201"/>
              <a:ext cx="3579162" cy="2390988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7030A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50401" y="4982214"/>
              <a:ext cx="3579161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eat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526655" y="2842403"/>
            <a:ext cx="2087873" cy="1323667"/>
            <a:chOff x="4226461" y="3957548"/>
            <a:chExt cx="3703866" cy="2477095"/>
          </a:xfrm>
        </p:grpSpPr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43EBF5BA-A315-49A7-B777-CA81774F01A0}"/>
                </a:ext>
              </a:extLst>
            </p:cNvPr>
            <p:cNvSpPr/>
            <p:nvPr/>
          </p:nvSpPr>
          <p:spPr bwMode="auto">
            <a:xfrm>
              <a:off x="4226461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FC00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28308" y="4982214"/>
              <a:ext cx="3700168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drink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781997" y="2892488"/>
            <a:ext cx="2083425" cy="1351644"/>
            <a:chOff x="8127225" y="3957548"/>
            <a:chExt cx="3703867" cy="2402923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9C8DA12-733E-4CF7-A78A-D90A0DA795AB}"/>
                </a:ext>
              </a:extLst>
            </p:cNvPr>
            <p:cNvSpPr/>
            <p:nvPr/>
          </p:nvSpPr>
          <p:spPr bwMode="auto">
            <a:xfrm>
              <a:off x="8127225" y="3957548"/>
              <a:ext cx="3514878" cy="2264143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141CF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127225" y="4908042"/>
              <a:ext cx="3703867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want</a:t>
              </a:r>
            </a:p>
          </p:txBody>
        </p:sp>
      </p:grpSp>
      <p:pic>
        <p:nvPicPr>
          <p:cNvPr id="11" name="du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870" y="2890029"/>
            <a:ext cx="480827" cy="480827"/>
          </a:xfrm>
          <a:prstGeom prst="ellipse">
            <a:avLst/>
          </a:prstGeom>
        </p:spPr>
      </p:pic>
      <p:pic>
        <p:nvPicPr>
          <p:cNvPr id="12" name="sai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123" y="2967341"/>
            <a:ext cx="470976" cy="476517"/>
          </a:xfrm>
          <a:prstGeom prst="ellipse">
            <a:avLst/>
          </a:prstGeom>
        </p:spPr>
      </p:pic>
      <p:pic>
        <p:nvPicPr>
          <p:cNvPr id="13" name="sai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72" y="2917254"/>
            <a:ext cx="470976" cy="476517"/>
          </a:xfrm>
          <a:prstGeom prst="ellipse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85520" y="2405909"/>
            <a:ext cx="452243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50">
              <a:buClrTx/>
              <a:defRPr/>
            </a:pPr>
            <a:r>
              <a:rPr lang="en-US" sz="1013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Back</a:t>
            </a:r>
          </a:p>
        </p:txBody>
      </p:sp>
      <p:sp>
        <p:nvSpPr>
          <p:cNvPr id="32" name="Oval 31"/>
          <p:cNvSpPr/>
          <p:nvPr/>
        </p:nvSpPr>
        <p:spPr>
          <a:xfrm>
            <a:off x="2243716" y="3235599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A</a:t>
            </a:r>
          </a:p>
        </p:txBody>
      </p:sp>
      <p:sp>
        <p:nvSpPr>
          <p:cNvPr id="33" name="Oval 32"/>
          <p:cNvSpPr/>
          <p:nvPr/>
        </p:nvSpPr>
        <p:spPr>
          <a:xfrm>
            <a:off x="4391931" y="3235599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B</a:t>
            </a:r>
          </a:p>
        </p:txBody>
      </p:sp>
      <p:sp>
        <p:nvSpPr>
          <p:cNvPr id="34" name="Oval 33"/>
          <p:cNvSpPr/>
          <p:nvPr/>
        </p:nvSpPr>
        <p:spPr>
          <a:xfrm>
            <a:off x="6595188" y="3229856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E236E0-D777-C7F8-6A1A-039B71D4130E}"/>
              </a:ext>
            </a:extLst>
          </p:cNvPr>
          <p:cNvSpPr txBox="1"/>
          <p:nvPr/>
        </p:nvSpPr>
        <p:spPr>
          <a:xfrm>
            <a:off x="1013872" y="205806"/>
            <a:ext cx="7241215" cy="854080"/>
          </a:xfrm>
          <a:prstGeom prst="rect">
            <a:avLst/>
          </a:prstGeom>
          <a:noFill/>
          <a:ln>
            <a:solidFill>
              <a:srgbClr val="FD651B"/>
            </a:solidFill>
          </a:ln>
        </p:spPr>
        <p:txBody>
          <a:bodyPr wrap="square" rtlCol="0">
            <a:spAutoFit/>
          </a:bodyPr>
          <a:lstStyle/>
          <a:p>
            <a:pPr algn="ctr" defTabSz="514350">
              <a:buClrTx/>
              <a:defRPr/>
            </a:pPr>
            <a:r>
              <a:rPr lang="en-US" sz="4950" b="1" kern="1200" dirty="0">
                <a:solidFill>
                  <a:srgbClr val="FD651B"/>
                </a:solidFill>
                <a:latin typeface="Calibri"/>
                <a:ea typeface="+mn-ea"/>
                <a:cs typeface="+mn-cs"/>
              </a:rPr>
              <a:t>I want to ___ some chips.</a:t>
            </a:r>
          </a:p>
        </p:txBody>
      </p:sp>
      <p:pic>
        <p:nvPicPr>
          <p:cNvPr id="5" name="Picture 2" descr="Premium Vector | French fries potato tasty fast street food in red paper  striped carton package box vector">
            <a:extLst>
              <a:ext uri="{FF2B5EF4-FFF2-40B4-BE49-F238E27FC236}">
                <a16:creationId xmlns:a16="http://schemas.microsoft.com/office/drawing/2014/main" id="{0B9BAB03-314C-0AA9-629E-2D2D6D4C6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581" y="1001337"/>
            <a:ext cx="2307903" cy="189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47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rrect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2">
            <a:hlinkClick r:id="rId4" action="ppaction://hlinksldjump"/>
            <a:extLst>
              <a:ext uri="{FF2B5EF4-FFF2-40B4-BE49-F238E27FC236}">
                <a16:creationId xmlns:a16="http://schemas.microsoft.com/office/drawing/2014/main" id="{C9521808-5863-43EA-8900-C5CC0455EA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9222" r="90000">
                        <a14:foregroundMark x1="9556" y1="47333" x2="9222" y2="49222"/>
                        <a14:backgroundMark x1="68000" y1="63889" x2="68000" y2="63889"/>
                        <a14:backgroundMark x1="70667" y1="61889" x2="70667" y2="61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0795" r="8596" b="13605"/>
          <a:stretch/>
        </p:blipFill>
        <p:spPr bwMode="auto">
          <a:xfrm>
            <a:off x="7031721" y="1993370"/>
            <a:ext cx="759842" cy="65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7057786B-58FC-4916-B589-E28297FBC170}"/>
              </a:ext>
            </a:extLst>
          </p:cNvPr>
          <p:cNvSpPr/>
          <p:nvPr/>
        </p:nvSpPr>
        <p:spPr>
          <a:xfrm>
            <a:off x="1143000" y="4234598"/>
            <a:ext cx="6858000" cy="265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US" sz="1013" kern="12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413328" y="2935883"/>
            <a:ext cx="2037363" cy="1296380"/>
            <a:chOff x="450401" y="3999201"/>
            <a:chExt cx="3579163" cy="2435442"/>
          </a:xfrm>
        </p:grpSpPr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F9747551-6A72-403E-818E-D51F3DF39604}"/>
                </a:ext>
              </a:extLst>
            </p:cNvPr>
            <p:cNvSpPr/>
            <p:nvPr/>
          </p:nvSpPr>
          <p:spPr bwMode="auto">
            <a:xfrm>
              <a:off x="450402" y="3999201"/>
              <a:ext cx="3579162" cy="2390988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7030A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50401" y="4982214"/>
              <a:ext cx="3579161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happy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599734" y="2888790"/>
            <a:ext cx="2118182" cy="1319810"/>
            <a:chOff x="4226461" y="3957548"/>
            <a:chExt cx="3846451" cy="2474294"/>
          </a:xfrm>
        </p:grpSpPr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43EBF5BA-A315-49A7-B777-CA81774F01A0}"/>
                </a:ext>
              </a:extLst>
            </p:cNvPr>
            <p:cNvSpPr/>
            <p:nvPr/>
          </p:nvSpPr>
          <p:spPr bwMode="auto">
            <a:xfrm>
              <a:off x="4226461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FC00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372744" y="4889216"/>
              <a:ext cx="3700168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party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768506" y="2944308"/>
            <a:ext cx="1961213" cy="1273580"/>
            <a:chOff x="8127223" y="3957548"/>
            <a:chExt cx="3703868" cy="2477095"/>
          </a:xfrm>
        </p:grpSpPr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C9C8DA12-733E-4CF7-A78A-D90A0DA795AB}"/>
                </a:ext>
              </a:extLst>
            </p:cNvPr>
            <p:cNvSpPr/>
            <p:nvPr/>
          </p:nvSpPr>
          <p:spPr bwMode="auto">
            <a:xfrm>
              <a:off x="8127225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141CF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8127223" y="4982214"/>
              <a:ext cx="3703867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music</a:t>
              </a:r>
            </a:p>
          </p:txBody>
        </p:sp>
      </p:grpSp>
      <p:pic>
        <p:nvPicPr>
          <p:cNvPr id="46" name="du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400" y="2971834"/>
            <a:ext cx="480827" cy="480827"/>
          </a:xfrm>
          <a:prstGeom prst="ellipse">
            <a:avLst/>
          </a:prstGeom>
        </p:spPr>
      </p:pic>
      <p:pic>
        <p:nvPicPr>
          <p:cNvPr id="47" name="sai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634" y="3019160"/>
            <a:ext cx="470976" cy="476517"/>
          </a:xfrm>
          <a:prstGeom prst="ellipse">
            <a:avLst/>
          </a:prstGeom>
        </p:spPr>
      </p:pic>
      <p:pic>
        <p:nvPicPr>
          <p:cNvPr id="48" name="sai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112" y="2946157"/>
            <a:ext cx="470976" cy="476517"/>
          </a:xfrm>
          <a:prstGeom prst="ellipse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7185520" y="2396268"/>
            <a:ext cx="452243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50">
              <a:buClrTx/>
              <a:defRPr/>
            </a:pPr>
            <a:r>
              <a:rPr lang="en-US" sz="1013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Back</a:t>
            </a:r>
          </a:p>
        </p:txBody>
      </p:sp>
      <p:sp>
        <p:nvSpPr>
          <p:cNvPr id="33" name="Oval 32"/>
          <p:cNvSpPr/>
          <p:nvPr/>
        </p:nvSpPr>
        <p:spPr>
          <a:xfrm>
            <a:off x="2290514" y="3305649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A</a:t>
            </a:r>
          </a:p>
        </p:txBody>
      </p:sp>
      <p:sp>
        <p:nvSpPr>
          <p:cNvPr id="34" name="Oval 33"/>
          <p:cNvSpPr/>
          <p:nvPr/>
        </p:nvSpPr>
        <p:spPr>
          <a:xfrm>
            <a:off x="4498876" y="3242762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B</a:t>
            </a:r>
          </a:p>
        </p:txBody>
      </p:sp>
      <p:sp>
        <p:nvSpPr>
          <p:cNvPr id="35" name="Oval 34"/>
          <p:cNvSpPr/>
          <p:nvPr/>
        </p:nvSpPr>
        <p:spPr>
          <a:xfrm>
            <a:off x="6581699" y="3281675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C</a:t>
            </a:r>
          </a:p>
        </p:txBody>
      </p:sp>
      <p:sp>
        <p:nvSpPr>
          <p:cNvPr id="2" name="AutoShape 2" descr="20 Helium loose Balloons Inflated SPECIAL DEAL"/>
          <p:cNvSpPr>
            <a:spLocks noChangeAspect="1" noChangeArrowheads="1"/>
          </p:cNvSpPr>
          <p:nvPr/>
        </p:nvSpPr>
        <p:spPr bwMode="auto">
          <a:xfrm>
            <a:off x="1230511" y="561678"/>
            <a:ext cx="171450" cy="17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defTabSz="514350">
              <a:buClrTx/>
              <a:defRPr/>
            </a:pPr>
            <a:endParaRPr lang="en-US" sz="1013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AutoShape 2" descr="You have evolved over time - jackelliot"/>
          <p:cNvSpPr>
            <a:spLocks noChangeAspect="1" noChangeArrowheads="1"/>
          </p:cNvSpPr>
          <p:nvPr/>
        </p:nvSpPr>
        <p:spPr bwMode="auto">
          <a:xfrm>
            <a:off x="1316236" y="647403"/>
            <a:ext cx="171450" cy="17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defTabSz="514350">
              <a:buClrTx/>
              <a:defRPr/>
            </a:pPr>
            <a:endParaRPr lang="en-US" sz="1013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084471-E92C-EDBF-CC43-6677D37C4A98}"/>
              </a:ext>
            </a:extLst>
          </p:cNvPr>
          <p:cNvSpPr txBox="1"/>
          <p:nvPr/>
        </p:nvSpPr>
        <p:spPr>
          <a:xfrm>
            <a:off x="1013872" y="205806"/>
            <a:ext cx="7241215" cy="854080"/>
          </a:xfrm>
          <a:prstGeom prst="rect">
            <a:avLst/>
          </a:prstGeom>
          <a:noFill/>
          <a:ln>
            <a:solidFill>
              <a:srgbClr val="FD651B"/>
            </a:solidFill>
          </a:ln>
        </p:spPr>
        <p:txBody>
          <a:bodyPr wrap="square" rtlCol="0">
            <a:spAutoFit/>
          </a:bodyPr>
          <a:lstStyle/>
          <a:p>
            <a:pPr algn="ctr" defTabSz="514350">
              <a:buClrTx/>
              <a:defRPr/>
            </a:pPr>
            <a:r>
              <a:rPr lang="en-US" sz="4950" b="1" kern="1200" dirty="0">
                <a:solidFill>
                  <a:srgbClr val="FD651B"/>
                </a:solidFill>
                <a:latin typeface="Calibri"/>
                <a:ea typeface="+mn-ea"/>
                <a:cs typeface="+mn-cs"/>
              </a:rPr>
              <a:t>It’s a birthday ___.</a:t>
            </a:r>
          </a:p>
        </p:txBody>
      </p:sp>
      <p:pic>
        <p:nvPicPr>
          <p:cNvPr id="5" name="Picture 2" descr="Hand Painted Children S Cartoon Creative Birthday Background | Happy  birthday greetings friends, Happy birthday wishes cards, Birthday background">
            <a:extLst>
              <a:ext uri="{FF2B5EF4-FFF2-40B4-BE49-F238E27FC236}">
                <a16:creationId xmlns:a16="http://schemas.microsoft.com/office/drawing/2014/main" id="{49EBC5B0-6037-108E-DE6D-0F4AF88DF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205" y="1137308"/>
            <a:ext cx="2500192" cy="16654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69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rrect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2">
            <a:hlinkClick r:id="rId4" action="ppaction://hlinksldjump"/>
            <a:extLst>
              <a:ext uri="{FF2B5EF4-FFF2-40B4-BE49-F238E27FC236}">
                <a16:creationId xmlns:a16="http://schemas.microsoft.com/office/drawing/2014/main" id="{C9521808-5863-43EA-8900-C5CC0455EA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9222" r="90000">
                        <a14:foregroundMark x1="9556" y1="47333" x2="9222" y2="49222"/>
                        <a14:backgroundMark x1="68000" y1="63889" x2="68000" y2="63889"/>
                        <a14:backgroundMark x1="70667" y1="61889" x2="70667" y2="61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24" t="10795" r="8596" b="13605"/>
          <a:stretch/>
        </p:blipFill>
        <p:spPr bwMode="auto">
          <a:xfrm>
            <a:off x="7031721" y="1993370"/>
            <a:ext cx="759842" cy="65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BF89C96-9A86-49AF-AB81-E2957536288E}"/>
              </a:ext>
            </a:extLst>
          </p:cNvPr>
          <p:cNvSpPr/>
          <p:nvPr/>
        </p:nvSpPr>
        <p:spPr>
          <a:xfrm>
            <a:off x="1143000" y="4197822"/>
            <a:ext cx="6858000" cy="265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US" sz="1013" kern="12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359057" y="2936268"/>
            <a:ext cx="2019094" cy="1343384"/>
            <a:chOff x="450401" y="3999201"/>
            <a:chExt cx="3579163" cy="2435442"/>
          </a:xfrm>
        </p:grpSpPr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F9747551-6A72-403E-818E-D51F3DF39604}"/>
                </a:ext>
              </a:extLst>
            </p:cNvPr>
            <p:cNvSpPr/>
            <p:nvPr/>
          </p:nvSpPr>
          <p:spPr bwMode="auto">
            <a:xfrm>
              <a:off x="450402" y="3999201"/>
              <a:ext cx="3579162" cy="2390988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7030A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50401" y="4982214"/>
              <a:ext cx="3579161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school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415444" y="2869058"/>
            <a:ext cx="2287842" cy="1366814"/>
            <a:chOff x="4040418" y="3957548"/>
            <a:chExt cx="4055954" cy="2474294"/>
          </a:xfrm>
        </p:grpSpPr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43EBF5BA-A315-49A7-B777-CA81774F01A0}"/>
                </a:ext>
              </a:extLst>
            </p:cNvPr>
            <p:cNvSpPr/>
            <p:nvPr/>
          </p:nvSpPr>
          <p:spPr bwMode="auto">
            <a:xfrm>
              <a:off x="4226461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FC000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 dirty="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040418" y="4937900"/>
              <a:ext cx="4055954" cy="14916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endParaRPr lang="en-US" sz="1969" b="1" kern="1200" dirty="0">
                <a:solidFill>
                  <a:srgbClr val="28857E"/>
                </a:solidFill>
                <a:latin typeface="Calibri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766813" y="2960855"/>
            <a:ext cx="2076999" cy="1316001"/>
            <a:chOff x="8127223" y="3957548"/>
            <a:chExt cx="3703868" cy="2477095"/>
          </a:xfrm>
        </p:grpSpPr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9C8DA12-733E-4CF7-A78A-D90A0DA795AB}"/>
                </a:ext>
              </a:extLst>
            </p:cNvPr>
            <p:cNvSpPr/>
            <p:nvPr/>
          </p:nvSpPr>
          <p:spPr bwMode="auto">
            <a:xfrm>
              <a:off x="8127225" y="3957548"/>
              <a:ext cx="3703866" cy="2474294"/>
            </a:xfrm>
            <a:custGeom>
              <a:avLst/>
              <a:gdLst>
                <a:gd name="T0" fmla="*/ 2634 w 2634"/>
                <a:gd name="T1" fmla="*/ 1344 h 1701"/>
                <a:gd name="T2" fmla="*/ 2435 w 2634"/>
                <a:gd name="T3" fmla="*/ 1025 h 1701"/>
                <a:gd name="T4" fmla="*/ 2485 w 2634"/>
                <a:gd name="T5" fmla="*/ 885 h 1701"/>
                <a:gd name="T6" fmla="*/ 2260 w 2634"/>
                <a:gd name="T7" fmla="*/ 660 h 1701"/>
                <a:gd name="T8" fmla="*/ 2209 w 2634"/>
                <a:gd name="T9" fmla="*/ 666 h 1701"/>
                <a:gd name="T10" fmla="*/ 2209 w 2634"/>
                <a:gd name="T11" fmla="*/ 659 h 1701"/>
                <a:gd name="T12" fmla="*/ 1932 w 2634"/>
                <a:gd name="T13" fmla="*/ 382 h 1701"/>
                <a:gd name="T14" fmla="*/ 1899 w 2634"/>
                <a:gd name="T15" fmla="*/ 384 h 1701"/>
                <a:gd name="T16" fmla="*/ 1396 w 2634"/>
                <a:gd name="T17" fmla="*/ 0 h 1701"/>
                <a:gd name="T18" fmla="*/ 963 w 2634"/>
                <a:gd name="T19" fmla="*/ 231 h 1701"/>
                <a:gd name="T20" fmla="*/ 789 w 2634"/>
                <a:gd name="T21" fmla="*/ 191 h 1701"/>
                <a:gd name="T22" fmla="*/ 382 w 2634"/>
                <a:gd name="T23" fmla="*/ 598 h 1701"/>
                <a:gd name="T24" fmla="*/ 382 w 2634"/>
                <a:gd name="T25" fmla="*/ 604 h 1701"/>
                <a:gd name="T26" fmla="*/ 0 w 2634"/>
                <a:gd name="T27" fmla="*/ 1137 h 1701"/>
                <a:gd name="T28" fmla="*/ 564 w 2634"/>
                <a:gd name="T29" fmla="*/ 1701 h 1701"/>
                <a:gd name="T30" fmla="*/ 2290 w 2634"/>
                <a:gd name="T31" fmla="*/ 1701 h 1701"/>
                <a:gd name="T32" fmla="*/ 2290 w 2634"/>
                <a:gd name="T33" fmla="*/ 1700 h 1701"/>
                <a:gd name="T34" fmla="*/ 2634 w 2634"/>
                <a:gd name="T35" fmla="*/ 1344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34" h="1701">
                  <a:moveTo>
                    <a:pt x="2634" y="1344"/>
                  </a:moveTo>
                  <a:cubicBezTo>
                    <a:pt x="2634" y="1204"/>
                    <a:pt x="2553" y="1084"/>
                    <a:pt x="2435" y="1025"/>
                  </a:cubicBezTo>
                  <a:cubicBezTo>
                    <a:pt x="2466" y="987"/>
                    <a:pt x="2485" y="938"/>
                    <a:pt x="2485" y="885"/>
                  </a:cubicBezTo>
                  <a:cubicBezTo>
                    <a:pt x="2485" y="761"/>
                    <a:pt x="2384" y="660"/>
                    <a:pt x="2260" y="660"/>
                  </a:cubicBezTo>
                  <a:cubicBezTo>
                    <a:pt x="2242" y="660"/>
                    <a:pt x="2225" y="663"/>
                    <a:pt x="2209" y="666"/>
                  </a:cubicBezTo>
                  <a:cubicBezTo>
                    <a:pt x="2209" y="664"/>
                    <a:pt x="2209" y="662"/>
                    <a:pt x="2209" y="659"/>
                  </a:cubicBezTo>
                  <a:cubicBezTo>
                    <a:pt x="2209" y="506"/>
                    <a:pt x="2085" y="382"/>
                    <a:pt x="1932" y="382"/>
                  </a:cubicBezTo>
                  <a:cubicBezTo>
                    <a:pt x="1921" y="382"/>
                    <a:pt x="1910" y="383"/>
                    <a:pt x="1899" y="384"/>
                  </a:cubicBezTo>
                  <a:cubicBezTo>
                    <a:pt x="1839" y="163"/>
                    <a:pt x="1637" y="0"/>
                    <a:pt x="1396" y="0"/>
                  </a:cubicBezTo>
                  <a:cubicBezTo>
                    <a:pt x="1216" y="0"/>
                    <a:pt x="1057" y="91"/>
                    <a:pt x="963" y="231"/>
                  </a:cubicBezTo>
                  <a:cubicBezTo>
                    <a:pt x="910" y="206"/>
                    <a:pt x="851" y="191"/>
                    <a:pt x="789" y="191"/>
                  </a:cubicBezTo>
                  <a:cubicBezTo>
                    <a:pt x="564" y="191"/>
                    <a:pt x="382" y="373"/>
                    <a:pt x="382" y="598"/>
                  </a:cubicBezTo>
                  <a:cubicBezTo>
                    <a:pt x="382" y="600"/>
                    <a:pt x="382" y="602"/>
                    <a:pt x="382" y="604"/>
                  </a:cubicBezTo>
                  <a:cubicBezTo>
                    <a:pt x="160" y="679"/>
                    <a:pt x="0" y="889"/>
                    <a:pt x="0" y="1137"/>
                  </a:cubicBezTo>
                  <a:cubicBezTo>
                    <a:pt x="0" y="1448"/>
                    <a:pt x="252" y="1701"/>
                    <a:pt x="564" y="1701"/>
                  </a:cubicBezTo>
                  <a:cubicBezTo>
                    <a:pt x="2290" y="1701"/>
                    <a:pt x="2290" y="1701"/>
                    <a:pt x="2290" y="1701"/>
                  </a:cubicBezTo>
                  <a:cubicBezTo>
                    <a:pt x="2290" y="1700"/>
                    <a:pt x="2290" y="1700"/>
                    <a:pt x="2290" y="1700"/>
                  </a:cubicBezTo>
                  <a:cubicBezTo>
                    <a:pt x="2481" y="1693"/>
                    <a:pt x="2634" y="1537"/>
                    <a:pt x="2634" y="134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0">
              <a:solidFill>
                <a:srgbClr val="F141CF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1435" tIns="25718" rIns="51435" bIns="25718" numCol="1" anchor="t" anchorCtr="0" compatLnSpc="1"/>
            <a:lstStyle/>
            <a:p>
              <a:pPr defTabSz="514350">
                <a:buClrTx/>
                <a:defRPr/>
              </a:pPr>
              <a:endParaRPr lang="zh-CN" altLang="en-US" sz="1013" kern="1200">
                <a:solidFill>
                  <a:prstClr val="black"/>
                </a:solidFill>
                <a:latin typeface="Calibri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127223" y="4982214"/>
              <a:ext cx="3703867" cy="14524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buClrTx/>
                <a:defRPr/>
              </a:pPr>
              <a:r>
                <a:rPr lang="en-US" sz="2025" b="1" kern="1200" dirty="0">
                  <a:solidFill>
                    <a:srgbClr val="28857E"/>
                  </a:solidFill>
                  <a:latin typeface="Calibri"/>
                </a:rPr>
                <a:t>birthday</a:t>
              </a:r>
            </a:p>
          </p:txBody>
        </p:sp>
      </p:grpSp>
      <p:pic>
        <p:nvPicPr>
          <p:cNvPr id="29" name="du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046" y="2959646"/>
            <a:ext cx="480827" cy="480827"/>
          </a:xfrm>
          <a:prstGeom prst="ellipse">
            <a:avLst/>
          </a:prstGeom>
        </p:spPr>
      </p:pic>
      <p:pic>
        <p:nvPicPr>
          <p:cNvPr id="30" name="sai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210" y="2878657"/>
            <a:ext cx="470976" cy="476517"/>
          </a:xfrm>
          <a:prstGeom prst="ellipse">
            <a:avLst/>
          </a:prstGeom>
        </p:spPr>
      </p:pic>
      <p:pic>
        <p:nvPicPr>
          <p:cNvPr id="31" name="sai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051" y="2946542"/>
            <a:ext cx="470976" cy="476517"/>
          </a:xfrm>
          <a:prstGeom prst="ellipse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185520" y="2401798"/>
            <a:ext cx="452243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14350">
              <a:buClrTx/>
              <a:defRPr/>
            </a:pPr>
            <a:r>
              <a:rPr lang="en-US" sz="1013" b="1" kern="12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Back</a:t>
            </a:r>
          </a:p>
        </p:txBody>
      </p:sp>
      <p:sp>
        <p:nvSpPr>
          <p:cNvPr id="42" name="Oval 41"/>
          <p:cNvSpPr/>
          <p:nvPr/>
        </p:nvSpPr>
        <p:spPr>
          <a:xfrm>
            <a:off x="2257453" y="3306035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A</a:t>
            </a:r>
          </a:p>
        </p:txBody>
      </p:sp>
      <p:sp>
        <p:nvSpPr>
          <p:cNvPr id="43" name="Oval 42"/>
          <p:cNvSpPr/>
          <p:nvPr/>
        </p:nvSpPr>
        <p:spPr>
          <a:xfrm>
            <a:off x="4385661" y="3262256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B</a:t>
            </a:r>
          </a:p>
        </p:txBody>
      </p:sp>
      <p:sp>
        <p:nvSpPr>
          <p:cNvPr id="44" name="Oval 43"/>
          <p:cNvSpPr/>
          <p:nvPr/>
        </p:nvSpPr>
        <p:spPr>
          <a:xfrm>
            <a:off x="6580005" y="3298223"/>
            <a:ext cx="348101" cy="345705"/>
          </a:xfrm>
          <a:prstGeom prst="ellipse">
            <a:avLst/>
          </a:prstGeom>
          <a:solidFill>
            <a:srgbClr val="FD6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250" b="1" kern="1200" dirty="0">
                <a:solidFill>
                  <a:prstClr val="white"/>
                </a:solidFill>
                <a:latin typeface="Calibri"/>
              </a:rPr>
              <a:t>C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354427" y="141701"/>
            <a:ext cx="4450885" cy="854080"/>
          </a:xfrm>
          <a:prstGeom prst="rect">
            <a:avLst/>
          </a:prstGeom>
          <a:noFill/>
          <a:ln>
            <a:solidFill>
              <a:srgbClr val="FD651B"/>
            </a:solidFill>
          </a:ln>
        </p:spPr>
        <p:txBody>
          <a:bodyPr wrap="square" rtlCol="0">
            <a:spAutoFit/>
          </a:bodyPr>
          <a:lstStyle/>
          <a:p>
            <a:pPr algn="ctr" defTabSz="514350">
              <a:buClrTx/>
              <a:defRPr/>
            </a:pPr>
            <a:r>
              <a:rPr lang="en-US" sz="4950" b="1" kern="1200" dirty="0">
                <a:solidFill>
                  <a:srgbClr val="FD651B"/>
                </a:solidFill>
                <a:latin typeface="Calibri"/>
                <a:ea typeface="+mn-ea"/>
                <a:cs typeface="+mn-cs"/>
              </a:rPr>
              <a:t>Happy _____!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371B51-C80F-2CD2-8B93-F6F5BD1D6712}"/>
              </a:ext>
            </a:extLst>
          </p:cNvPr>
          <p:cNvSpPr/>
          <p:nvPr/>
        </p:nvSpPr>
        <p:spPr>
          <a:xfrm>
            <a:off x="3622295" y="3417181"/>
            <a:ext cx="2019093" cy="8011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buClrTx/>
              <a:defRPr/>
            </a:pPr>
            <a:r>
              <a:rPr lang="en-US" sz="2025" b="1" kern="1200" dirty="0">
                <a:solidFill>
                  <a:srgbClr val="28857E"/>
                </a:solidFill>
                <a:latin typeface="Calibri"/>
              </a:rPr>
              <a:t>party</a:t>
            </a:r>
          </a:p>
        </p:txBody>
      </p:sp>
      <p:pic>
        <p:nvPicPr>
          <p:cNvPr id="4" name="Picture 2" descr="children celebrating birthday - Clipart World">
            <a:extLst>
              <a:ext uri="{FF2B5EF4-FFF2-40B4-BE49-F238E27FC236}">
                <a16:creationId xmlns:a16="http://schemas.microsoft.com/office/drawing/2014/main" id="{C84DCDB9-7AF9-D2F0-9DD3-BADBCA784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210" y="1180664"/>
            <a:ext cx="1588521" cy="158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46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rrect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incorrec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095" y="6858"/>
            <a:ext cx="9131808" cy="513664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 t="472" b="472"/>
          <a:stretch/>
        </p:blipFill>
        <p:spPr>
          <a:xfrm>
            <a:off x="3307080" y="1249680"/>
            <a:ext cx="822960" cy="9601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148" y="2460969"/>
            <a:ext cx="1008515" cy="14074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96" y="2460967"/>
            <a:ext cx="1005744" cy="14074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084" y="2458972"/>
            <a:ext cx="1001003" cy="14074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531" y="2461209"/>
            <a:ext cx="1006159" cy="14052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134" y="2458973"/>
            <a:ext cx="1007320" cy="14074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34773" y="358726"/>
            <a:ext cx="50327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500" b="1" i="0" u="none" strike="noStrike" kern="0" cap="none" spc="0" normalizeH="0" baseline="0" noProof="0" dirty="0">
                <a:ln>
                  <a:noFill/>
                </a:ln>
                <a:solidFill>
                  <a:srgbClr val="DA9914"/>
                </a:solidFill>
                <a:effectLst/>
                <a:uLnTx/>
                <a:uFillTx/>
                <a:latin typeface="Castellar" panose="020A0402060406010301" pitchFamily="18" charset="0"/>
                <a:cs typeface="Arial"/>
                <a:sym typeface="Arial"/>
              </a:rPr>
              <a:t>THANK YOU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509" y="1438810"/>
            <a:ext cx="1613156" cy="5818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282952" y="448787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Website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</a:t>
            </a: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sachmem.vn; hoclieu.vn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Fanpage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</a:t>
            </a: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www.facebook.com/sachmem.vn</a:t>
            </a:r>
            <a:endParaRPr kumimoji="0" lang="en-GB" sz="1400" b="0" i="1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470321" y="4306999"/>
            <a:ext cx="6361619" cy="702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Website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hoclieu.vn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Fanpage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facebook.com/www.tienganhglobalsucces.vn</a:t>
            </a:r>
          </a:p>
        </p:txBody>
      </p:sp>
    </p:spTree>
    <p:extLst>
      <p:ext uri="{BB962C8B-B14F-4D97-AF65-F5344CB8AC3E}">
        <p14:creationId xmlns:p14="http://schemas.microsoft.com/office/powerpoint/2010/main" val="133909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hysics Class for Kids: Kinetic Energy by Slidesgo">
  <a:themeElements>
    <a:clrScheme name="Simple Light">
      <a:dk1>
        <a:srgbClr val="210A06"/>
      </a:dk1>
      <a:lt1>
        <a:srgbClr val="FF6B6B"/>
      </a:lt1>
      <a:dk2>
        <a:srgbClr val="FFF2F0"/>
      </a:dk2>
      <a:lt2>
        <a:srgbClr val="FFE2DC"/>
      </a:lt2>
      <a:accent1>
        <a:srgbClr val="FFDA73"/>
      </a:accent1>
      <a:accent2>
        <a:srgbClr val="82B7F8"/>
      </a:accent2>
      <a:accent3>
        <a:srgbClr val="F57733"/>
      </a:accent3>
      <a:accent4>
        <a:srgbClr val="8C2902"/>
      </a:accent4>
      <a:accent5>
        <a:srgbClr val="FFFFFF"/>
      </a:accent5>
      <a:accent6>
        <a:srgbClr val="4D6D81"/>
      </a:accent6>
      <a:hlink>
        <a:srgbClr val="210A0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6164</TotalTime>
  <Words>372</Words>
  <Application>Microsoft Office PowerPoint</Application>
  <PresentationFormat>On-screen Show (16:9)</PresentationFormat>
  <Paragraphs>159</Paragraphs>
  <Slides>47</Slides>
  <Notes>7</Notes>
  <HiddenSlides>0</HiddenSlides>
  <MMClips>5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47</vt:i4>
      </vt:variant>
    </vt:vector>
  </HeadingPairs>
  <TitlesOfParts>
    <vt:vector size="63" baseType="lpstr">
      <vt:lpstr>Comic Sans MS</vt:lpstr>
      <vt:lpstr>Fredoka One</vt:lpstr>
      <vt:lpstr>굴림</vt:lpstr>
      <vt:lpstr>Calibri Light</vt:lpstr>
      <vt:lpstr>Open Sans</vt:lpstr>
      <vt:lpstr>맑은 고딕</vt:lpstr>
      <vt:lpstr>Calibri</vt:lpstr>
      <vt:lpstr>Sport Day</vt:lpstr>
      <vt:lpstr>等线</vt:lpstr>
      <vt:lpstr>Castellar</vt:lpstr>
      <vt:lpstr>Exo 2</vt:lpstr>
      <vt:lpstr>Arial</vt:lpstr>
      <vt:lpstr>Overpass Black</vt:lpstr>
      <vt:lpstr>Physics Class for Kids: Kinetic Energy by Slidesgo</vt:lpstr>
      <vt:lpstr>Custom Design</vt:lpstr>
      <vt:lpstr>Office 테마</vt:lpstr>
      <vt:lpstr>PowerPoint Presentation</vt:lpstr>
      <vt:lpstr>My birthday party</vt:lpstr>
      <vt:lpstr>PowerPoint Presentation</vt:lpstr>
      <vt:lpstr>Warm-up</vt:lpstr>
      <vt:lpstr>PowerPoint Presentation</vt:lpstr>
      <vt:lpstr>Activity 1</vt:lpstr>
      <vt:lpstr>PowerPoint Presentation</vt:lpstr>
      <vt:lpstr>PowerPoint Presentation</vt:lpstr>
      <vt:lpstr>PowerPoint Presentation</vt:lpstr>
      <vt:lpstr>Activity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missing?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Activity 3</vt:lpstr>
      <vt:lpstr>PowerPoint Presentation</vt:lpstr>
      <vt:lpstr>Game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MCT REVIEW</dc:title>
  <cp:lastModifiedBy>Giang Do</cp:lastModifiedBy>
  <cp:revision>50</cp:revision>
  <dcterms:modified xsi:type="dcterms:W3CDTF">2023-06-07T03:38:51Z</dcterms:modified>
</cp:coreProperties>
</file>